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wmf" ContentType="image/x-wm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Pulse para editar el formato del </a:t>
            </a:r>
            <a:r>
              <a:rPr b="0" lang="es-AR" sz="1800" spc="-1" strike="noStrike">
                <a:latin typeface="Arial"/>
              </a:rPr>
              <a:t>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" descr=""/>
          <p:cNvPicPr/>
          <p:nvPr/>
        </p:nvPicPr>
        <p:blipFill>
          <a:blip r:embed="rId1"/>
          <a:stretch/>
        </p:blipFill>
        <p:spPr>
          <a:xfrm>
            <a:off x="0" y="243000"/>
            <a:ext cx="9218520" cy="63914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513440" y="504360"/>
            <a:ext cx="687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Arial"/>
              </a:rPr>
              <a:t>Il Cane Espresso Ristorante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62800" y="1881360"/>
            <a:ext cx="15127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  <a:ea typeface="Arial"/>
              </a:rPr>
              <a:t>- Control de ingredientes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907640" y="1881360"/>
            <a:ext cx="1512720" cy="16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Ahorro de tiempo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Ahorro de dinero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No pierde ingredientes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Mejor Orden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552480" y="1881360"/>
            <a:ext cx="151272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Facilitar la organizacion de ingredientes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197320" y="1881360"/>
            <a:ext cx="15127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Destacarse como sistema de organización de stock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6842160" y="1881360"/>
            <a:ext cx="1512720" cy="16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Reducir el desperdicio de ingredientes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Reducir la cantidad de pedidos cancelados por falta de ingredientes. 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No hay mas órdenes de compra imprevistas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62800" y="5292000"/>
            <a:ext cx="38566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Registrar la utilización de ingredientes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4393440" y="5212080"/>
            <a:ext cx="3856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Cantidad de pedidos rechazados por falta de ingredientes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Desperdicio de ingredientes </a:t>
            </a:r>
            <a:endParaRPr b="0" lang="es-A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Application>LibreOffice/6.4.6.2$Linux_X86_64 LibreOffice_project/40$Build-2</Application>
  <Words>47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2016-06-14T14:51:50Z</dcterms:created>
  <dc:creator>Continuum Peru</dc:creator>
  <dc:description/>
  <dc:language>en-US</dc:language>
  <cp:lastModifiedBy/>
  <dcterms:modified xsi:type="dcterms:W3CDTF">2021-02-07T16:34:54Z</dcterms:modified>
  <cp:revision>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