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1"/>
  </p:notesMasterIdLst>
  <p:sldIdLst>
    <p:sldId id="256" r:id="rId2"/>
    <p:sldId id="288" r:id="rId3"/>
    <p:sldId id="259" r:id="rId4"/>
    <p:sldId id="261" r:id="rId5"/>
    <p:sldId id="262" r:id="rId6"/>
    <p:sldId id="265" r:id="rId7"/>
    <p:sldId id="283" r:id="rId8"/>
    <p:sldId id="287" r:id="rId9"/>
    <p:sldId id="284" r:id="rId10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2"/>
      <p:bold r:id="rId13"/>
      <p:italic r:id="rId14"/>
      <p:boldItalic r:id="rId15"/>
    </p:embeddedFont>
    <p:embeddedFont>
      <p:font typeface="Barlow Light" panose="00000400000000000000" pitchFamily="2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Monotype Corsiva" panose="03010101010201010101" pitchFamily="66" charset="0"/>
      <p:italic r:id="rId24"/>
    </p:embeddedFont>
    <p:embeddedFont>
      <p:font typeface="Nunito Sans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1C7EFF-B079-44CD-85B6-E6D3598932AC}">
  <a:tblStyle styleId="{511C7EFF-B079-44CD-85B6-E6D3598932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CDC246-CD5F-43C5-B557-0B5EE2D3867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94" autoAdjust="0"/>
    <p:restoredTop sz="94694"/>
  </p:normalViewPr>
  <p:slideViewPr>
    <p:cSldViewPr snapToGrid="0" snapToObjects="1">
      <p:cViewPr varScale="1">
        <p:scale>
          <a:sx n="90" d="100"/>
          <a:sy n="90" d="100"/>
        </p:scale>
        <p:origin x="9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b2f7c811e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b2f7c811e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b2f7c811ed_0_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b2f7c811ed_0_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b2f7c811e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b2f7c811e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b2f7c811e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b2f7c811e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14" name="Google Shape;14;p2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855300" y="1534047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855300" y="2714552"/>
            <a:ext cx="5110800" cy="42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20" name="Google Shape;20;p3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╸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31" name="Google Shape;31;p5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32" name="Google Shape;32;p5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54" name="Google Shape;54;p8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55" name="Google Shape;55;p8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65" name="Google Shape;65;p10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66" name="Google Shape;66;p10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5096950"/>
            <a:ext cx="8719800" cy="465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8693400" y="5096950"/>
            <a:ext cx="450600" cy="4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MODULO 3 </a:t>
            </a:r>
            <a:br>
              <a:rPr lang="en" dirty="0">
                <a:solidFill>
                  <a:schemeClr val="lt2"/>
                </a:solidFill>
              </a:rPr>
            </a:br>
            <a:r>
              <a:rPr lang="en" dirty="0">
                <a:solidFill>
                  <a:schemeClr val="accent1"/>
                </a:solidFill>
              </a:rPr>
              <a:t>NBA STATISTICS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61" name="Grupo 60">
            <a:extLst>
              <a:ext uri="{FF2B5EF4-FFF2-40B4-BE49-F238E27FC236}">
                <a16:creationId xmlns:a16="http://schemas.microsoft.com/office/drawing/2014/main" id="{7B26CBDF-DC18-0E4C-98B9-BDF97A5A70BC}"/>
              </a:ext>
            </a:extLst>
          </p:cNvPr>
          <p:cNvGrpSpPr/>
          <p:nvPr/>
        </p:nvGrpSpPr>
        <p:grpSpPr>
          <a:xfrm>
            <a:off x="5060948" y="-588552"/>
            <a:ext cx="3569633" cy="5559504"/>
            <a:chOff x="1019213" y="3964719"/>
            <a:chExt cx="438896" cy="683556"/>
          </a:xfrm>
        </p:grpSpPr>
        <p:sp>
          <p:nvSpPr>
            <p:cNvPr id="62" name="Google Shape;1271;p46">
              <a:extLst>
                <a:ext uri="{FF2B5EF4-FFF2-40B4-BE49-F238E27FC236}">
                  <a16:creationId xmlns:a16="http://schemas.microsoft.com/office/drawing/2014/main" id="{77F5EF97-915B-B742-98FE-5669BAF437C0}"/>
                </a:ext>
              </a:extLst>
            </p:cNvPr>
            <p:cNvSpPr/>
            <p:nvPr/>
          </p:nvSpPr>
          <p:spPr>
            <a:xfrm>
              <a:off x="1180677" y="3964719"/>
              <a:ext cx="57630" cy="327278"/>
            </a:xfrm>
            <a:custGeom>
              <a:avLst/>
              <a:gdLst/>
              <a:ahLst/>
              <a:cxnLst/>
              <a:rect l="l" t="t" r="r" b="b"/>
              <a:pathLst>
                <a:path w="576302" h="3272780" extrusionOk="0">
                  <a:moveTo>
                    <a:pt x="82123" y="11123"/>
                  </a:moveTo>
                  <a:cubicBezTo>
                    <a:pt x="127507" y="37030"/>
                    <a:pt x="163526" y="100357"/>
                    <a:pt x="163526" y="152169"/>
                  </a:cubicBezTo>
                  <a:lnTo>
                    <a:pt x="163526" y="1542480"/>
                  </a:lnTo>
                  <a:lnTo>
                    <a:pt x="576303" y="1780675"/>
                  </a:lnTo>
                  <a:lnTo>
                    <a:pt x="576303" y="3214882"/>
                  </a:lnTo>
                  <a:cubicBezTo>
                    <a:pt x="576303" y="3266695"/>
                    <a:pt x="539563" y="3287564"/>
                    <a:pt x="494900" y="3261657"/>
                  </a:cubicBezTo>
                  <a:cubicBezTo>
                    <a:pt x="449516" y="3235751"/>
                    <a:pt x="413497" y="3172424"/>
                    <a:pt x="413497" y="3120611"/>
                  </a:cubicBezTo>
                  <a:lnTo>
                    <a:pt x="413497" y="1874226"/>
                  </a:lnTo>
                  <a:lnTo>
                    <a:pt x="0" y="1636750"/>
                  </a:lnTo>
                  <a:lnTo>
                    <a:pt x="0" y="57899"/>
                  </a:lnTo>
                  <a:cubicBezTo>
                    <a:pt x="0" y="6086"/>
                    <a:pt x="36739" y="-14783"/>
                    <a:pt x="8212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272;p46">
              <a:extLst>
                <a:ext uri="{FF2B5EF4-FFF2-40B4-BE49-F238E27FC236}">
                  <a16:creationId xmlns:a16="http://schemas.microsoft.com/office/drawing/2014/main" id="{3B55732B-23AE-0445-9915-9F2B0547BFCF}"/>
                </a:ext>
              </a:extLst>
            </p:cNvPr>
            <p:cNvSpPr/>
            <p:nvPr/>
          </p:nvSpPr>
          <p:spPr>
            <a:xfrm>
              <a:off x="1203159" y="4438020"/>
              <a:ext cx="57558" cy="169609"/>
            </a:xfrm>
            <a:custGeom>
              <a:avLst/>
              <a:gdLst/>
              <a:ahLst/>
              <a:cxnLst/>
              <a:rect l="l" t="t" r="r" b="b"/>
              <a:pathLst>
                <a:path w="575582" h="1696088" extrusionOk="0">
                  <a:moveTo>
                    <a:pt x="81403" y="1684965"/>
                  </a:moveTo>
                  <a:cubicBezTo>
                    <a:pt x="126787" y="1710871"/>
                    <a:pt x="162806" y="1690002"/>
                    <a:pt x="162806" y="1638189"/>
                  </a:cubicBezTo>
                  <a:lnTo>
                    <a:pt x="162806" y="596176"/>
                  </a:lnTo>
                  <a:lnTo>
                    <a:pt x="575582" y="834371"/>
                  </a:lnTo>
                  <a:lnTo>
                    <a:pt x="575582" y="152169"/>
                  </a:lnTo>
                  <a:cubicBezTo>
                    <a:pt x="575582" y="100356"/>
                    <a:pt x="538843" y="37030"/>
                    <a:pt x="494179" y="11124"/>
                  </a:cubicBezTo>
                  <a:cubicBezTo>
                    <a:pt x="448795" y="-14783"/>
                    <a:pt x="412777" y="6086"/>
                    <a:pt x="412777" y="57899"/>
                  </a:cubicBezTo>
                  <a:lnTo>
                    <a:pt x="412777" y="552280"/>
                  </a:lnTo>
                  <a:lnTo>
                    <a:pt x="0" y="314084"/>
                  </a:lnTo>
                  <a:lnTo>
                    <a:pt x="0" y="1543919"/>
                  </a:lnTo>
                  <a:cubicBezTo>
                    <a:pt x="0" y="1595732"/>
                    <a:pt x="36739" y="1659059"/>
                    <a:pt x="81403" y="168496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273;p46">
              <a:extLst>
                <a:ext uri="{FF2B5EF4-FFF2-40B4-BE49-F238E27FC236}">
                  <a16:creationId xmlns:a16="http://schemas.microsoft.com/office/drawing/2014/main" id="{3B9CF58F-FBB0-A84E-9F2D-09E8680C81E4}"/>
                </a:ext>
              </a:extLst>
            </p:cNvPr>
            <p:cNvSpPr/>
            <p:nvPr/>
          </p:nvSpPr>
          <p:spPr>
            <a:xfrm>
              <a:off x="1266437" y="4020885"/>
              <a:ext cx="16281" cy="257547"/>
            </a:xfrm>
            <a:custGeom>
              <a:avLst/>
              <a:gdLst/>
              <a:ahLst/>
              <a:cxnLst/>
              <a:rect l="l" t="t" r="r" b="b"/>
              <a:pathLst>
                <a:path w="162805" h="2575466" extrusionOk="0">
                  <a:moveTo>
                    <a:pt x="81403" y="11123"/>
                  </a:moveTo>
                  <a:cubicBezTo>
                    <a:pt x="126787" y="37030"/>
                    <a:pt x="162806" y="100357"/>
                    <a:pt x="162806" y="152169"/>
                  </a:cubicBezTo>
                  <a:lnTo>
                    <a:pt x="162806" y="2517568"/>
                  </a:lnTo>
                  <a:cubicBezTo>
                    <a:pt x="162806" y="2569381"/>
                    <a:pt x="126066" y="2590250"/>
                    <a:pt x="81403" y="2564343"/>
                  </a:cubicBezTo>
                  <a:cubicBezTo>
                    <a:pt x="36019" y="2538437"/>
                    <a:pt x="0" y="2475110"/>
                    <a:pt x="0" y="2423297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274;p46">
              <a:extLst>
                <a:ext uri="{FF2B5EF4-FFF2-40B4-BE49-F238E27FC236}">
                  <a16:creationId xmlns:a16="http://schemas.microsoft.com/office/drawing/2014/main" id="{1325D2DD-A517-4B41-AB4D-5CA2069C4208}"/>
                </a:ext>
              </a:extLst>
            </p:cNvPr>
            <p:cNvSpPr/>
            <p:nvPr/>
          </p:nvSpPr>
          <p:spPr>
            <a:xfrm>
              <a:off x="1191235" y="4555583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5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275;p46">
              <a:extLst>
                <a:ext uri="{FF2B5EF4-FFF2-40B4-BE49-F238E27FC236}">
                  <a16:creationId xmlns:a16="http://schemas.microsoft.com/office/drawing/2014/main" id="{6C3E58E2-DF2C-D847-85B6-CF08285671EE}"/>
                </a:ext>
              </a:extLst>
            </p:cNvPr>
            <p:cNvSpPr/>
            <p:nvPr/>
          </p:nvSpPr>
          <p:spPr>
            <a:xfrm>
              <a:off x="1315853" y="4184741"/>
              <a:ext cx="57558" cy="153705"/>
            </a:xfrm>
            <a:custGeom>
              <a:avLst/>
              <a:gdLst/>
              <a:ahLst/>
              <a:cxnLst/>
              <a:rect l="l" t="t" r="r" b="b"/>
              <a:pathLst>
                <a:path w="575582" h="1537051" extrusionOk="0">
                  <a:moveTo>
                    <a:pt x="494179" y="11123"/>
                  </a:moveTo>
                  <a:cubicBezTo>
                    <a:pt x="448796" y="-14783"/>
                    <a:pt x="412777" y="6086"/>
                    <a:pt x="412777" y="57899"/>
                  </a:cubicBezTo>
                  <a:lnTo>
                    <a:pt x="412777" y="760250"/>
                  </a:lnTo>
                  <a:lnTo>
                    <a:pt x="0" y="522055"/>
                  </a:lnTo>
                  <a:lnTo>
                    <a:pt x="0" y="1384882"/>
                  </a:lnTo>
                  <a:cubicBezTo>
                    <a:pt x="0" y="1436695"/>
                    <a:pt x="36739" y="1500022"/>
                    <a:pt x="81403" y="1525928"/>
                  </a:cubicBezTo>
                  <a:cubicBezTo>
                    <a:pt x="126787" y="1551835"/>
                    <a:pt x="162806" y="1530966"/>
                    <a:pt x="162806" y="1479153"/>
                  </a:cubicBezTo>
                  <a:lnTo>
                    <a:pt x="162806" y="804147"/>
                  </a:lnTo>
                  <a:lnTo>
                    <a:pt x="575582" y="1042342"/>
                  </a:lnTo>
                  <a:lnTo>
                    <a:pt x="575582" y="152169"/>
                  </a:lnTo>
                  <a:cubicBezTo>
                    <a:pt x="575582" y="100357"/>
                    <a:pt x="538843" y="37030"/>
                    <a:pt x="494179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1276;p46">
              <a:extLst>
                <a:ext uri="{FF2B5EF4-FFF2-40B4-BE49-F238E27FC236}">
                  <a16:creationId xmlns:a16="http://schemas.microsoft.com/office/drawing/2014/main" id="{0031A356-4BE9-7048-B09A-849D92D1FB3B}"/>
                </a:ext>
              </a:extLst>
            </p:cNvPr>
            <p:cNvSpPr/>
            <p:nvPr/>
          </p:nvSpPr>
          <p:spPr>
            <a:xfrm>
              <a:off x="1346594" y="4172474"/>
              <a:ext cx="36883" cy="55252"/>
            </a:xfrm>
            <a:custGeom>
              <a:avLst/>
              <a:gdLst/>
              <a:ahLst/>
              <a:cxnLst/>
              <a:rect l="l" t="t" r="r" b="b"/>
              <a:pathLst>
                <a:path w="368833" h="552522" extrusionOk="0">
                  <a:moveTo>
                    <a:pt x="368833" y="382406"/>
                  </a:moveTo>
                  <a:cubicBezTo>
                    <a:pt x="368833" y="523451"/>
                    <a:pt x="285990" y="589657"/>
                    <a:pt x="184417" y="531367"/>
                  </a:cubicBezTo>
                  <a:cubicBezTo>
                    <a:pt x="82843" y="472358"/>
                    <a:pt x="0" y="311163"/>
                    <a:pt x="0" y="170117"/>
                  </a:cubicBezTo>
                  <a:cubicBezTo>
                    <a:pt x="0" y="29071"/>
                    <a:pt x="82123" y="-37134"/>
                    <a:pt x="184417" y="21155"/>
                  </a:cubicBezTo>
                  <a:cubicBezTo>
                    <a:pt x="286710" y="80164"/>
                    <a:pt x="368833" y="241360"/>
                    <a:pt x="368833" y="382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1277;p46">
              <a:extLst>
                <a:ext uri="{FF2B5EF4-FFF2-40B4-BE49-F238E27FC236}">
                  <a16:creationId xmlns:a16="http://schemas.microsoft.com/office/drawing/2014/main" id="{57A334E3-FA10-6543-AECA-90CA810F6995}"/>
                </a:ext>
              </a:extLst>
            </p:cNvPr>
            <p:cNvSpPr/>
            <p:nvPr/>
          </p:nvSpPr>
          <p:spPr>
            <a:xfrm>
              <a:off x="1300195" y="4426721"/>
              <a:ext cx="144076" cy="148308"/>
            </a:xfrm>
            <a:custGeom>
              <a:avLst/>
              <a:gdLst/>
              <a:ahLst/>
              <a:cxnLst/>
              <a:rect l="l" t="t" r="r" b="b"/>
              <a:pathLst>
                <a:path w="1440755" h="1483080" extrusionOk="0">
                  <a:moveTo>
                    <a:pt x="1440756" y="1425181"/>
                  </a:moveTo>
                  <a:cubicBezTo>
                    <a:pt x="1440756" y="1373368"/>
                    <a:pt x="1404017" y="1310042"/>
                    <a:pt x="1359353" y="1284135"/>
                  </a:cubicBezTo>
                  <a:lnTo>
                    <a:pt x="718217" y="914250"/>
                  </a:lnTo>
                  <a:lnTo>
                    <a:pt x="718217" y="378131"/>
                  </a:lnTo>
                  <a:lnTo>
                    <a:pt x="81403" y="11124"/>
                  </a:lnTo>
                  <a:cubicBezTo>
                    <a:pt x="36019" y="-14783"/>
                    <a:pt x="0" y="6086"/>
                    <a:pt x="0" y="57899"/>
                  </a:cubicBezTo>
                  <a:cubicBezTo>
                    <a:pt x="0" y="109711"/>
                    <a:pt x="36739" y="173039"/>
                    <a:pt x="81403" y="198945"/>
                  </a:cubicBezTo>
                  <a:lnTo>
                    <a:pt x="555412" y="472401"/>
                  </a:lnTo>
                  <a:lnTo>
                    <a:pt x="555412" y="1008520"/>
                  </a:lnTo>
                  <a:lnTo>
                    <a:pt x="1360074" y="1471957"/>
                  </a:lnTo>
                  <a:cubicBezTo>
                    <a:pt x="1404737" y="1497863"/>
                    <a:pt x="1440756" y="1476994"/>
                    <a:pt x="1440756" y="142518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1278;p46">
              <a:extLst>
                <a:ext uri="{FF2B5EF4-FFF2-40B4-BE49-F238E27FC236}">
                  <a16:creationId xmlns:a16="http://schemas.microsoft.com/office/drawing/2014/main" id="{97318C7F-80D3-B04E-B9EB-E131520920F4}"/>
                </a:ext>
              </a:extLst>
            </p:cNvPr>
            <p:cNvSpPr/>
            <p:nvPr/>
          </p:nvSpPr>
          <p:spPr>
            <a:xfrm>
              <a:off x="1281448" y="4456718"/>
              <a:ext cx="16281" cy="191557"/>
            </a:xfrm>
            <a:custGeom>
              <a:avLst/>
              <a:gdLst/>
              <a:ahLst/>
              <a:cxnLst/>
              <a:rect l="l" t="t" r="r" b="b"/>
              <a:pathLst>
                <a:path w="162805" h="1915573" extrusionOk="0">
                  <a:moveTo>
                    <a:pt x="81403" y="1904450"/>
                  </a:moveTo>
                  <a:cubicBezTo>
                    <a:pt x="36019" y="1878543"/>
                    <a:pt x="0" y="1815217"/>
                    <a:pt x="0" y="1763404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4"/>
                  </a:cubicBezTo>
                  <a:cubicBezTo>
                    <a:pt x="126787" y="37030"/>
                    <a:pt x="162806" y="100356"/>
                    <a:pt x="162806" y="152169"/>
                  </a:cubicBezTo>
                  <a:lnTo>
                    <a:pt x="162806" y="1857674"/>
                  </a:lnTo>
                  <a:cubicBezTo>
                    <a:pt x="162806" y="1909487"/>
                    <a:pt x="126066" y="1930356"/>
                    <a:pt x="81403" y="19044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279;p46">
              <a:extLst>
                <a:ext uri="{FF2B5EF4-FFF2-40B4-BE49-F238E27FC236}">
                  <a16:creationId xmlns:a16="http://schemas.microsoft.com/office/drawing/2014/main" id="{AF3C7D5E-8182-1048-84FB-D760F9894C40}"/>
                </a:ext>
              </a:extLst>
            </p:cNvPr>
            <p:cNvSpPr/>
            <p:nvPr/>
          </p:nvSpPr>
          <p:spPr>
            <a:xfrm>
              <a:off x="1416552" y="4536391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6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280;p46">
              <a:extLst>
                <a:ext uri="{FF2B5EF4-FFF2-40B4-BE49-F238E27FC236}">
                  <a16:creationId xmlns:a16="http://schemas.microsoft.com/office/drawing/2014/main" id="{489ABFCD-B008-B140-8676-E86D86EDD9EF}"/>
                </a:ext>
              </a:extLst>
            </p:cNvPr>
            <p:cNvSpPr/>
            <p:nvPr/>
          </p:nvSpPr>
          <p:spPr>
            <a:xfrm>
              <a:off x="1055916" y="4289546"/>
              <a:ext cx="117277" cy="284682"/>
            </a:xfrm>
            <a:custGeom>
              <a:avLst/>
              <a:gdLst/>
              <a:ahLst/>
              <a:cxnLst/>
              <a:rect l="l" t="t" r="r" b="b"/>
              <a:pathLst>
                <a:path w="1172775" h="2846825" extrusionOk="0">
                  <a:moveTo>
                    <a:pt x="0" y="0"/>
                  </a:moveTo>
                  <a:lnTo>
                    <a:pt x="1172776" y="676445"/>
                  </a:lnTo>
                  <a:lnTo>
                    <a:pt x="1172776" y="2846826"/>
                  </a:lnTo>
                  <a:lnTo>
                    <a:pt x="0" y="217038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281;p46">
              <a:extLst>
                <a:ext uri="{FF2B5EF4-FFF2-40B4-BE49-F238E27FC236}">
                  <a16:creationId xmlns:a16="http://schemas.microsoft.com/office/drawing/2014/main" id="{40AABA68-FEAE-794F-B35A-7BF2188FDF1D}"/>
                </a:ext>
              </a:extLst>
            </p:cNvPr>
            <p:cNvSpPr/>
            <p:nvPr/>
          </p:nvSpPr>
          <p:spPr>
            <a:xfrm>
              <a:off x="1074447" y="4427185"/>
              <a:ext cx="69877" cy="48862"/>
            </a:xfrm>
            <a:custGeom>
              <a:avLst/>
              <a:gdLst/>
              <a:ahLst/>
              <a:cxnLst/>
              <a:rect l="l" t="t" r="r" b="b"/>
              <a:pathLst>
                <a:path w="698766" h="488623" extrusionOk="0">
                  <a:moveTo>
                    <a:pt x="0" y="0"/>
                  </a:moveTo>
                  <a:lnTo>
                    <a:pt x="698767" y="402988"/>
                  </a:lnTo>
                  <a:lnTo>
                    <a:pt x="698767" y="488624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282;p46">
              <a:extLst>
                <a:ext uri="{FF2B5EF4-FFF2-40B4-BE49-F238E27FC236}">
                  <a16:creationId xmlns:a16="http://schemas.microsoft.com/office/drawing/2014/main" id="{85934EB1-44EA-214D-8F6A-5FA636F66F35}"/>
                </a:ext>
              </a:extLst>
            </p:cNvPr>
            <p:cNvSpPr/>
            <p:nvPr/>
          </p:nvSpPr>
          <p:spPr>
            <a:xfrm>
              <a:off x="1081701" y="4448211"/>
              <a:ext cx="55397" cy="40515"/>
            </a:xfrm>
            <a:custGeom>
              <a:avLst/>
              <a:gdLst/>
              <a:ahLst/>
              <a:cxnLst/>
              <a:rect l="l" t="t" r="r" b="b"/>
              <a:pathLst>
                <a:path w="553970" h="405147" extrusionOk="0">
                  <a:moveTo>
                    <a:pt x="0" y="0"/>
                  </a:moveTo>
                  <a:lnTo>
                    <a:pt x="553971" y="319512"/>
                  </a:lnTo>
                  <a:lnTo>
                    <a:pt x="553971" y="405147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283;p46">
              <a:extLst>
                <a:ext uri="{FF2B5EF4-FFF2-40B4-BE49-F238E27FC236}">
                  <a16:creationId xmlns:a16="http://schemas.microsoft.com/office/drawing/2014/main" id="{1EA2C423-6846-214B-8C65-916692D3A30E}"/>
                </a:ext>
              </a:extLst>
            </p:cNvPr>
            <p:cNvSpPr/>
            <p:nvPr/>
          </p:nvSpPr>
          <p:spPr>
            <a:xfrm>
              <a:off x="1019213" y="4439815"/>
              <a:ext cx="81619" cy="71314"/>
            </a:xfrm>
            <a:custGeom>
              <a:avLst/>
              <a:gdLst/>
              <a:ahLst/>
              <a:cxnLst/>
              <a:rect l="l" t="t" r="r" b="b"/>
              <a:pathLst>
                <a:path w="816188" h="713145" extrusionOk="0">
                  <a:moveTo>
                    <a:pt x="815468" y="470633"/>
                  </a:moveTo>
                  <a:lnTo>
                    <a:pt x="0" y="0"/>
                  </a:lnTo>
                  <a:lnTo>
                    <a:pt x="0" y="242513"/>
                  </a:lnTo>
                  <a:lnTo>
                    <a:pt x="816188" y="713146"/>
                  </a:lnTo>
                  <a:lnTo>
                    <a:pt x="815468" y="47063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284;p46">
              <a:extLst>
                <a:ext uri="{FF2B5EF4-FFF2-40B4-BE49-F238E27FC236}">
                  <a16:creationId xmlns:a16="http://schemas.microsoft.com/office/drawing/2014/main" id="{625D4181-8B66-B44E-9D8A-09DB75CA8799}"/>
                </a:ext>
              </a:extLst>
            </p:cNvPr>
            <p:cNvSpPr/>
            <p:nvPr/>
          </p:nvSpPr>
          <p:spPr>
            <a:xfrm>
              <a:off x="1087088" y="4366761"/>
              <a:ext cx="52804" cy="26266"/>
            </a:xfrm>
            <a:custGeom>
              <a:avLst/>
              <a:gdLst/>
              <a:ahLst/>
              <a:cxnLst/>
              <a:rect l="l" t="t" r="r" b="b"/>
              <a:pathLst>
                <a:path w="528037" h="262662" extrusionOk="0">
                  <a:moveTo>
                    <a:pt x="528037" y="118738"/>
                  </a:moveTo>
                  <a:lnTo>
                    <a:pt x="345781" y="262662"/>
                  </a:lnTo>
                  <a:lnTo>
                    <a:pt x="223317" y="105785"/>
                  </a:lnTo>
                  <a:lnTo>
                    <a:pt x="63393" y="243952"/>
                  </a:lnTo>
                  <a:lnTo>
                    <a:pt x="0" y="197896"/>
                  </a:lnTo>
                  <a:lnTo>
                    <a:pt x="235564" y="0"/>
                  </a:lnTo>
                  <a:lnTo>
                    <a:pt x="355146" y="156878"/>
                  </a:lnTo>
                  <a:lnTo>
                    <a:pt x="486976" y="59009"/>
                  </a:lnTo>
                  <a:lnTo>
                    <a:pt x="528037" y="11873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285;p46">
              <a:extLst>
                <a:ext uri="{FF2B5EF4-FFF2-40B4-BE49-F238E27FC236}">
                  <a16:creationId xmlns:a16="http://schemas.microsoft.com/office/drawing/2014/main" id="{AC80E4E8-E650-2A41-A6F4-34417C82D4ED}"/>
                </a:ext>
              </a:extLst>
            </p:cNvPr>
            <p:cNvSpPr/>
            <p:nvPr/>
          </p:nvSpPr>
          <p:spPr>
            <a:xfrm>
              <a:off x="1132267" y="4356275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7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969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286;p46">
              <a:extLst>
                <a:ext uri="{FF2B5EF4-FFF2-40B4-BE49-F238E27FC236}">
                  <a16:creationId xmlns:a16="http://schemas.microsoft.com/office/drawing/2014/main" id="{CFE2CFDB-33DD-5342-9AE8-FE8201DFF3AB}"/>
                </a:ext>
              </a:extLst>
            </p:cNvPr>
            <p:cNvSpPr/>
            <p:nvPr/>
          </p:nvSpPr>
          <p:spPr>
            <a:xfrm>
              <a:off x="1077823" y="4371919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8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897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287;p46">
              <a:extLst>
                <a:ext uri="{FF2B5EF4-FFF2-40B4-BE49-F238E27FC236}">
                  <a16:creationId xmlns:a16="http://schemas.microsoft.com/office/drawing/2014/main" id="{6772935E-2B6A-5849-B5B9-D5250B4150F2}"/>
                </a:ext>
              </a:extLst>
            </p:cNvPr>
            <p:cNvSpPr/>
            <p:nvPr/>
          </p:nvSpPr>
          <p:spPr>
            <a:xfrm>
              <a:off x="1346594" y="4366905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5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288;p46">
              <a:extLst>
                <a:ext uri="{FF2B5EF4-FFF2-40B4-BE49-F238E27FC236}">
                  <a16:creationId xmlns:a16="http://schemas.microsoft.com/office/drawing/2014/main" id="{741D63C1-626A-0341-9F13-21C6353BC368}"/>
                </a:ext>
              </a:extLst>
            </p:cNvPr>
            <p:cNvSpPr/>
            <p:nvPr/>
          </p:nvSpPr>
          <p:spPr>
            <a:xfrm>
              <a:off x="1375037" y="4397332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0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289;p46">
              <a:extLst>
                <a:ext uri="{FF2B5EF4-FFF2-40B4-BE49-F238E27FC236}">
                  <a16:creationId xmlns:a16="http://schemas.microsoft.com/office/drawing/2014/main" id="{7E6F248C-307D-CE4B-AB08-C47A7EE2C7E1}"/>
                </a:ext>
              </a:extLst>
            </p:cNvPr>
            <p:cNvSpPr/>
            <p:nvPr/>
          </p:nvSpPr>
          <p:spPr>
            <a:xfrm>
              <a:off x="1375109" y="4411254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4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290;p46">
              <a:extLst>
                <a:ext uri="{FF2B5EF4-FFF2-40B4-BE49-F238E27FC236}">
                  <a16:creationId xmlns:a16="http://schemas.microsoft.com/office/drawing/2014/main" id="{17FB26FF-1659-C44E-B94D-2B343B1D577A}"/>
                </a:ext>
              </a:extLst>
            </p:cNvPr>
            <p:cNvSpPr/>
            <p:nvPr/>
          </p:nvSpPr>
          <p:spPr>
            <a:xfrm>
              <a:off x="1356578" y="4386341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1"/>
                    <a:pt x="98692" y="200889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8692" y="27460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291;p46">
              <a:extLst>
                <a:ext uri="{FF2B5EF4-FFF2-40B4-BE49-F238E27FC236}">
                  <a16:creationId xmlns:a16="http://schemas.microsoft.com/office/drawing/2014/main" id="{F1C4DA58-4D5F-FA4D-BD9A-056029406DE2}"/>
                </a:ext>
              </a:extLst>
            </p:cNvPr>
            <p:cNvSpPr/>
            <p:nvPr/>
          </p:nvSpPr>
          <p:spPr>
            <a:xfrm>
              <a:off x="1061303" y="4190012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6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292;p46">
              <a:extLst>
                <a:ext uri="{FF2B5EF4-FFF2-40B4-BE49-F238E27FC236}">
                  <a16:creationId xmlns:a16="http://schemas.microsoft.com/office/drawing/2014/main" id="{6A755387-9E96-4148-8E6F-C5A944634750}"/>
                </a:ext>
              </a:extLst>
            </p:cNvPr>
            <p:cNvSpPr/>
            <p:nvPr/>
          </p:nvSpPr>
          <p:spPr>
            <a:xfrm>
              <a:off x="1089746" y="4220439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293;p46">
              <a:extLst>
                <a:ext uri="{FF2B5EF4-FFF2-40B4-BE49-F238E27FC236}">
                  <a16:creationId xmlns:a16="http://schemas.microsoft.com/office/drawing/2014/main" id="{55D1D98D-31B1-0347-B82F-E4609CFD3F7E}"/>
                </a:ext>
              </a:extLst>
            </p:cNvPr>
            <p:cNvSpPr/>
            <p:nvPr/>
          </p:nvSpPr>
          <p:spPr>
            <a:xfrm>
              <a:off x="1089818" y="4234361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5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294;p46">
              <a:extLst>
                <a:ext uri="{FF2B5EF4-FFF2-40B4-BE49-F238E27FC236}">
                  <a16:creationId xmlns:a16="http://schemas.microsoft.com/office/drawing/2014/main" id="{DB899E50-DCE1-254C-87FC-63519D8E2946}"/>
                </a:ext>
              </a:extLst>
            </p:cNvPr>
            <p:cNvSpPr/>
            <p:nvPr/>
          </p:nvSpPr>
          <p:spPr>
            <a:xfrm>
              <a:off x="1071287" y="4209448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0"/>
                    <a:pt x="98692" y="200888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7971" y="27459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295;p46">
              <a:extLst>
                <a:ext uri="{FF2B5EF4-FFF2-40B4-BE49-F238E27FC236}">
                  <a16:creationId xmlns:a16="http://schemas.microsoft.com/office/drawing/2014/main" id="{72CB11FE-FCE7-4E45-8440-6CB913E1CB2B}"/>
                </a:ext>
              </a:extLst>
            </p:cNvPr>
            <p:cNvSpPr/>
            <p:nvPr/>
          </p:nvSpPr>
          <p:spPr>
            <a:xfrm>
              <a:off x="1227436" y="4284375"/>
              <a:ext cx="92208" cy="13839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922084" y="957851"/>
                  </a:moveTo>
                  <a:cubicBezTo>
                    <a:pt x="922084" y="1310466"/>
                    <a:pt x="715336" y="1477418"/>
                    <a:pt x="461042" y="1330616"/>
                  </a:cubicBezTo>
                  <a:cubicBezTo>
                    <a:pt x="206028" y="1183813"/>
                    <a:pt x="0" y="778665"/>
                    <a:pt x="0" y="426050"/>
                  </a:cubicBezTo>
                  <a:cubicBezTo>
                    <a:pt x="0" y="73435"/>
                    <a:pt x="206749" y="-93517"/>
                    <a:pt x="461042" y="53286"/>
                  </a:cubicBezTo>
                  <a:cubicBezTo>
                    <a:pt x="716056" y="200089"/>
                    <a:pt x="922084" y="605236"/>
                    <a:pt x="922084" y="95785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296;p46">
              <a:extLst>
                <a:ext uri="{FF2B5EF4-FFF2-40B4-BE49-F238E27FC236}">
                  <a16:creationId xmlns:a16="http://schemas.microsoft.com/office/drawing/2014/main" id="{79089754-7BA5-F443-96D0-98B236F04D60}"/>
                </a:ext>
              </a:extLst>
            </p:cNvPr>
            <p:cNvSpPr/>
            <p:nvPr/>
          </p:nvSpPr>
          <p:spPr>
            <a:xfrm>
              <a:off x="1244674" y="4345448"/>
              <a:ext cx="12534" cy="17095"/>
            </a:xfrm>
            <a:custGeom>
              <a:avLst/>
              <a:gdLst/>
              <a:ahLst/>
              <a:cxnLst/>
              <a:rect l="l" t="t" r="r" b="b"/>
              <a:pathLst>
                <a:path w="125345" h="170952" extrusionOk="0">
                  <a:moveTo>
                    <a:pt x="106616" y="170551"/>
                  </a:moveTo>
                  <a:cubicBezTo>
                    <a:pt x="118862" y="166952"/>
                    <a:pt x="125346" y="153999"/>
                    <a:pt x="125346" y="131691"/>
                  </a:cubicBezTo>
                  <a:cubicBezTo>
                    <a:pt x="125346" y="108663"/>
                    <a:pt x="118862" y="88514"/>
                    <a:pt x="106616" y="71962"/>
                  </a:cubicBezTo>
                  <a:cubicBezTo>
                    <a:pt x="93649" y="55411"/>
                    <a:pt x="74920" y="39579"/>
                    <a:pt x="50426" y="25907"/>
                  </a:cubicBezTo>
                  <a:cubicBezTo>
                    <a:pt x="42502" y="21589"/>
                    <a:pt x="33858" y="16552"/>
                    <a:pt x="24493" y="12234"/>
                  </a:cubicBezTo>
                  <a:cubicBezTo>
                    <a:pt x="15128" y="7196"/>
                    <a:pt x="7204" y="2879"/>
                    <a:pt x="0" y="0"/>
                  </a:cubicBezTo>
                  <a:lnTo>
                    <a:pt x="0" y="123775"/>
                  </a:lnTo>
                  <a:lnTo>
                    <a:pt x="45384" y="149682"/>
                  </a:lnTo>
                  <a:cubicBezTo>
                    <a:pt x="74199" y="166233"/>
                    <a:pt x="94370" y="172709"/>
                    <a:pt x="106616" y="170551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297;p46">
              <a:extLst>
                <a:ext uri="{FF2B5EF4-FFF2-40B4-BE49-F238E27FC236}">
                  <a16:creationId xmlns:a16="http://schemas.microsoft.com/office/drawing/2014/main" id="{D76E0A5E-42EF-B049-89D5-E562B8E5ED77}"/>
                </a:ext>
              </a:extLst>
            </p:cNvPr>
            <p:cNvSpPr/>
            <p:nvPr/>
          </p:nvSpPr>
          <p:spPr>
            <a:xfrm>
              <a:off x="1244602" y="4367551"/>
              <a:ext cx="14119" cy="20094"/>
            </a:xfrm>
            <a:custGeom>
              <a:avLst/>
              <a:gdLst/>
              <a:ahLst/>
              <a:cxnLst/>
              <a:rect l="l" t="t" r="r" b="b"/>
              <a:pathLst>
                <a:path w="141193" h="200941" extrusionOk="0">
                  <a:moveTo>
                    <a:pt x="58350" y="33822"/>
                  </a:moveTo>
                  <a:lnTo>
                    <a:pt x="0" y="0"/>
                  </a:lnTo>
                  <a:lnTo>
                    <a:pt x="0" y="148242"/>
                  </a:lnTo>
                  <a:cubicBezTo>
                    <a:pt x="7204" y="153279"/>
                    <a:pt x="14408" y="158317"/>
                    <a:pt x="21611" y="162634"/>
                  </a:cubicBezTo>
                  <a:cubicBezTo>
                    <a:pt x="29535" y="167672"/>
                    <a:pt x="38180" y="172709"/>
                    <a:pt x="47545" y="178466"/>
                  </a:cubicBezTo>
                  <a:cubicBezTo>
                    <a:pt x="75640" y="194298"/>
                    <a:pt x="97971" y="202214"/>
                    <a:pt x="115261" y="200774"/>
                  </a:cubicBezTo>
                  <a:cubicBezTo>
                    <a:pt x="132550" y="200055"/>
                    <a:pt x="141194" y="184223"/>
                    <a:pt x="141194" y="154719"/>
                  </a:cubicBezTo>
                  <a:cubicBezTo>
                    <a:pt x="141194" y="128812"/>
                    <a:pt x="133990" y="105784"/>
                    <a:pt x="119583" y="86355"/>
                  </a:cubicBezTo>
                  <a:cubicBezTo>
                    <a:pt x="105175" y="66925"/>
                    <a:pt x="85005" y="48934"/>
                    <a:pt x="58350" y="33822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298;p46">
              <a:extLst>
                <a:ext uri="{FF2B5EF4-FFF2-40B4-BE49-F238E27FC236}">
                  <a16:creationId xmlns:a16="http://schemas.microsoft.com/office/drawing/2014/main" id="{9EDA398D-D08B-E64A-8551-C8D8EB6C17A5}"/>
                </a:ext>
              </a:extLst>
            </p:cNvPr>
            <p:cNvSpPr/>
            <p:nvPr/>
          </p:nvSpPr>
          <p:spPr>
            <a:xfrm>
              <a:off x="1206032" y="4298728"/>
              <a:ext cx="92208" cy="13839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461042" y="53286"/>
                  </a:moveTo>
                  <a:cubicBezTo>
                    <a:pt x="206028" y="-93517"/>
                    <a:pt x="0" y="73435"/>
                    <a:pt x="0" y="426050"/>
                  </a:cubicBezTo>
                  <a:cubicBezTo>
                    <a:pt x="0" y="778665"/>
                    <a:pt x="206749" y="1183813"/>
                    <a:pt x="461042" y="1330616"/>
                  </a:cubicBezTo>
                  <a:cubicBezTo>
                    <a:pt x="716056" y="1477418"/>
                    <a:pt x="922084" y="1310466"/>
                    <a:pt x="922084" y="957851"/>
                  </a:cubicBezTo>
                  <a:cubicBezTo>
                    <a:pt x="922084" y="605236"/>
                    <a:pt x="715335" y="200089"/>
                    <a:pt x="461042" y="53286"/>
                  </a:cubicBezTo>
                  <a:close/>
                  <a:moveTo>
                    <a:pt x="574862" y="1010384"/>
                  </a:moveTo>
                  <a:cubicBezTo>
                    <a:pt x="550369" y="1019739"/>
                    <a:pt x="516511" y="1014701"/>
                    <a:pt x="473289" y="995271"/>
                  </a:cubicBezTo>
                  <a:lnTo>
                    <a:pt x="473289" y="1081626"/>
                  </a:lnTo>
                  <a:lnTo>
                    <a:pt x="384682" y="1030533"/>
                  </a:lnTo>
                  <a:lnTo>
                    <a:pt x="384682" y="944898"/>
                  </a:lnTo>
                  <a:cubicBezTo>
                    <a:pt x="378199" y="941300"/>
                    <a:pt x="372436" y="936982"/>
                    <a:pt x="365952" y="932664"/>
                  </a:cubicBezTo>
                  <a:cubicBezTo>
                    <a:pt x="343620" y="917552"/>
                    <a:pt x="320568" y="899562"/>
                    <a:pt x="296075" y="878692"/>
                  </a:cubicBezTo>
                  <a:lnTo>
                    <a:pt x="296075" y="321705"/>
                  </a:lnTo>
                  <a:cubicBezTo>
                    <a:pt x="314805" y="327462"/>
                    <a:pt x="335696" y="336098"/>
                    <a:pt x="358748" y="346892"/>
                  </a:cubicBezTo>
                  <a:cubicBezTo>
                    <a:pt x="367393" y="350490"/>
                    <a:pt x="376037" y="354808"/>
                    <a:pt x="384682" y="359126"/>
                  </a:cubicBezTo>
                  <a:lnTo>
                    <a:pt x="384682" y="273490"/>
                  </a:lnTo>
                  <a:lnTo>
                    <a:pt x="473289" y="324584"/>
                  </a:lnTo>
                  <a:lnTo>
                    <a:pt x="472568" y="412377"/>
                  </a:lnTo>
                  <a:cubicBezTo>
                    <a:pt x="479772" y="418134"/>
                    <a:pt x="486976" y="423172"/>
                    <a:pt x="493459" y="428929"/>
                  </a:cubicBezTo>
                  <a:cubicBezTo>
                    <a:pt x="515791" y="446919"/>
                    <a:pt x="535241" y="467069"/>
                    <a:pt x="551089" y="488658"/>
                  </a:cubicBezTo>
                  <a:cubicBezTo>
                    <a:pt x="566938" y="510246"/>
                    <a:pt x="579184" y="534713"/>
                    <a:pt x="587829" y="560620"/>
                  </a:cubicBezTo>
                  <a:cubicBezTo>
                    <a:pt x="597193" y="586526"/>
                    <a:pt x="601516" y="614591"/>
                    <a:pt x="601516" y="644815"/>
                  </a:cubicBezTo>
                  <a:cubicBezTo>
                    <a:pt x="601516" y="690871"/>
                    <a:pt x="585667" y="718217"/>
                    <a:pt x="553971" y="726133"/>
                  </a:cubicBezTo>
                  <a:cubicBezTo>
                    <a:pt x="580625" y="754918"/>
                    <a:pt x="598634" y="783703"/>
                    <a:pt x="607999" y="813207"/>
                  </a:cubicBezTo>
                  <a:cubicBezTo>
                    <a:pt x="617364" y="841992"/>
                    <a:pt x="622407" y="872216"/>
                    <a:pt x="622407" y="901720"/>
                  </a:cubicBezTo>
                  <a:cubicBezTo>
                    <a:pt x="622407" y="962169"/>
                    <a:pt x="606558" y="998150"/>
                    <a:pt x="574862" y="101038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3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PRESENTATION</a:t>
            </a:r>
            <a:endParaRPr dirty="0"/>
          </a:p>
        </p:txBody>
      </p:sp>
      <p:sp>
        <p:nvSpPr>
          <p:cNvPr id="689" name="Google Shape;689;p43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91" name="Google Shape;691;p43"/>
          <p:cNvSpPr txBox="1"/>
          <p:nvPr/>
        </p:nvSpPr>
        <p:spPr>
          <a:xfrm>
            <a:off x="2952360" y="2434958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Peruzini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(Designer)</a:t>
            </a:r>
            <a:br>
              <a:rPr lang="en" dirty="0">
                <a:latin typeface="Barlow"/>
                <a:ea typeface="Barlow"/>
                <a:cs typeface="Barlow"/>
                <a:sym typeface="Barlow"/>
              </a:rPr>
            </a:br>
            <a:endParaRPr dirty="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93" name="Google Shape;693;p43"/>
          <p:cNvSpPr txBox="1"/>
          <p:nvPr/>
        </p:nvSpPr>
        <p:spPr>
          <a:xfrm>
            <a:off x="6379470" y="35075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Yasmin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(Scrum Master)</a:t>
            </a:r>
            <a:br>
              <a:rPr lang="en" dirty="0">
                <a:latin typeface="Barlow"/>
                <a:ea typeface="Barlow"/>
                <a:cs typeface="Barlow"/>
                <a:sym typeface="Barlow"/>
              </a:rPr>
            </a:br>
            <a:endParaRPr sz="8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95" name="Google Shape;695;p43"/>
          <p:cNvSpPr txBox="1"/>
          <p:nvPr/>
        </p:nvSpPr>
        <p:spPr>
          <a:xfrm>
            <a:off x="4577814" y="1759975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Peruzini</a:t>
            </a:r>
            <a:br>
              <a:rPr lang="en" dirty="0">
                <a:latin typeface="Barlow"/>
                <a:ea typeface="Barlow"/>
                <a:cs typeface="Barlow"/>
                <a:sym typeface="Barlow"/>
              </a:rPr>
            </a:br>
            <a:endParaRPr sz="8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97" name="Google Shape;697;p43"/>
          <p:cNvSpPr txBox="1"/>
          <p:nvPr/>
        </p:nvSpPr>
        <p:spPr>
          <a:xfrm>
            <a:off x="4903549" y="2598586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Tulio</a:t>
            </a:r>
            <a:br>
              <a:rPr lang="en" dirty="0">
                <a:latin typeface="Barlow"/>
                <a:ea typeface="Barlow"/>
                <a:cs typeface="Barlow"/>
                <a:sym typeface="Barlow"/>
              </a:rPr>
            </a:br>
            <a:r>
              <a:rPr lang="en" sz="1200" b="1" dirty="0">
                <a:solidFill>
                  <a:schemeClr val="dk1"/>
                </a:solidFill>
                <a:latin typeface="Barlow"/>
                <a:sym typeface="Barlow"/>
              </a:rPr>
              <a:t>(Equipe Desenvolvimento)</a:t>
            </a:r>
            <a:endParaRPr sz="1200" b="1" dirty="0">
              <a:solidFill>
                <a:schemeClr val="dk1"/>
              </a:solidFill>
              <a:latin typeface="Barlow"/>
              <a:sym typeface="Barlow"/>
            </a:endParaRPr>
          </a:p>
        </p:txBody>
      </p:sp>
      <p:sp>
        <p:nvSpPr>
          <p:cNvPr id="13" name="Google Shape;697;p43">
            <a:extLst>
              <a:ext uri="{FF2B5EF4-FFF2-40B4-BE49-F238E27FC236}">
                <a16:creationId xmlns:a16="http://schemas.microsoft.com/office/drawing/2014/main" id="{637A3E55-FF34-47A6-ABF6-15827696B148}"/>
              </a:ext>
            </a:extLst>
          </p:cNvPr>
          <p:cNvSpPr txBox="1"/>
          <p:nvPr/>
        </p:nvSpPr>
        <p:spPr>
          <a:xfrm>
            <a:off x="7615562" y="1221475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Breno</a:t>
            </a:r>
            <a:br>
              <a:rPr lang="en" dirty="0">
                <a:latin typeface="Barlow"/>
                <a:ea typeface="Barlow"/>
                <a:cs typeface="Barlow"/>
                <a:sym typeface="Barlow"/>
              </a:rPr>
            </a:br>
            <a:r>
              <a:rPr lang="en" sz="1200" b="1" dirty="0">
                <a:solidFill>
                  <a:schemeClr val="dk1"/>
                </a:solidFill>
                <a:latin typeface="Barlow"/>
                <a:sym typeface="Barlow"/>
              </a:rPr>
              <a:t>(Engenheiro de dados)</a:t>
            </a:r>
            <a:endParaRPr sz="1200" b="1" dirty="0">
              <a:solidFill>
                <a:schemeClr val="dk1"/>
              </a:solidFill>
              <a:latin typeface="Barlow"/>
              <a:sym typeface="Barlow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25B1921-54CC-4A3C-A6D6-12480702ACE3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722949" y="108950"/>
            <a:ext cx="1850400" cy="18504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55D3899-48C3-417E-BF97-8219F8A5FFC4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755514" y="3228526"/>
            <a:ext cx="1850400" cy="18504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8D08602-7BE3-4317-B176-D230D989EC0D}"/>
              </a:ext>
            </a:extLst>
          </p:cNvPr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 rot="1119895">
            <a:off x="2351043" y="2896861"/>
            <a:ext cx="1850400" cy="18504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773240E-87DA-412F-9EA0-087792979F58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 rot="19910487">
            <a:off x="6992370" y="2087087"/>
            <a:ext cx="1850400" cy="18504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A96D57B5-4154-449B-83B4-9F48B66F0983}"/>
              </a:ext>
            </a:extLst>
          </p:cNvPr>
          <p:cNvPicPr preferRelativeResize="0"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20905" y="1318658"/>
            <a:ext cx="1850400" cy="1850400"/>
          </a:xfrm>
          <a:prstGeom prst="rect">
            <a:avLst/>
          </a:prstGeom>
        </p:spPr>
      </p:pic>
      <p:sp>
        <p:nvSpPr>
          <p:cNvPr id="29" name="Google Shape;691;p43">
            <a:extLst>
              <a:ext uri="{FF2B5EF4-FFF2-40B4-BE49-F238E27FC236}">
                <a16:creationId xmlns:a16="http://schemas.microsoft.com/office/drawing/2014/main" id="{C5DF5AB0-FB7E-40B7-8723-80DF9E930FDA}"/>
              </a:ext>
            </a:extLst>
          </p:cNvPr>
          <p:cNvSpPr txBox="1"/>
          <p:nvPr/>
        </p:nvSpPr>
        <p:spPr>
          <a:xfrm>
            <a:off x="1707000" y="1539387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Mauro</a:t>
            </a:r>
            <a:br>
              <a:rPr lang="en" dirty="0">
                <a:latin typeface="Barlow"/>
                <a:ea typeface="Barlow"/>
                <a:cs typeface="Barlow"/>
                <a:sym typeface="Barlow"/>
              </a:rPr>
            </a:br>
            <a:r>
              <a:rPr lang="en" sz="1200" b="1" dirty="0">
                <a:solidFill>
                  <a:schemeClr val="dk1"/>
                </a:solidFill>
                <a:latin typeface="Barlow"/>
                <a:sym typeface="Barlow"/>
              </a:rPr>
              <a:t>(Product Owner) </a:t>
            </a:r>
            <a:endParaRPr sz="1200" b="1" dirty="0">
              <a:solidFill>
                <a:schemeClr val="dk1"/>
              </a:solidFill>
              <a:latin typeface="Barlow"/>
              <a:sym typeface="Barl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>
            <a:spLocks noGrp="1"/>
          </p:cNvSpPr>
          <p:nvPr>
            <p:ph type="ctrTitle"/>
          </p:nvPr>
        </p:nvSpPr>
        <p:spPr>
          <a:xfrm>
            <a:off x="855300" y="1534047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1</a:t>
            </a:r>
            <a:r>
              <a:rPr lang="en" dirty="0"/>
              <a:t> A GRANDE DECISÃO.</a:t>
            </a:r>
            <a:endParaRPr dirty="0"/>
          </a:p>
        </p:txBody>
      </p:sp>
      <p:sp>
        <p:nvSpPr>
          <p:cNvPr id="124" name="Google Shape;124;p14"/>
          <p:cNvSpPr txBox="1">
            <a:spLocks noGrp="1"/>
          </p:cNvSpPr>
          <p:nvPr>
            <p:ph type="subTitle" idx="1"/>
          </p:nvPr>
        </p:nvSpPr>
        <p:spPr>
          <a:xfrm>
            <a:off x="855300" y="2714552"/>
            <a:ext cx="5110800" cy="42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Let’s start with the first set of IDEIAS</a:t>
            </a:r>
            <a:endParaRPr dirty="0"/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BE09234F-AC63-D547-96F7-8F45296756FE}"/>
              </a:ext>
            </a:extLst>
          </p:cNvPr>
          <p:cNvGrpSpPr/>
          <p:nvPr/>
        </p:nvGrpSpPr>
        <p:grpSpPr>
          <a:xfrm>
            <a:off x="5676680" y="1130301"/>
            <a:ext cx="3046932" cy="2869148"/>
            <a:chOff x="5427606" y="1552655"/>
            <a:chExt cx="726137" cy="683768"/>
          </a:xfrm>
        </p:grpSpPr>
        <p:sp>
          <p:nvSpPr>
            <p:cNvPr id="59" name="Google Shape;851;p46">
              <a:extLst>
                <a:ext uri="{FF2B5EF4-FFF2-40B4-BE49-F238E27FC236}">
                  <a16:creationId xmlns:a16="http://schemas.microsoft.com/office/drawing/2014/main" id="{F1C544D4-7F71-D54A-B00D-315A50D52229}"/>
                </a:ext>
              </a:extLst>
            </p:cNvPr>
            <p:cNvSpPr/>
            <p:nvPr/>
          </p:nvSpPr>
          <p:spPr>
            <a:xfrm>
              <a:off x="5572580" y="1632552"/>
              <a:ext cx="178456" cy="192551"/>
            </a:xfrm>
            <a:custGeom>
              <a:avLst/>
              <a:gdLst/>
              <a:ahLst/>
              <a:cxnLst/>
              <a:rect l="l" t="t" r="r" b="b"/>
              <a:pathLst>
                <a:path w="1784563" h="1925515" extrusionOk="0">
                  <a:moveTo>
                    <a:pt x="1784564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4564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852;p46">
              <a:extLst>
                <a:ext uri="{FF2B5EF4-FFF2-40B4-BE49-F238E27FC236}">
                  <a16:creationId xmlns:a16="http://schemas.microsoft.com/office/drawing/2014/main" id="{8D4662E8-B8D6-A54C-9773-97E896FA4B5B}"/>
                </a:ext>
              </a:extLst>
            </p:cNvPr>
            <p:cNvSpPr/>
            <p:nvPr/>
          </p:nvSpPr>
          <p:spPr>
            <a:xfrm>
              <a:off x="5618439" y="1680309"/>
              <a:ext cx="53496" cy="41296"/>
            </a:xfrm>
            <a:custGeom>
              <a:avLst/>
              <a:gdLst/>
              <a:ahLst/>
              <a:cxnLst/>
              <a:rect l="l" t="t" r="r" b="b"/>
              <a:pathLst>
                <a:path w="534957" h="412963" extrusionOk="0">
                  <a:moveTo>
                    <a:pt x="824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3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853;p46">
              <a:extLst>
                <a:ext uri="{FF2B5EF4-FFF2-40B4-BE49-F238E27FC236}">
                  <a16:creationId xmlns:a16="http://schemas.microsoft.com/office/drawing/2014/main" id="{1849BD79-1C27-EC45-AD1B-1D7BA595AF18}"/>
                </a:ext>
              </a:extLst>
            </p:cNvPr>
            <p:cNvSpPr/>
            <p:nvPr/>
          </p:nvSpPr>
          <p:spPr>
            <a:xfrm>
              <a:off x="5618275" y="1702420"/>
              <a:ext cx="113833" cy="75586"/>
            </a:xfrm>
            <a:custGeom>
              <a:avLst/>
              <a:gdLst/>
              <a:ahLst/>
              <a:cxnLst/>
              <a:rect l="l" t="t" r="r" b="b"/>
              <a:pathLst>
                <a:path w="1138329" h="755863" extrusionOk="0">
                  <a:moveTo>
                    <a:pt x="824" y="0"/>
                  </a:moveTo>
                  <a:lnTo>
                    <a:pt x="1138329" y="643762"/>
                  </a:lnTo>
                  <a:lnTo>
                    <a:pt x="1137505" y="755864"/>
                  </a:lnTo>
                  <a:lnTo>
                    <a:pt x="0" y="112102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854;p46">
              <a:extLst>
                <a:ext uri="{FF2B5EF4-FFF2-40B4-BE49-F238E27FC236}">
                  <a16:creationId xmlns:a16="http://schemas.microsoft.com/office/drawing/2014/main" id="{DD3E07EE-044A-C440-B626-DAE79832DA31}"/>
                </a:ext>
              </a:extLst>
            </p:cNvPr>
            <p:cNvSpPr/>
            <p:nvPr/>
          </p:nvSpPr>
          <p:spPr>
            <a:xfrm>
              <a:off x="5588934" y="1663110"/>
              <a:ext cx="20197" cy="29795"/>
            </a:xfrm>
            <a:custGeom>
              <a:avLst/>
              <a:gdLst/>
              <a:ahLst/>
              <a:cxn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3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855;p46">
              <a:extLst>
                <a:ext uri="{FF2B5EF4-FFF2-40B4-BE49-F238E27FC236}">
                  <a16:creationId xmlns:a16="http://schemas.microsoft.com/office/drawing/2014/main" id="{366A95C5-5A38-C44C-A7EE-23495A45664C}"/>
                </a:ext>
              </a:extLst>
            </p:cNvPr>
            <p:cNvSpPr/>
            <p:nvPr/>
          </p:nvSpPr>
          <p:spPr>
            <a:xfrm>
              <a:off x="5975369" y="2043872"/>
              <a:ext cx="178374" cy="192551"/>
            </a:xfrm>
            <a:custGeom>
              <a:avLst/>
              <a:gdLst/>
              <a:ahLst/>
              <a:cxnLst/>
              <a:rect l="l" t="t" r="r" b="b"/>
              <a:pathLst>
                <a:path w="1783739" h="1925515" extrusionOk="0">
                  <a:moveTo>
                    <a:pt x="1783740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3740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856;p46">
              <a:extLst>
                <a:ext uri="{FF2B5EF4-FFF2-40B4-BE49-F238E27FC236}">
                  <a16:creationId xmlns:a16="http://schemas.microsoft.com/office/drawing/2014/main" id="{CAF1EBBB-8F42-A540-988C-94DC34629144}"/>
                </a:ext>
              </a:extLst>
            </p:cNvPr>
            <p:cNvSpPr/>
            <p:nvPr/>
          </p:nvSpPr>
          <p:spPr>
            <a:xfrm>
              <a:off x="6021228" y="2091629"/>
              <a:ext cx="53496" cy="41296"/>
            </a:xfrm>
            <a:custGeom>
              <a:avLst/>
              <a:gdLst/>
              <a:ahLst/>
              <a:cxnLst/>
              <a:rect l="l" t="t" r="r" b="b"/>
              <a:pathLst>
                <a:path w="534957" h="412963" extrusionOk="0">
                  <a:moveTo>
                    <a:pt x="825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4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857;p46">
              <a:extLst>
                <a:ext uri="{FF2B5EF4-FFF2-40B4-BE49-F238E27FC236}">
                  <a16:creationId xmlns:a16="http://schemas.microsoft.com/office/drawing/2014/main" id="{432B05F2-8270-6240-B2EF-08BFCC483C6E}"/>
                </a:ext>
              </a:extLst>
            </p:cNvPr>
            <p:cNvSpPr/>
            <p:nvPr/>
          </p:nvSpPr>
          <p:spPr>
            <a:xfrm>
              <a:off x="6021064" y="2113740"/>
              <a:ext cx="113833" cy="75586"/>
            </a:xfrm>
            <a:custGeom>
              <a:avLst/>
              <a:gdLst/>
              <a:ahLst/>
              <a:cxnLst/>
              <a:rect l="l" t="t" r="r" b="b"/>
              <a:pathLst>
                <a:path w="1138329" h="755863" extrusionOk="0">
                  <a:moveTo>
                    <a:pt x="825" y="0"/>
                  </a:moveTo>
                  <a:lnTo>
                    <a:pt x="1138329" y="643762"/>
                  </a:lnTo>
                  <a:lnTo>
                    <a:pt x="1137505" y="755863"/>
                  </a:lnTo>
                  <a:lnTo>
                    <a:pt x="0" y="112102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858;p46">
              <a:extLst>
                <a:ext uri="{FF2B5EF4-FFF2-40B4-BE49-F238E27FC236}">
                  <a16:creationId xmlns:a16="http://schemas.microsoft.com/office/drawing/2014/main" id="{A2BC29EB-3E6B-5D43-98E6-674777F7362C}"/>
                </a:ext>
              </a:extLst>
            </p:cNvPr>
            <p:cNvSpPr/>
            <p:nvPr/>
          </p:nvSpPr>
          <p:spPr>
            <a:xfrm>
              <a:off x="5991723" y="2074430"/>
              <a:ext cx="20197" cy="29795"/>
            </a:xfrm>
            <a:custGeom>
              <a:avLst/>
              <a:gdLst/>
              <a:ahLst/>
              <a:cxn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2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859;p46">
              <a:extLst>
                <a:ext uri="{FF2B5EF4-FFF2-40B4-BE49-F238E27FC236}">
                  <a16:creationId xmlns:a16="http://schemas.microsoft.com/office/drawing/2014/main" id="{7631B307-8DD9-6D4A-897D-3C8FC52157C9}"/>
                </a:ext>
              </a:extLst>
            </p:cNvPr>
            <p:cNvSpPr/>
            <p:nvPr/>
          </p:nvSpPr>
          <p:spPr>
            <a:xfrm>
              <a:off x="5805575" y="1552655"/>
              <a:ext cx="281739" cy="470993"/>
            </a:xfrm>
            <a:custGeom>
              <a:avLst/>
              <a:gdLst/>
              <a:ahLst/>
              <a:cxnLst/>
              <a:rect l="l" t="t" r="r" b="b"/>
              <a:pathLst>
                <a:path w="2817385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1570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860;p46">
              <a:extLst>
                <a:ext uri="{FF2B5EF4-FFF2-40B4-BE49-F238E27FC236}">
                  <a16:creationId xmlns:a16="http://schemas.microsoft.com/office/drawing/2014/main" id="{F702330B-50D6-094E-AB43-9A0E6931B525}"/>
                </a:ext>
              </a:extLst>
            </p:cNvPr>
            <p:cNvSpPr/>
            <p:nvPr/>
          </p:nvSpPr>
          <p:spPr>
            <a:xfrm>
              <a:off x="5764811" y="1579780"/>
              <a:ext cx="281738" cy="470993"/>
            </a:xfrm>
            <a:custGeom>
              <a:avLst/>
              <a:gdLst/>
              <a:ahLst/>
              <a:cxnLst/>
              <a:rect l="l" t="t" r="r" b="b"/>
              <a:pathLst>
                <a:path w="2817384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0746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861;p46">
              <a:extLst>
                <a:ext uri="{FF2B5EF4-FFF2-40B4-BE49-F238E27FC236}">
                  <a16:creationId xmlns:a16="http://schemas.microsoft.com/office/drawing/2014/main" id="{B55041BE-B97C-AB43-9894-1BB2E773925D}"/>
                </a:ext>
              </a:extLst>
            </p:cNvPr>
            <p:cNvSpPr/>
            <p:nvPr/>
          </p:nvSpPr>
          <p:spPr>
            <a:xfrm>
              <a:off x="5901978" y="1583397"/>
              <a:ext cx="144249" cy="467284"/>
            </a:xfrm>
            <a:custGeom>
              <a:avLst/>
              <a:gdLst/>
              <a:ahLst/>
              <a:cxnLst/>
              <a:rect l="l" t="t" r="r" b="b"/>
              <a:pathLst>
                <a:path w="1442487" h="4672836" extrusionOk="0">
                  <a:moveTo>
                    <a:pt x="1442488" y="1557887"/>
                  </a:moveTo>
                  <a:cubicBezTo>
                    <a:pt x="1113601" y="1371600"/>
                    <a:pt x="370925" y="441813"/>
                    <a:pt x="40389" y="0"/>
                  </a:cubicBezTo>
                  <a:lnTo>
                    <a:pt x="0" y="4672837"/>
                  </a:lnTo>
                  <a:cubicBezTo>
                    <a:pt x="1066617" y="4336531"/>
                    <a:pt x="1416935" y="2854478"/>
                    <a:pt x="1442488" y="155788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862;p46">
              <a:extLst>
                <a:ext uri="{FF2B5EF4-FFF2-40B4-BE49-F238E27FC236}">
                  <a16:creationId xmlns:a16="http://schemas.microsoft.com/office/drawing/2014/main" id="{8B50823C-5A96-3641-A556-DAE95298F1B5}"/>
                </a:ext>
              </a:extLst>
            </p:cNvPr>
            <p:cNvSpPr/>
            <p:nvPr/>
          </p:nvSpPr>
          <p:spPr>
            <a:xfrm>
              <a:off x="5727992" y="1830649"/>
              <a:ext cx="165515" cy="394994"/>
            </a:xfrm>
            <a:custGeom>
              <a:avLst/>
              <a:gdLst/>
              <a:ahLst/>
              <a:cxnLst/>
              <a:rect l="l" t="t" r="r" b="b"/>
              <a:pathLst>
                <a:path w="1655151" h="3949944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152" y="3949944"/>
                  </a:lnTo>
                  <a:lnTo>
                    <a:pt x="824" y="303994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863;p46">
              <a:extLst>
                <a:ext uri="{FF2B5EF4-FFF2-40B4-BE49-F238E27FC236}">
                  <a16:creationId xmlns:a16="http://schemas.microsoft.com/office/drawing/2014/main" id="{70642E7E-77CA-1E48-AB32-9B17E91E469B}"/>
                </a:ext>
              </a:extLst>
            </p:cNvPr>
            <p:cNvSpPr/>
            <p:nvPr/>
          </p:nvSpPr>
          <p:spPr>
            <a:xfrm>
              <a:off x="5749360" y="2007787"/>
              <a:ext cx="125043" cy="177632"/>
            </a:xfrm>
            <a:custGeom>
              <a:avLst/>
              <a:gdLst/>
              <a:ahLst/>
              <a:cxnLst/>
              <a:rect l="l" t="t" r="r" b="b"/>
              <a:pathLst>
                <a:path w="1250431" h="1776320" extrusionOk="0">
                  <a:moveTo>
                    <a:pt x="0" y="0"/>
                  </a:moveTo>
                  <a:lnTo>
                    <a:pt x="1247134" y="686624"/>
                  </a:lnTo>
                  <a:lnTo>
                    <a:pt x="1250431" y="1776321"/>
                  </a:lnTo>
                  <a:lnTo>
                    <a:pt x="3297" y="1089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864;p46">
              <a:extLst>
                <a:ext uri="{FF2B5EF4-FFF2-40B4-BE49-F238E27FC236}">
                  <a16:creationId xmlns:a16="http://schemas.microsoft.com/office/drawing/2014/main" id="{0009CD3E-4917-7D4D-94AF-A19C3722079A}"/>
                </a:ext>
              </a:extLst>
            </p:cNvPr>
            <p:cNvSpPr/>
            <p:nvPr/>
          </p:nvSpPr>
          <p:spPr>
            <a:xfrm>
              <a:off x="5751579" y="1935452"/>
              <a:ext cx="57700" cy="42945"/>
            </a:xfrm>
            <a:custGeom>
              <a:avLst/>
              <a:gdLst/>
              <a:ahLst/>
              <a:cxn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865;p46">
              <a:extLst>
                <a:ext uri="{FF2B5EF4-FFF2-40B4-BE49-F238E27FC236}">
                  <a16:creationId xmlns:a16="http://schemas.microsoft.com/office/drawing/2014/main" id="{8069BFE1-A2A5-C847-A718-722005375BF8}"/>
                </a:ext>
              </a:extLst>
            </p:cNvPr>
            <p:cNvSpPr/>
            <p:nvPr/>
          </p:nvSpPr>
          <p:spPr>
            <a:xfrm>
              <a:off x="5751826" y="1957646"/>
              <a:ext cx="57700" cy="42945"/>
            </a:xfrm>
            <a:custGeom>
              <a:avLst/>
              <a:gdLst/>
              <a:ahLst/>
              <a:cxn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866;p46">
              <a:extLst>
                <a:ext uri="{FF2B5EF4-FFF2-40B4-BE49-F238E27FC236}">
                  <a16:creationId xmlns:a16="http://schemas.microsoft.com/office/drawing/2014/main" id="{B512B5AA-5BDF-1249-8D89-119AD0114FE7}"/>
                </a:ext>
              </a:extLst>
            </p:cNvPr>
            <p:cNvSpPr/>
            <p:nvPr/>
          </p:nvSpPr>
          <p:spPr>
            <a:xfrm>
              <a:off x="5751744" y="1979017"/>
              <a:ext cx="109464" cy="71465"/>
            </a:xfrm>
            <a:custGeom>
              <a:avLst/>
              <a:gdLst/>
              <a:ahLst/>
              <a:cxnLst/>
              <a:rect l="l" t="t" r="r" b="b"/>
              <a:pathLst>
                <a:path w="1094642" h="714649" extrusionOk="0">
                  <a:moveTo>
                    <a:pt x="0" y="0"/>
                  </a:moveTo>
                  <a:lnTo>
                    <a:pt x="1094643" y="602548"/>
                  </a:lnTo>
                  <a:lnTo>
                    <a:pt x="1094643" y="714650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867;p46">
              <a:extLst>
                <a:ext uri="{FF2B5EF4-FFF2-40B4-BE49-F238E27FC236}">
                  <a16:creationId xmlns:a16="http://schemas.microsoft.com/office/drawing/2014/main" id="{9413810C-4B1C-4045-9C07-58CE519428A8}"/>
                </a:ext>
              </a:extLst>
            </p:cNvPr>
            <p:cNvSpPr/>
            <p:nvPr/>
          </p:nvSpPr>
          <p:spPr>
            <a:xfrm>
              <a:off x="5727992" y="1830649"/>
              <a:ext cx="165598" cy="143589"/>
            </a:xfrm>
            <a:custGeom>
              <a:avLst/>
              <a:gdLst/>
              <a:ahLst/>
              <a:cxnLst/>
              <a:rect l="l" t="t" r="r" b="b"/>
              <a:pathLst>
                <a:path w="1655976" h="1435893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976" y="1435894"/>
                  </a:lnTo>
                  <a:lnTo>
                    <a:pt x="824" y="525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868;p46">
              <a:extLst>
                <a:ext uri="{FF2B5EF4-FFF2-40B4-BE49-F238E27FC236}">
                  <a16:creationId xmlns:a16="http://schemas.microsoft.com/office/drawing/2014/main" id="{E29E4F4A-7E1E-A945-AE5F-D7EE3157C3D7}"/>
                </a:ext>
              </a:extLst>
            </p:cNvPr>
            <p:cNvSpPr/>
            <p:nvPr/>
          </p:nvSpPr>
          <p:spPr>
            <a:xfrm>
              <a:off x="5748292" y="1858619"/>
              <a:ext cx="21019" cy="31031"/>
            </a:xfrm>
            <a:custGeom>
              <a:avLst/>
              <a:gdLst/>
              <a:ahLst/>
              <a:cxnLst/>
              <a:rect l="l" t="t" r="r" b="b"/>
              <a:pathLst>
                <a:path w="210191" h="310309" extrusionOk="0">
                  <a:moveTo>
                    <a:pt x="210191" y="213266"/>
                  </a:moveTo>
                  <a:cubicBezTo>
                    <a:pt x="210191" y="292397"/>
                    <a:pt x="163207" y="331138"/>
                    <a:pt x="105508" y="298991"/>
                  </a:cubicBezTo>
                  <a:cubicBezTo>
                    <a:pt x="47808" y="266845"/>
                    <a:pt x="0" y="176998"/>
                    <a:pt x="0" y="97043"/>
                  </a:cubicBezTo>
                  <a:cubicBezTo>
                    <a:pt x="0" y="17912"/>
                    <a:pt x="46984" y="-20829"/>
                    <a:pt x="104683" y="11318"/>
                  </a:cubicBezTo>
                  <a:cubicBezTo>
                    <a:pt x="163207" y="43465"/>
                    <a:pt x="210191" y="134136"/>
                    <a:pt x="210191" y="213266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869;p46">
              <a:extLst>
                <a:ext uri="{FF2B5EF4-FFF2-40B4-BE49-F238E27FC236}">
                  <a16:creationId xmlns:a16="http://schemas.microsoft.com/office/drawing/2014/main" id="{9342584C-8AED-5444-BBE5-C312B063BDF0}"/>
                </a:ext>
              </a:extLst>
            </p:cNvPr>
            <p:cNvSpPr/>
            <p:nvPr/>
          </p:nvSpPr>
          <p:spPr>
            <a:xfrm>
              <a:off x="5825792" y="1961756"/>
              <a:ext cx="112349" cy="106909"/>
            </a:xfrm>
            <a:custGeom>
              <a:avLst/>
              <a:gdLst/>
              <a:ahLst/>
              <a:cxnLst/>
              <a:rect l="l" t="t" r="r" b="b"/>
              <a:pathLst>
                <a:path w="1123491" h="1069089" extrusionOk="0">
                  <a:moveTo>
                    <a:pt x="1649" y="451705"/>
                  </a:moveTo>
                  <a:lnTo>
                    <a:pt x="0" y="0"/>
                  </a:lnTo>
                  <a:lnTo>
                    <a:pt x="1121843" y="617385"/>
                  </a:lnTo>
                  <a:lnTo>
                    <a:pt x="1123492" y="1069090"/>
                  </a:lnTo>
                  <a:lnTo>
                    <a:pt x="1649" y="45170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870;p46">
              <a:extLst>
                <a:ext uri="{FF2B5EF4-FFF2-40B4-BE49-F238E27FC236}">
                  <a16:creationId xmlns:a16="http://schemas.microsoft.com/office/drawing/2014/main" id="{401896DD-CA7B-4441-B937-FAF703375A3A}"/>
                </a:ext>
              </a:extLst>
            </p:cNvPr>
            <p:cNvSpPr/>
            <p:nvPr/>
          </p:nvSpPr>
          <p:spPr>
            <a:xfrm>
              <a:off x="5453658" y="1675459"/>
              <a:ext cx="245388" cy="288992"/>
            </a:xfrm>
            <a:custGeom>
              <a:avLst/>
              <a:gdLst/>
              <a:ahLst/>
              <a:cxnLst/>
              <a:rect l="l" t="t" r="r" b="b"/>
              <a:pathLst>
                <a:path w="2453878" h="2889921" extrusionOk="0">
                  <a:moveTo>
                    <a:pt x="2453054" y="1415287"/>
                  </a:moveTo>
                  <a:lnTo>
                    <a:pt x="0" y="0"/>
                  </a:lnTo>
                  <a:lnTo>
                    <a:pt x="824" y="1278456"/>
                  </a:lnTo>
                  <a:lnTo>
                    <a:pt x="2237093" y="2569277"/>
                  </a:lnTo>
                  <a:lnTo>
                    <a:pt x="2453878" y="2889922"/>
                  </a:lnTo>
                  <a:lnTo>
                    <a:pt x="2453054" y="14152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871;p46">
              <a:extLst>
                <a:ext uri="{FF2B5EF4-FFF2-40B4-BE49-F238E27FC236}">
                  <a16:creationId xmlns:a16="http://schemas.microsoft.com/office/drawing/2014/main" id="{51A54E27-16EF-104C-AC3D-E216B915F69C}"/>
                </a:ext>
              </a:extLst>
            </p:cNvPr>
            <p:cNvSpPr/>
            <p:nvPr/>
          </p:nvSpPr>
          <p:spPr>
            <a:xfrm>
              <a:off x="5427606" y="1690501"/>
              <a:ext cx="92567" cy="88115"/>
            </a:xfrm>
            <a:custGeom>
              <a:avLst/>
              <a:gdLst/>
              <a:ahLst/>
              <a:cxnLst/>
              <a:rect l="l" t="t" r="r" b="b"/>
              <a:pathLst>
                <a:path w="925665" h="881154" extrusionOk="0">
                  <a:moveTo>
                    <a:pt x="0" y="347021"/>
                  </a:moveTo>
                  <a:lnTo>
                    <a:pt x="0" y="0"/>
                  </a:lnTo>
                  <a:lnTo>
                    <a:pt x="925665" y="534133"/>
                  </a:lnTo>
                  <a:lnTo>
                    <a:pt x="925665" y="881154"/>
                  </a:lnTo>
                  <a:lnTo>
                    <a:pt x="0" y="3470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72;p46">
              <a:extLst>
                <a:ext uri="{FF2B5EF4-FFF2-40B4-BE49-F238E27FC236}">
                  <a16:creationId xmlns:a16="http://schemas.microsoft.com/office/drawing/2014/main" id="{E2846B7A-A559-CD44-BDEA-12CA181049EA}"/>
                </a:ext>
              </a:extLst>
            </p:cNvPr>
            <p:cNvSpPr/>
            <p:nvPr/>
          </p:nvSpPr>
          <p:spPr>
            <a:xfrm>
              <a:off x="5581785" y="1780426"/>
              <a:ext cx="53743" cy="42203"/>
            </a:xfrm>
            <a:custGeom>
              <a:avLst/>
              <a:gdLst/>
              <a:ahLst/>
              <a:cxnLst/>
              <a:rect l="l" t="t" r="r" b="b"/>
              <a:pathLst>
                <a:path w="537429" h="422030" extrusionOk="0">
                  <a:moveTo>
                    <a:pt x="537430" y="309929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537430" y="422031"/>
                  </a:lnTo>
                  <a:lnTo>
                    <a:pt x="537430" y="309929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73;p46">
              <a:extLst>
                <a:ext uri="{FF2B5EF4-FFF2-40B4-BE49-F238E27FC236}">
                  <a16:creationId xmlns:a16="http://schemas.microsoft.com/office/drawing/2014/main" id="{6B09356E-791A-654F-AAEA-B6EFEAB94208}"/>
                </a:ext>
              </a:extLst>
            </p:cNvPr>
            <p:cNvSpPr/>
            <p:nvPr/>
          </p:nvSpPr>
          <p:spPr>
            <a:xfrm>
              <a:off x="5532063" y="1774179"/>
              <a:ext cx="103612" cy="70970"/>
            </a:xfrm>
            <a:custGeom>
              <a:avLst/>
              <a:gdLst/>
              <a:ahLst/>
              <a:cxnLst/>
              <a:rect l="l" t="t" r="r" b="b"/>
              <a:pathLst>
                <a:path w="1036118" h="709704" extrusionOk="0">
                  <a:moveTo>
                    <a:pt x="1036119" y="597602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036119" y="709704"/>
                  </a:lnTo>
                  <a:lnTo>
                    <a:pt x="1036119" y="59760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74;p46">
              <a:extLst>
                <a:ext uri="{FF2B5EF4-FFF2-40B4-BE49-F238E27FC236}">
                  <a16:creationId xmlns:a16="http://schemas.microsoft.com/office/drawing/2014/main" id="{39C684C9-2175-F44D-86D6-475591F4D129}"/>
                </a:ext>
              </a:extLst>
            </p:cNvPr>
            <p:cNvSpPr/>
            <p:nvPr/>
          </p:nvSpPr>
          <p:spPr>
            <a:xfrm>
              <a:off x="5510202" y="1783879"/>
              <a:ext cx="125538" cy="83664"/>
            </a:xfrm>
            <a:custGeom>
              <a:avLst/>
              <a:gdLst/>
              <a:ahLst/>
              <a:cxnLst/>
              <a:rect l="l" t="t" r="r" b="b"/>
              <a:pathLst>
                <a:path w="1255376" h="836643" extrusionOk="0">
                  <a:moveTo>
                    <a:pt x="1255377" y="724541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255377" y="836643"/>
                  </a:lnTo>
                  <a:lnTo>
                    <a:pt x="1255377" y="72454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75;p46">
              <a:extLst>
                <a:ext uri="{FF2B5EF4-FFF2-40B4-BE49-F238E27FC236}">
                  <a16:creationId xmlns:a16="http://schemas.microsoft.com/office/drawing/2014/main" id="{00371F1F-A651-1D49-B588-7A122CE19AFD}"/>
                </a:ext>
              </a:extLst>
            </p:cNvPr>
            <p:cNvSpPr/>
            <p:nvPr/>
          </p:nvSpPr>
          <p:spPr>
            <a:xfrm>
              <a:off x="5648519" y="1818004"/>
              <a:ext cx="27861" cy="41435"/>
            </a:xfrm>
            <a:custGeom>
              <a:avLst/>
              <a:gdLst/>
              <a:ahLst/>
              <a:cxnLst/>
              <a:rect l="l" t="t" r="r" b="b"/>
              <a:pathLst>
                <a:path w="278606" h="414354" extrusionOk="0">
                  <a:moveTo>
                    <a:pt x="0" y="126810"/>
                  </a:moveTo>
                  <a:cubicBezTo>
                    <a:pt x="0" y="232318"/>
                    <a:pt x="62645" y="353487"/>
                    <a:pt x="139303" y="397998"/>
                  </a:cubicBezTo>
                  <a:cubicBezTo>
                    <a:pt x="215961" y="442509"/>
                    <a:pt x="278606" y="393052"/>
                    <a:pt x="278606" y="287545"/>
                  </a:cubicBezTo>
                  <a:cubicBezTo>
                    <a:pt x="278606" y="182037"/>
                    <a:pt x="215961" y="60868"/>
                    <a:pt x="139303" y="16357"/>
                  </a:cubicBezTo>
                  <a:cubicBezTo>
                    <a:pt x="62645" y="-28154"/>
                    <a:pt x="0" y="21303"/>
                    <a:pt x="0" y="126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76;p46">
              <a:extLst>
                <a:ext uri="{FF2B5EF4-FFF2-40B4-BE49-F238E27FC236}">
                  <a16:creationId xmlns:a16="http://schemas.microsoft.com/office/drawing/2014/main" id="{179CD420-7576-1D46-A72C-8DA7A801DA08}"/>
                </a:ext>
              </a:extLst>
            </p:cNvPr>
            <p:cNvSpPr/>
            <p:nvPr/>
          </p:nvSpPr>
          <p:spPr>
            <a:xfrm>
              <a:off x="5585154" y="1946757"/>
              <a:ext cx="68910" cy="93879"/>
            </a:xfrm>
            <a:custGeom>
              <a:avLst/>
              <a:gdLst/>
              <a:ahLst/>
              <a:cxnLst/>
              <a:rect l="l" t="t" r="r" b="b"/>
              <a:pathLst>
                <a:path w="689097" h="938791" extrusionOk="0">
                  <a:moveTo>
                    <a:pt x="344549" y="11931"/>
                  </a:moveTo>
                  <a:cubicBezTo>
                    <a:pt x="394005" y="39956"/>
                    <a:pt x="433571" y="109196"/>
                    <a:pt x="433571" y="166071"/>
                  </a:cubicBezTo>
                  <a:lnTo>
                    <a:pt x="433571" y="417476"/>
                  </a:lnTo>
                  <a:lnTo>
                    <a:pt x="600075" y="513092"/>
                  </a:lnTo>
                  <a:cubicBezTo>
                    <a:pt x="649532" y="541118"/>
                    <a:pt x="689097" y="610357"/>
                    <a:pt x="689097" y="667233"/>
                  </a:cubicBezTo>
                  <a:cubicBezTo>
                    <a:pt x="689097" y="724107"/>
                    <a:pt x="649532" y="747188"/>
                    <a:pt x="600075" y="719162"/>
                  </a:cubicBezTo>
                  <a:lnTo>
                    <a:pt x="433571" y="623546"/>
                  </a:lnTo>
                  <a:lnTo>
                    <a:pt x="433571" y="874951"/>
                  </a:lnTo>
                  <a:cubicBezTo>
                    <a:pt x="433571" y="931826"/>
                    <a:pt x="394005" y="954906"/>
                    <a:pt x="344549" y="926880"/>
                  </a:cubicBezTo>
                  <a:cubicBezTo>
                    <a:pt x="295092" y="898855"/>
                    <a:pt x="255526" y="829616"/>
                    <a:pt x="255526" y="772740"/>
                  </a:cubicBezTo>
                  <a:lnTo>
                    <a:pt x="255526" y="521335"/>
                  </a:lnTo>
                  <a:lnTo>
                    <a:pt x="89022" y="424894"/>
                  </a:lnTo>
                  <a:cubicBezTo>
                    <a:pt x="39565" y="396869"/>
                    <a:pt x="0" y="327630"/>
                    <a:pt x="0" y="270754"/>
                  </a:cubicBezTo>
                  <a:cubicBezTo>
                    <a:pt x="0" y="213879"/>
                    <a:pt x="39565" y="190799"/>
                    <a:pt x="89022" y="218825"/>
                  </a:cubicBezTo>
                  <a:lnTo>
                    <a:pt x="255526" y="314441"/>
                  </a:lnTo>
                  <a:lnTo>
                    <a:pt x="255526" y="63036"/>
                  </a:lnTo>
                  <a:cubicBezTo>
                    <a:pt x="255526" y="6985"/>
                    <a:pt x="295092" y="-16095"/>
                    <a:pt x="344549" y="1193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299" y="836000"/>
            <a:ext cx="7632942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BRAINSTORMING</a:t>
            </a:r>
            <a:endParaRPr dirty="0"/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27125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pt-BR" dirty="0"/>
              <a:t>Qual a melhor tema?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pt-BR" dirty="0"/>
              <a:t>Quais são as melhores perguntas?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pt-BR" dirty="0"/>
              <a:t>Como fazer?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pt-BR" dirty="0"/>
              <a:t>E A PERGUNTA MAIS IMPORTANTE DE TODAS, QUEM ACREDITA QUE O LEBROM É MELHOR QUE MJ, E PORQUE ESTA PESSOAS ESTA ERRADA.</a:t>
            </a:r>
            <a:endParaRPr dirty="0"/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57" name="Grupo 56">
            <a:extLst>
              <a:ext uri="{FF2B5EF4-FFF2-40B4-BE49-F238E27FC236}">
                <a16:creationId xmlns:a16="http://schemas.microsoft.com/office/drawing/2014/main" id="{C0C1C295-AE29-2E4F-A5BC-9C660106B1F1}"/>
              </a:ext>
            </a:extLst>
          </p:cNvPr>
          <p:cNvGrpSpPr/>
          <p:nvPr/>
        </p:nvGrpSpPr>
        <p:grpSpPr>
          <a:xfrm>
            <a:off x="6114994" y="720387"/>
            <a:ext cx="2731502" cy="3852570"/>
            <a:chOff x="996049" y="1552369"/>
            <a:chExt cx="485510" cy="684774"/>
          </a:xfrm>
        </p:grpSpPr>
        <p:sp>
          <p:nvSpPr>
            <p:cNvPr id="58" name="Google Shape;902;p46">
              <a:extLst>
                <a:ext uri="{FF2B5EF4-FFF2-40B4-BE49-F238E27FC236}">
                  <a16:creationId xmlns:a16="http://schemas.microsoft.com/office/drawing/2014/main" id="{D96D4595-E404-834E-951C-2CD9F0E1C199}"/>
                </a:ext>
              </a:extLst>
            </p:cNvPr>
            <p:cNvSpPr/>
            <p:nvPr/>
          </p:nvSpPr>
          <p:spPr>
            <a:xfrm>
              <a:off x="1264384" y="1758365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903;p46">
              <a:extLst>
                <a:ext uri="{FF2B5EF4-FFF2-40B4-BE49-F238E27FC236}">
                  <a16:creationId xmlns:a16="http://schemas.microsoft.com/office/drawing/2014/main" id="{73A75B6A-CDD1-0143-B91F-E7DFEBB3DDAD}"/>
                </a:ext>
              </a:extLst>
            </p:cNvPr>
            <p:cNvSpPr/>
            <p:nvPr/>
          </p:nvSpPr>
          <p:spPr>
            <a:xfrm>
              <a:off x="1310707" y="1552369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904;p46">
              <a:extLst>
                <a:ext uri="{FF2B5EF4-FFF2-40B4-BE49-F238E27FC236}">
                  <a16:creationId xmlns:a16="http://schemas.microsoft.com/office/drawing/2014/main" id="{0023181F-4473-D344-9C3F-45F6AC21349A}"/>
                </a:ext>
              </a:extLst>
            </p:cNvPr>
            <p:cNvSpPr/>
            <p:nvPr/>
          </p:nvSpPr>
          <p:spPr>
            <a:xfrm>
              <a:off x="1237881" y="1778226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905;p46">
              <a:extLst>
                <a:ext uri="{FF2B5EF4-FFF2-40B4-BE49-F238E27FC236}">
                  <a16:creationId xmlns:a16="http://schemas.microsoft.com/office/drawing/2014/main" id="{C0A8C2F2-4D79-9546-B6A4-9A14E6F72E70}"/>
                </a:ext>
              </a:extLst>
            </p:cNvPr>
            <p:cNvSpPr/>
            <p:nvPr/>
          </p:nvSpPr>
          <p:spPr>
            <a:xfrm>
              <a:off x="1284204" y="1572230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906;p46">
              <a:extLst>
                <a:ext uri="{FF2B5EF4-FFF2-40B4-BE49-F238E27FC236}">
                  <a16:creationId xmlns:a16="http://schemas.microsoft.com/office/drawing/2014/main" id="{0BA1F377-6480-8E40-8B42-97DB73B11486}"/>
                </a:ext>
              </a:extLst>
            </p:cNvPr>
            <p:cNvSpPr/>
            <p:nvPr/>
          </p:nvSpPr>
          <p:spPr>
            <a:xfrm>
              <a:off x="996049" y="1744169"/>
              <a:ext cx="123803" cy="135766"/>
            </a:xfrm>
            <a:custGeom>
              <a:avLst/>
              <a:gdLst/>
              <a:ahLst/>
              <a:cxnLst/>
              <a:rect l="l" t="t" r="r" b="b"/>
              <a:pathLst>
                <a:path w="1238028" h="1357658" extrusionOk="0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907;p46">
              <a:extLst>
                <a:ext uri="{FF2B5EF4-FFF2-40B4-BE49-F238E27FC236}">
                  <a16:creationId xmlns:a16="http://schemas.microsoft.com/office/drawing/2014/main" id="{BB53C8C0-A03A-9944-BCEE-55A41BBBEA70}"/>
                </a:ext>
              </a:extLst>
            </p:cNvPr>
            <p:cNvSpPr/>
            <p:nvPr/>
          </p:nvSpPr>
          <p:spPr>
            <a:xfrm>
              <a:off x="1007048" y="1765748"/>
              <a:ext cx="14088" cy="20853"/>
            </a:xfrm>
            <a:custGeom>
              <a:avLst/>
              <a:gdLst/>
              <a:ahLst/>
              <a:cxnLst/>
              <a:rect l="l" t="t" r="r" b="b"/>
              <a:pathLst>
                <a:path w="140881" h="208525" extrusionOk="0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908;p46">
              <a:extLst>
                <a:ext uri="{FF2B5EF4-FFF2-40B4-BE49-F238E27FC236}">
                  <a16:creationId xmlns:a16="http://schemas.microsoft.com/office/drawing/2014/main" id="{A0E5A3BE-01DF-3042-B8F9-6B64A542C40D}"/>
                </a:ext>
              </a:extLst>
            </p:cNvPr>
            <p:cNvSpPr/>
            <p:nvPr/>
          </p:nvSpPr>
          <p:spPr>
            <a:xfrm>
              <a:off x="1027455" y="1778198"/>
              <a:ext cx="40470" cy="32331"/>
            </a:xfrm>
            <a:custGeom>
              <a:avLst/>
              <a:gdLst/>
              <a:ahLst/>
              <a:cxnLst/>
              <a:rect l="l" t="t" r="r" b="b"/>
              <a:pathLst>
                <a:path w="404701" h="323315" extrusionOk="0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09;p46">
              <a:extLst>
                <a:ext uri="{FF2B5EF4-FFF2-40B4-BE49-F238E27FC236}">
                  <a16:creationId xmlns:a16="http://schemas.microsoft.com/office/drawing/2014/main" id="{D2C14941-3BE2-CF42-9A0E-E078BA89B5E0}"/>
                </a:ext>
              </a:extLst>
            </p:cNvPr>
            <p:cNvSpPr/>
            <p:nvPr/>
          </p:nvSpPr>
          <p:spPr>
            <a:xfrm>
              <a:off x="1027654" y="1796338"/>
              <a:ext cx="79279" cy="54771"/>
            </a:xfrm>
            <a:custGeom>
              <a:avLst/>
              <a:gdLst/>
              <a:ahLst/>
              <a:cxnLst/>
              <a:rect l="l" t="t" r="r" b="b"/>
              <a:pathLst>
                <a:path w="792790" h="547710" extrusionOk="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10;p46">
              <a:extLst>
                <a:ext uri="{FF2B5EF4-FFF2-40B4-BE49-F238E27FC236}">
                  <a16:creationId xmlns:a16="http://schemas.microsoft.com/office/drawing/2014/main" id="{0E7B0E6E-F5D7-194D-948F-669CD8E12603}"/>
                </a:ext>
              </a:extLst>
            </p:cNvPr>
            <p:cNvSpPr/>
            <p:nvPr/>
          </p:nvSpPr>
          <p:spPr>
            <a:xfrm>
              <a:off x="1314218" y="18800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2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11;p46">
              <a:extLst>
                <a:ext uri="{FF2B5EF4-FFF2-40B4-BE49-F238E27FC236}">
                  <a16:creationId xmlns:a16="http://schemas.microsoft.com/office/drawing/2014/main" id="{C1C8EFE2-03E3-3947-93E9-A0810DFE95FC}"/>
                </a:ext>
              </a:extLst>
            </p:cNvPr>
            <p:cNvSpPr/>
            <p:nvPr/>
          </p:nvSpPr>
          <p:spPr>
            <a:xfrm>
              <a:off x="1293480" y="1897961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12;p46">
              <a:extLst>
                <a:ext uri="{FF2B5EF4-FFF2-40B4-BE49-F238E27FC236}">
                  <a16:creationId xmlns:a16="http://schemas.microsoft.com/office/drawing/2014/main" id="{9CDE02A5-14CD-9142-A87A-A6F41DAC5C88}"/>
                </a:ext>
              </a:extLst>
            </p:cNvPr>
            <p:cNvSpPr/>
            <p:nvPr/>
          </p:nvSpPr>
          <p:spPr>
            <a:xfrm>
              <a:off x="1305472" y="2066980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913;p46">
              <a:extLst>
                <a:ext uri="{FF2B5EF4-FFF2-40B4-BE49-F238E27FC236}">
                  <a16:creationId xmlns:a16="http://schemas.microsoft.com/office/drawing/2014/main" id="{1B116BF7-0D52-1D4F-B6C5-054DB4B534F5}"/>
                </a:ext>
              </a:extLst>
            </p:cNvPr>
            <p:cNvSpPr/>
            <p:nvPr/>
          </p:nvSpPr>
          <p:spPr>
            <a:xfrm>
              <a:off x="1312496" y="20885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914;p46">
              <a:extLst>
                <a:ext uri="{FF2B5EF4-FFF2-40B4-BE49-F238E27FC236}">
                  <a16:creationId xmlns:a16="http://schemas.microsoft.com/office/drawing/2014/main" id="{0BB05E76-291D-4F4F-83C6-0584BE5F662D}"/>
                </a:ext>
              </a:extLst>
            </p:cNvPr>
            <p:cNvSpPr/>
            <p:nvPr/>
          </p:nvSpPr>
          <p:spPr>
            <a:xfrm>
              <a:off x="1327934" y="19871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915;p46">
              <a:extLst>
                <a:ext uri="{FF2B5EF4-FFF2-40B4-BE49-F238E27FC236}">
                  <a16:creationId xmlns:a16="http://schemas.microsoft.com/office/drawing/2014/main" id="{14405D4A-2400-A645-AA49-2DB82CBE869A}"/>
                </a:ext>
              </a:extLst>
            </p:cNvPr>
            <p:cNvSpPr/>
            <p:nvPr/>
          </p:nvSpPr>
          <p:spPr>
            <a:xfrm>
              <a:off x="1159838" y="16653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1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916;p46">
              <a:extLst>
                <a:ext uri="{FF2B5EF4-FFF2-40B4-BE49-F238E27FC236}">
                  <a16:creationId xmlns:a16="http://schemas.microsoft.com/office/drawing/2014/main" id="{A646349E-0F72-0D44-ACA9-BB35231428A4}"/>
                </a:ext>
              </a:extLst>
            </p:cNvPr>
            <p:cNvSpPr/>
            <p:nvPr/>
          </p:nvSpPr>
          <p:spPr>
            <a:xfrm>
              <a:off x="1139099" y="1683460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917;p46">
              <a:extLst>
                <a:ext uri="{FF2B5EF4-FFF2-40B4-BE49-F238E27FC236}">
                  <a16:creationId xmlns:a16="http://schemas.microsoft.com/office/drawing/2014/main" id="{782D3BCB-1DA4-AB40-AE6A-D4F98F235615}"/>
                </a:ext>
              </a:extLst>
            </p:cNvPr>
            <p:cNvSpPr/>
            <p:nvPr/>
          </p:nvSpPr>
          <p:spPr>
            <a:xfrm>
              <a:off x="1151092" y="1852214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918;p46">
              <a:extLst>
                <a:ext uri="{FF2B5EF4-FFF2-40B4-BE49-F238E27FC236}">
                  <a16:creationId xmlns:a16="http://schemas.microsoft.com/office/drawing/2014/main" id="{1AA4DBEA-B5D8-6F4C-B341-BA9BA7E6CECC}"/>
                </a:ext>
              </a:extLst>
            </p:cNvPr>
            <p:cNvSpPr/>
            <p:nvPr/>
          </p:nvSpPr>
          <p:spPr>
            <a:xfrm>
              <a:off x="1157983" y="18738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919;p46">
              <a:extLst>
                <a:ext uri="{FF2B5EF4-FFF2-40B4-BE49-F238E27FC236}">
                  <a16:creationId xmlns:a16="http://schemas.microsoft.com/office/drawing/2014/main" id="{3D33FA69-B8D2-DA41-915B-6CABB069966B}"/>
                </a:ext>
              </a:extLst>
            </p:cNvPr>
            <p:cNvSpPr/>
            <p:nvPr/>
          </p:nvSpPr>
          <p:spPr>
            <a:xfrm>
              <a:off x="1173553" y="17724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920;p46">
              <a:extLst>
                <a:ext uri="{FF2B5EF4-FFF2-40B4-BE49-F238E27FC236}">
                  <a16:creationId xmlns:a16="http://schemas.microsoft.com/office/drawing/2014/main" id="{968741F6-42A3-A843-8C4E-10051F18F6D4}"/>
                </a:ext>
              </a:extLst>
            </p:cNvPr>
            <p:cNvSpPr/>
            <p:nvPr/>
          </p:nvSpPr>
          <p:spPr>
            <a:xfrm>
              <a:off x="1031629" y="1864859"/>
              <a:ext cx="197832" cy="232760"/>
            </a:xfrm>
            <a:custGeom>
              <a:avLst/>
              <a:gdLst/>
              <a:ahLst/>
              <a:cxnLst/>
              <a:rect l="l" t="t" r="r" b="b"/>
              <a:pathLst>
                <a:path w="1978320" h="2327603" extrusionOk="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921;p46">
              <a:extLst>
                <a:ext uri="{FF2B5EF4-FFF2-40B4-BE49-F238E27FC236}">
                  <a16:creationId xmlns:a16="http://schemas.microsoft.com/office/drawing/2014/main" id="{7CBEFED6-8F2A-3D48-8D0A-9A077795947D}"/>
                </a:ext>
              </a:extLst>
            </p:cNvPr>
            <p:cNvSpPr/>
            <p:nvPr/>
          </p:nvSpPr>
          <p:spPr>
            <a:xfrm>
              <a:off x="1010626" y="1877041"/>
              <a:ext cx="74627" cy="70970"/>
            </a:xfrm>
            <a:custGeom>
              <a:avLst/>
              <a:gdLst/>
              <a:ahLst/>
              <a:cxnLst/>
              <a:rect l="l" t="t" r="r" b="b"/>
              <a:pathLst>
                <a:path w="746272" h="709700" extrusionOk="0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922;p46">
              <a:extLst>
                <a:ext uri="{FF2B5EF4-FFF2-40B4-BE49-F238E27FC236}">
                  <a16:creationId xmlns:a16="http://schemas.microsoft.com/office/drawing/2014/main" id="{422DF5F4-B23B-2F4B-8A93-9D4F01B57E34}"/>
                </a:ext>
              </a:extLst>
            </p:cNvPr>
            <p:cNvSpPr/>
            <p:nvPr/>
          </p:nvSpPr>
          <p:spPr>
            <a:xfrm>
              <a:off x="1134925" y="1949468"/>
              <a:ext cx="43328" cy="33991"/>
            </a:xfrm>
            <a:custGeom>
              <a:avLst/>
              <a:gdLst/>
              <a:ahLst/>
              <a:cxnLst/>
              <a:rect l="l" t="t" r="r" b="b"/>
              <a:pathLst>
                <a:path w="433276" h="339912" extrusionOk="0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923;p46">
              <a:extLst>
                <a:ext uri="{FF2B5EF4-FFF2-40B4-BE49-F238E27FC236}">
                  <a16:creationId xmlns:a16="http://schemas.microsoft.com/office/drawing/2014/main" id="{E5BA8E00-389C-A048-BB2F-A953F3F82CD5}"/>
                </a:ext>
              </a:extLst>
            </p:cNvPr>
            <p:cNvSpPr/>
            <p:nvPr/>
          </p:nvSpPr>
          <p:spPr>
            <a:xfrm>
              <a:off x="1094839" y="1944436"/>
              <a:ext cx="83532" cy="57161"/>
            </a:xfrm>
            <a:custGeom>
              <a:avLst/>
              <a:gdLst/>
              <a:ahLst/>
              <a:cxnLst/>
              <a:rect l="l" t="t" r="r" b="b"/>
              <a:pathLst>
                <a:path w="835320" h="571610" extrusionOk="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924;p46">
              <a:extLst>
                <a:ext uri="{FF2B5EF4-FFF2-40B4-BE49-F238E27FC236}">
                  <a16:creationId xmlns:a16="http://schemas.microsoft.com/office/drawing/2014/main" id="{CC4BB8FD-282A-9641-8DAA-928035774DB6}"/>
                </a:ext>
              </a:extLst>
            </p:cNvPr>
            <p:cNvSpPr/>
            <p:nvPr/>
          </p:nvSpPr>
          <p:spPr>
            <a:xfrm>
              <a:off x="1077281" y="1952249"/>
              <a:ext cx="101209" cy="67385"/>
            </a:xfrm>
            <a:custGeom>
              <a:avLst/>
              <a:gdLst/>
              <a:ahLst/>
              <a:cxnLst/>
              <a:rect l="l" t="t" r="r" b="b"/>
              <a:pathLst>
                <a:path w="1012086" h="673849" extrusionOk="0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925;p46">
              <a:extLst>
                <a:ext uri="{FF2B5EF4-FFF2-40B4-BE49-F238E27FC236}">
                  <a16:creationId xmlns:a16="http://schemas.microsoft.com/office/drawing/2014/main" id="{40291C7B-95A9-0145-8DD5-6A3FD330B7A4}"/>
                </a:ext>
              </a:extLst>
            </p:cNvPr>
            <p:cNvSpPr/>
            <p:nvPr/>
          </p:nvSpPr>
          <p:spPr>
            <a:xfrm>
              <a:off x="1188792" y="1979734"/>
              <a:ext cx="22462" cy="33373"/>
            </a:xfrm>
            <a:custGeom>
              <a:avLst/>
              <a:gdLst/>
              <a:ahLst/>
              <a:cxnLst/>
              <a:rect l="l" t="t" r="r" b="b"/>
              <a:pathLst>
                <a:path w="224619" h="333730" extrusionOk="0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926;p46">
              <a:extLst>
                <a:ext uri="{FF2B5EF4-FFF2-40B4-BE49-F238E27FC236}">
                  <a16:creationId xmlns:a16="http://schemas.microsoft.com/office/drawing/2014/main" id="{672F09F6-96ED-CD46-A005-E605D5FB885D}"/>
                </a:ext>
              </a:extLst>
            </p:cNvPr>
            <p:cNvSpPr/>
            <p:nvPr/>
          </p:nvSpPr>
          <p:spPr>
            <a:xfrm>
              <a:off x="1046537" y="1669527"/>
              <a:ext cx="55555" cy="75611"/>
            </a:xfrm>
            <a:custGeom>
              <a:avLst/>
              <a:gdLst/>
              <a:ahLst/>
              <a:cxnLst/>
              <a:rect l="l" t="t" r="r" b="b"/>
              <a:pathLst>
                <a:path w="555551" h="756106" extrusionOk="0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24" name="Google Shape;224;p17"/>
          <p:cNvSpPr txBox="1">
            <a:spLocks noGrp="1"/>
          </p:cNvSpPr>
          <p:nvPr>
            <p:ph type="ctrTitle" idx="4294967295"/>
          </p:nvPr>
        </p:nvSpPr>
        <p:spPr>
          <a:xfrm>
            <a:off x="855299" y="1813925"/>
            <a:ext cx="2981965" cy="151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NBA ANALITCS</a:t>
            </a:r>
            <a:endParaRPr sz="4800" dirty="0"/>
          </a:p>
        </p:txBody>
      </p:sp>
      <p:grpSp>
        <p:nvGrpSpPr>
          <p:cNvPr id="61" name="Grupo 60">
            <a:extLst>
              <a:ext uri="{FF2B5EF4-FFF2-40B4-BE49-F238E27FC236}">
                <a16:creationId xmlns:a16="http://schemas.microsoft.com/office/drawing/2014/main" id="{9FFAB22B-D793-2D4F-B073-773ACEB505B9}"/>
              </a:ext>
            </a:extLst>
          </p:cNvPr>
          <p:cNvGrpSpPr/>
          <p:nvPr/>
        </p:nvGrpSpPr>
        <p:grpSpPr>
          <a:xfrm>
            <a:off x="5174828" y="491833"/>
            <a:ext cx="3777372" cy="4655473"/>
            <a:chOff x="2522057" y="2360511"/>
            <a:chExt cx="554801" cy="683772"/>
          </a:xfrm>
        </p:grpSpPr>
        <p:sp>
          <p:nvSpPr>
            <p:cNvPr id="62" name="Google Shape;986;p46">
              <a:extLst>
                <a:ext uri="{FF2B5EF4-FFF2-40B4-BE49-F238E27FC236}">
                  <a16:creationId xmlns:a16="http://schemas.microsoft.com/office/drawing/2014/main" id="{4F7AED75-8870-594A-9BF2-56288195E82B}"/>
                </a:ext>
              </a:extLst>
            </p:cNvPr>
            <p:cNvSpPr/>
            <p:nvPr/>
          </p:nvSpPr>
          <p:spPr>
            <a:xfrm>
              <a:off x="2766348" y="2360511"/>
              <a:ext cx="101967" cy="369432"/>
            </a:xfrm>
            <a:custGeom>
              <a:avLst/>
              <a:gdLst/>
              <a:ahLst/>
              <a:cxnLst/>
              <a:rect l="l" t="t" r="r" b="b"/>
              <a:pathLst>
                <a:path w="1019671" h="3694319" extrusionOk="0">
                  <a:moveTo>
                    <a:pt x="399309" y="3567369"/>
                  </a:moveTo>
                  <a:cubicBezTo>
                    <a:pt x="-431720" y="380179"/>
                    <a:pt x="251391" y="108815"/>
                    <a:pt x="510247" y="0"/>
                  </a:cubicBezTo>
                  <a:cubicBezTo>
                    <a:pt x="768430" y="407047"/>
                    <a:pt x="1451541" y="1465637"/>
                    <a:pt x="619840" y="3694320"/>
                  </a:cubicBezTo>
                  <a:lnTo>
                    <a:pt x="399309" y="3567369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987;p46">
              <a:extLst>
                <a:ext uri="{FF2B5EF4-FFF2-40B4-BE49-F238E27FC236}">
                  <a16:creationId xmlns:a16="http://schemas.microsoft.com/office/drawing/2014/main" id="{63C7C596-1DF4-034D-9679-040028249AF9}"/>
                </a:ext>
              </a:extLst>
            </p:cNvPr>
            <p:cNvSpPr/>
            <p:nvPr/>
          </p:nvSpPr>
          <p:spPr>
            <a:xfrm>
              <a:off x="2820104" y="2635875"/>
              <a:ext cx="36888" cy="103575"/>
            </a:xfrm>
            <a:custGeom>
              <a:avLst/>
              <a:gdLst/>
              <a:ahLst/>
              <a:cxnLst/>
              <a:rect l="l" t="t" r="r" b="b"/>
              <a:pathLst>
                <a:path w="368879" h="1035752" extrusionOk="0">
                  <a:moveTo>
                    <a:pt x="0" y="621989"/>
                  </a:moveTo>
                  <a:cubicBezTo>
                    <a:pt x="115645" y="766403"/>
                    <a:pt x="244064" y="924923"/>
                    <a:pt x="334159" y="1035753"/>
                  </a:cubicBezTo>
                  <a:cubicBezTo>
                    <a:pt x="434340" y="734834"/>
                    <a:pt x="300542" y="314353"/>
                    <a:pt x="151279" y="0"/>
                  </a:cubicBezTo>
                  <a:cubicBezTo>
                    <a:pt x="115645" y="195463"/>
                    <a:pt x="65891" y="402345"/>
                    <a:pt x="0" y="6219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988;p46">
              <a:extLst>
                <a:ext uri="{FF2B5EF4-FFF2-40B4-BE49-F238E27FC236}">
                  <a16:creationId xmlns:a16="http://schemas.microsoft.com/office/drawing/2014/main" id="{126FB32F-7AEF-ED46-BBFD-0C04DFBE30BD}"/>
                </a:ext>
              </a:extLst>
            </p:cNvPr>
            <p:cNvSpPr/>
            <p:nvPr/>
          </p:nvSpPr>
          <p:spPr>
            <a:xfrm>
              <a:off x="2728277" y="2586844"/>
              <a:ext cx="36831" cy="82417"/>
            </a:xfrm>
            <a:custGeom>
              <a:avLst/>
              <a:gdLst/>
              <a:ahLst/>
              <a:cxnLst/>
              <a:rect l="l" t="t" r="r" b="b"/>
              <a:pathLst>
                <a:path w="368315" h="824169" extrusionOk="0">
                  <a:moveTo>
                    <a:pt x="216364" y="0"/>
                  </a:moveTo>
                  <a:cubicBezTo>
                    <a:pt x="67774" y="142399"/>
                    <a:pt x="-65352" y="408390"/>
                    <a:pt x="34828" y="824169"/>
                  </a:cubicBezTo>
                  <a:cubicBezTo>
                    <a:pt x="124924" y="816780"/>
                    <a:pt x="252671" y="806705"/>
                    <a:pt x="368315" y="795958"/>
                  </a:cubicBezTo>
                  <a:cubicBezTo>
                    <a:pt x="302425" y="500412"/>
                    <a:pt x="252671" y="236437"/>
                    <a:pt x="216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89;p46">
              <a:extLst>
                <a:ext uri="{FF2B5EF4-FFF2-40B4-BE49-F238E27FC236}">
                  <a16:creationId xmlns:a16="http://schemas.microsoft.com/office/drawing/2014/main" id="{C545BD45-6B5E-2445-8198-926848537627}"/>
                </a:ext>
              </a:extLst>
            </p:cNvPr>
            <p:cNvSpPr/>
            <p:nvPr/>
          </p:nvSpPr>
          <p:spPr>
            <a:xfrm>
              <a:off x="2741962" y="2378797"/>
              <a:ext cx="101951" cy="369432"/>
            </a:xfrm>
            <a:custGeom>
              <a:avLst/>
              <a:gdLst/>
              <a:ahLst/>
              <a:cxnLst/>
              <a:rect l="l" t="t" r="r" b="b"/>
              <a:pathLst>
                <a:path w="1019507" h="3694319" extrusionOk="0">
                  <a:moveTo>
                    <a:pt x="399145" y="3567369"/>
                  </a:moveTo>
                  <a:cubicBezTo>
                    <a:pt x="-431884" y="379507"/>
                    <a:pt x="251899" y="108815"/>
                    <a:pt x="510083" y="0"/>
                  </a:cubicBezTo>
                  <a:cubicBezTo>
                    <a:pt x="768266" y="407047"/>
                    <a:pt x="1451377" y="1465637"/>
                    <a:pt x="619676" y="3694319"/>
                  </a:cubicBezTo>
                  <a:lnTo>
                    <a:pt x="399145" y="356736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99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90;p46">
              <a:extLst>
                <a:ext uri="{FF2B5EF4-FFF2-40B4-BE49-F238E27FC236}">
                  <a16:creationId xmlns:a16="http://schemas.microsoft.com/office/drawing/2014/main" id="{4A6B70B2-8A88-7A4E-BA19-25C7722FF28D}"/>
                </a:ext>
              </a:extLst>
            </p:cNvPr>
            <p:cNvSpPr/>
            <p:nvPr/>
          </p:nvSpPr>
          <p:spPr>
            <a:xfrm>
              <a:off x="2792820" y="2378797"/>
              <a:ext cx="50942" cy="369432"/>
            </a:xfrm>
            <a:custGeom>
              <a:avLst/>
              <a:gdLst/>
              <a:ahLst/>
              <a:cxnLst/>
              <a:rect l="l" t="t" r="r" b="b"/>
              <a:pathLst>
                <a:path w="509424" h="3694319" extrusionOk="0">
                  <a:moveTo>
                    <a:pt x="109593" y="3694319"/>
                  </a:moveTo>
                  <a:cubicBezTo>
                    <a:pt x="941294" y="1465637"/>
                    <a:pt x="258183" y="407047"/>
                    <a:pt x="0" y="0"/>
                  </a:cubicBezTo>
                  <a:lnTo>
                    <a:pt x="0" y="3631180"/>
                  </a:lnTo>
                  <a:lnTo>
                    <a:pt x="109593" y="369431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91;p46">
              <a:extLst>
                <a:ext uri="{FF2B5EF4-FFF2-40B4-BE49-F238E27FC236}">
                  <a16:creationId xmlns:a16="http://schemas.microsoft.com/office/drawing/2014/main" id="{715DA607-C3A9-A343-82BD-CA4C480733B4}"/>
                </a:ext>
              </a:extLst>
            </p:cNvPr>
            <p:cNvSpPr/>
            <p:nvPr/>
          </p:nvSpPr>
          <p:spPr>
            <a:xfrm>
              <a:off x="2766542" y="2437997"/>
              <a:ext cx="51099" cy="76263"/>
            </a:xfrm>
            <a:custGeom>
              <a:avLst/>
              <a:gdLst/>
              <a:ahLst/>
              <a:cxnLst/>
              <a:rect l="l" t="t" r="r" b="b"/>
              <a:pathLst>
                <a:path w="510988" h="762629" extrusionOk="0">
                  <a:moveTo>
                    <a:pt x="510988" y="528752"/>
                  </a:moveTo>
                  <a:cubicBezTo>
                    <a:pt x="510988" y="722871"/>
                    <a:pt x="396688" y="814222"/>
                    <a:pt x="255494" y="732947"/>
                  </a:cubicBezTo>
                  <a:cubicBezTo>
                    <a:pt x="114300" y="651672"/>
                    <a:pt x="0" y="427997"/>
                    <a:pt x="0" y="233878"/>
                  </a:cubicBezTo>
                  <a:cubicBezTo>
                    <a:pt x="0" y="39758"/>
                    <a:pt x="114300" y="-51592"/>
                    <a:pt x="255494" y="29683"/>
                  </a:cubicBezTo>
                  <a:cubicBezTo>
                    <a:pt x="396688" y="110958"/>
                    <a:pt x="510988" y="334632"/>
                    <a:pt x="510988" y="52875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92;p46">
              <a:extLst>
                <a:ext uri="{FF2B5EF4-FFF2-40B4-BE49-F238E27FC236}">
                  <a16:creationId xmlns:a16="http://schemas.microsoft.com/office/drawing/2014/main" id="{B00B8D24-021D-084F-BEFA-D6E6EAF482D4}"/>
                </a:ext>
              </a:extLst>
            </p:cNvPr>
            <p:cNvSpPr/>
            <p:nvPr/>
          </p:nvSpPr>
          <p:spPr>
            <a:xfrm>
              <a:off x="2631998" y="2761138"/>
              <a:ext cx="294222" cy="283145"/>
            </a:xfrm>
            <a:custGeom>
              <a:avLst/>
              <a:gdLst/>
              <a:ahLst/>
              <a:cxnLst/>
              <a:rect l="l" t="t" r="r" b="b"/>
              <a:pathLst>
                <a:path w="2942216" h="2831453" extrusionOk="0">
                  <a:moveTo>
                    <a:pt x="1809974" y="581624"/>
                  </a:moveTo>
                  <a:cubicBezTo>
                    <a:pt x="1751479" y="486244"/>
                    <a:pt x="1723241" y="365339"/>
                    <a:pt x="1698363" y="259211"/>
                  </a:cubicBezTo>
                  <a:cubicBezTo>
                    <a:pt x="1669452" y="136962"/>
                    <a:pt x="1645248" y="32850"/>
                    <a:pt x="1584736" y="6654"/>
                  </a:cubicBezTo>
                  <a:cubicBezTo>
                    <a:pt x="1515484" y="-23573"/>
                    <a:pt x="1484555" y="53001"/>
                    <a:pt x="1440852" y="159128"/>
                  </a:cubicBezTo>
                  <a:lnTo>
                    <a:pt x="1440852" y="159128"/>
                  </a:lnTo>
                  <a:cubicBezTo>
                    <a:pt x="1415303" y="221596"/>
                    <a:pt x="1385047" y="295482"/>
                    <a:pt x="1340672" y="363323"/>
                  </a:cubicBezTo>
                  <a:cubicBezTo>
                    <a:pt x="1292935" y="312946"/>
                    <a:pt x="1242508" y="271301"/>
                    <a:pt x="1189392" y="241075"/>
                  </a:cubicBezTo>
                  <a:cubicBezTo>
                    <a:pt x="966844" y="112781"/>
                    <a:pt x="781274" y="223611"/>
                    <a:pt x="737571" y="488259"/>
                  </a:cubicBezTo>
                  <a:cubicBezTo>
                    <a:pt x="707315" y="465421"/>
                    <a:pt x="677059" y="444598"/>
                    <a:pt x="646131" y="426463"/>
                  </a:cubicBezTo>
                  <a:cubicBezTo>
                    <a:pt x="289112" y="220924"/>
                    <a:pt x="0" y="454002"/>
                    <a:pt x="0" y="948369"/>
                  </a:cubicBezTo>
                  <a:cubicBezTo>
                    <a:pt x="0" y="1442065"/>
                    <a:pt x="289112" y="2008975"/>
                    <a:pt x="645459" y="2214513"/>
                  </a:cubicBezTo>
                  <a:cubicBezTo>
                    <a:pt x="991721" y="2414007"/>
                    <a:pt x="1274781" y="2199736"/>
                    <a:pt x="1290918" y="1735595"/>
                  </a:cubicBezTo>
                  <a:cubicBezTo>
                    <a:pt x="1356136" y="1856500"/>
                    <a:pt x="1442869" y="1957926"/>
                    <a:pt x="1539016" y="2013005"/>
                  </a:cubicBezTo>
                  <a:cubicBezTo>
                    <a:pt x="1563893" y="2027110"/>
                    <a:pt x="1588098" y="2037858"/>
                    <a:pt x="1610958" y="2044575"/>
                  </a:cubicBezTo>
                  <a:cubicBezTo>
                    <a:pt x="1749462" y="2348852"/>
                    <a:pt x="1955875" y="2610813"/>
                    <a:pt x="2186492" y="2743808"/>
                  </a:cubicBezTo>
                  <a:cubicBezTo>
                    <a:pt x="2603351" y="2984275"/>
                    <a:pt x="2941544" y="2712911"/>
                    <a:pt x="2942216" y="2137940"/>
                  </a:cubicBezTo>
                  <a:cubicBezTo>
                    <a:pt x="2942216" y="1562970"/>
                    <a:pt x="2604023" y="901351"/>
                    <a:pt x="2187164" y="660884"/>
                  </a:cubicBezTo>
                  <a:cubicBezTo>
                    <a:pt x="2049332" y="581624"/>
                    <a:pt x="1920912" y="557443"/>
                    <a:pt x="1809974" y="58162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5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72000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993;p46">
              <a:extLst>
                <a:ext uri="{FF2B5EF4-FFF2-40B4-BE49-F238E27FC236}">
                  <a16:creationId xmlns:a16="http://schemas.microsoft.com/office/drawing/2014/main" id="{ED3D7B77-F48A-9045-8F91-974803CCB03A}"/>
                </a:ext>
              </a:extLst>
            </p:cNvPr>
            <p:cNvSpPr/>
            <p:nvPr/>
          </p:nvSpPr>
          <p:spPr>
            <a:xfrm>
              <a:off x="2879432" y="2599839"/>
              <a:ext cx="182073" cy="199762"/>
            </a:xfrm>
            <a:custGeom>
              <a:avLst/>
              <a:gdLst/>
              <a:ahLst/>
              <a:cxnLst/>
              <a:rect l="l" t="t" r="r" b="b"/>
              <a:pathLst>
                <a:path w="1820731" h="1997618" extrusionOk="0">
                  <a:moveTo>
                    <a:pt x="0" y="0"/>
                  </a:moveTo>
                  <a:lnTo>
                    <a:pt x="1820059" y="1049858"/>
                  </a:lnTo>
                  <a:lnTo>
                    <a:pt x="1820732" y="1997619"/>
                  </a:lnTo>
                  <a:lnTo>
                    <a:pt x="161365" y="1040454"/>
                  </a:lnTo>
                  <a:lnTo>
                    <a:pt x="673" y="10928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994;p46">
              <a:extLst>
                <a:ext uri="{FF2B5EF4-FFF2-40B4-BE49-F238E27FC236}">
                  <a16:creationId xmlns:a16="http://schemas.microsoft.com/office/drawing/2014/main" id="{CB5A71EA-5060-9541-85A0-7035B079DC2D}"/>
                </a:ext>
              </a:extLst>
            </p:cNvPr>
            <p:cNvSpPr/>
            <p:nvPr/>
          </p:nvSpPr>
          <p:spPr>
            <a:xfrm>
              <a:off x="3008144" y="2695490"/>
              <a:ext cx="68714" cy="65356"/>
            </a:xfrm>
            <a:custGeom>
              <a:avLst/>
              <a:gdLst/>
              <a:ahLst/>
              <a:cxnLst/>
              <a:rect l="l" t="t" r="r" b="b"/>
              <a:pathLst>
                <a:path w="687144" h="653558" extrusionOk="0">
                  <a:moveTo>
                    <a:pt x="0" y="257259"/>
                  </a:moveTo>
                  <a:lnTo>
                    <a:pt x="0" y="0"/>
                  </a:lnTo>
                  <a:lnTo>
                    <a:pt x="687145" y="396300"/>
                  </a:lnTo>
                  <a:lnTo>
                    <a:pt x="687145" y="653559"/>
                  </a:lnTo>
                  <a:lnTo>
                    <a:pt x="0" y="2572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995;p46">
              <a:extLst>
                <a:ext uri="{FF2B5EF4-FFF2-40B4-BE49-F238E27FC236}">
                  <a16:creationId xmlns:a16="http://schemas.microsoft.com/office/drawing/2014/main" id="{09ED661A-2CD9-5642-A750-F9F69B08C29B}"/>
                </a:ext>
              </a:extLst>
            </p:cNvPr>
            <p:cNvSpPr/>
            <p:nvPr/>
          </p:nvSpPr>
          <p:spPr>
            <a:xfrm>
              <a:off x="2926090" y="2649741"/>
              <a:ext cx="39871" cy="31301"/>
            </a:xfrm>
            <a:custGeom>
              <a:avLst/>
              <a:gdLst/>
              <a:ahLst/>
              <a:cxnLst/>
              <a:rect l="l" t="t" r="r" b="b"/>
              <a:pathLst>
                <a:path w="398705" h="313009" extrusionOk="0">
                  <a:moveTo>
                    <a:pt x="0" y="0"/>
                  </a:moveTo>
                  <a:lnTo>
                    <a:pt x="398705" y="229719"/>
                  </a:lnTo>
                  <a:lnTo>
                    <a:pt x="398705" y="313009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996;p46">
              <a:extLst>
                <a:ext uri="{FF2B5EF4-FFF2-40B4-BE49-F238E27FC236}">
                  <a16:creationId xmlns:a16="http://schemas.microsoft.com/office/drawing/2014/main" id="{2370F091-B8B0-BC49-9D0A-0C6290D84A6C}"/>
                </a:ext>
              </a:extLst>
            </p:cNvPr>
            <p:cNvSpPr/>
            <p:nvPr/>
          </p:nvSpPr>
          <p:spPr>
            <a:xfrm>
              <a:off x="2926157" y="2666352"/>
              <a:ext cx="71942" cy="49840"/>
            </a:xfrm>
            <a:custGeom>
              <a:avLst/>
              <a:gdLst/>
              <a:ahLst/>
              <a:cxnLst/>
              <a:rect l="l" t="t" r="r" b="b"/>
              <a:pathLst>
                <a:path w="719417" h="498397" extrusionOk="0">
                  <a:moveTo>
                    <a:pt x="0" y="0"/>
                  </a:moveTo>
                  <a:lnTo>
                    <a:pt x="719418" y="415107"/>
                  </a:lnTo>
                  <a:lnTo>
                    <a:pt x="719418" y="498397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997;p46">
              <a:extLst>
                <a:ext uri="{FF2B5EF4-FFF2-40B4-BE49-F238E27FC236}">
                  <a16:creationId xmlns:a16="http://schemas.microsoft.com/office/drawing/2014/main" id="{9560CBA4-987C-4640-8175-E6D3C66C91AD}"/>
                </a:ext>
              </a:extLst>
            </p:cNvPr>
            <p:cNvSpPr/>
            <p:nvPr/>
          </p:nvSpPr>
          <p:spPr>
            <a:xfrm>
              <a:off x="2926157" y="2682964"/>
              <a:ext cx="93121" cy="62065"/>
            </a:xfrm>
            <a:custGeom>
              <a:avLst/>
              <a:gdLst/>
              <a:ahLst/>
              <a:cxnLst/>
              <a:rect l="l" t="t" r="r" b="b"/>
              <a:pathLst>
                <a:path w="931208" h="620645" extrusionOk="0">
                  <a:moveTo>
                    <a:pt x="0" y="0"/>
                  </a:moveTo>
                  <a:lnTo>
                    <a:pt x="931209" y="537356"/>
                  </a:lnTo>
                  <a:lnTo>
                    <a:pt x="931209" y="620646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998;p46">
              <a:extLst>
                <a:ext uri="{FF2B5EF4-FFF2-40B4-BE49-F238E27FC236}">
                  <a16:creationId xmlns:a16="http://schemas.microsoft.com/office/drawing/2014/main" id="{4B90DAA9-EC5E-514C-95A2-CCB511FDC9A3}"/>
                </a:ext>
              </a:extLst>
            </p:cNvPr>
            <p:cNvSpPr/>
            <p:nvPr/>
          </p:nvSpPr>
          <p:spPr>
            <a:xfrm>
              <a:off x="2895655" y="2631527"/>
              <a:ext cx="20708" cy="30686"/>
            </a:xfrm>
            <a:custGeom>
              <a:avLst/>
              <a:gdLst/>
              <a:ahLst/>
              <a:cxnLst/>
              <a:rect l="l" t="t" r="r" b="b"/>
              <a:pathLst>
                <a:path w="207084" h="306860" extrusionOk="0">
                  <a:moveTo>
                    <a:pt x="207085" y="212875"/>
                  </a:moveTo>
                  <a:cubicBezTo>
                    <a:pt x="207085" y="290792"/>
                    <a:pt x="160693" y="327735"/>
                    <a:pt x="103543" y="294822"/>
                  </a:cubicBezTo>
                  <a:cubicBezTo>
                    <a:pt x="46393" y="261909"/>
                    <a:pt x="0" y="171902"/>
                    <a:pt x="0" y="93985"/>
                  </a:cubicBezTo>
                  <a:cubicBezTo>
                    <a:pt x="0" y="16069"/>
                    <a:pt x="46393" y="-20874"/>
                    <a:pt x="103543" y="12039"/>
                  </a:cubicBezTo>
                  <a:cubicBezTo>
                    <a:pt x="161365" y="44952"/>
                    <a:pt x="207085" y="134959"/>
                    <a:pt x="207085" y="2128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999;p46">
              <a:extLst>
                <a:ext uri="{FF2B5EF4-FFF2-40B4-BE49-F238E27FC236}">
                  <a16:creationId xmlns:a16="http://schemas.microsoft.com/office/drawing/2014/main" id="{E294ADE3-A807-3046-B287-7C3DBC95E3AD}"/>
                </a:ext>
              </a:extLst>
            </p:cNvPr>
            <p:cNvSpPr/>
            <p:nvPr/>
          </p:nvSpPr>
          <p:spPr>
            <a:xfrm>
              <a:off x="2541431" y="2361717"/>
              <a:ext cx="182073" cy="214203"/>
            </a:xfrm>
            <a:custGeom>
              <a:avLst/>
              <a:gdLst/>
              <a:ahLst/>
              <a:cxnLst/>
              <a:rect l="l" t="t" r="r" b="b"/>
              <a:pathLst>
                <a:path w="1820731" h="2142033" extrusionOk="0">
                  <a:moveTo>
                    <a:pt x="1820059" y="1049187"/>
                  </a:moveTo>
                  <a:lnTo>
                    <a:pt x="0" y="0"/>
                  </a:lnTo>
                  <a:lnTo>
                    <a:pt x="672" y="947761"/>
                  </a:lnTo>
                  <a:lnTo>
                    <a:pt x="1660039" y="1904254"/>
                  </a:lnTo>
                  <a:lnTo>
                    <a:pt x="1820732" y="2142034"/>
                  </a:lnTo>
                  <a:lnTo>
                    <a:pt x="1820059" y="10491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1000;p46">
              <a:extLst>
                <a:ext uri="{FF2B5EF4-FFF2-40B4-BE49-F238E27FC236}">
                  <a16:creationId xmlns:a16="http://schemas.microsoft.com/office/drawing/2014/main" id="{66C0336F-1E09-7D47-A286-C7252EA85072}"/>
                </a:ext>
              </a:extLst>
            </p:cNvPr>
            <p:cNvSpPr/>
            <p:nvPr/>
          </p:nvSpPr>
          <p:spPr>
            <a:xfrm>
              <a:off x="2522057" y="2372903"/>
              <a:ext cx="68714" cy="65356"/>
            </a:xfrm>
            <a:custGeom>
              <a:avLst/>
              <a:gdLst/>
              <a:ahLst/>
              <a:cxnLst/>
              <a:rect l="l" t="t" r="r" b="b"/>
              <a:pathLst>
                <a:path w="687144" h="653558" extrusionOk="0">
                  <a:moveTo>
                    <a:pt x="0" y="257259"/>
                  </a:moveTo>
                  <a:lnTo>
                    <a:pt x="0" y="0"/>
                  </a:lnTo>
                  <a:lnTo>
                    <a:pt x="687145" y="396300"/>
                  </a:lnTo>
                  <a:lnTo>
                    <a:pt x="687145" y="653559"/>
                  </a:lnTo>
                  <a:lnTo>
                    <a:pt x="0" y="2572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1001;p46">
              <a:extLst>
                <a:ext uri="{FF2B5EF4-FFF2-40B4-BE49-F238E27FC236}">
                  <a16:creationId xmlns:a16="http://schemas.microsoft.com/office/drawing/2014/main" id="{05AF33E7-83CF-6649-9D64-87186AB0CDD8}"/>
                </a:ext>
              </a:extLst>
            </p:cNvPr>
            <p:cNvSpPr/>
            <p:nvPr/>
          </p:nvSpPr>
          <p:spPr>
            <a:xfrm>
              <a:off x="2636490" y="2439550"/>
              <a:ext cx="39871" cy="31301"/>
            </a:xfrm>
            <a:custGeom>
              <a:avLst/>
              <a:gdLst/>
              <a:ahLst/>
              <a:cxnLst/>
              <a:rect l="l" t="t" r="r" b="b"/>
              <a:pathLst>
                <a:path w="398705" h="313009" extrusionOk="0">
                  <a:moveTo>
                    <a:pt x="398705" y="229720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398705" y="313010"/>
                  </a:lnTo>
                  <a:lnTo>
                    <a:pt x="398705" y="22972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1002;p46">
              <a:extLst>
                <a:ext uri="{FF2B5EF4-FFF2-40B4-BE49-F238E27FC236}">
                  <a16:creationId xmlns:a16="http://schemas.microsoft.com/office/drawing/2014/main" id="{664843D9-A4A4-504D-BBAE-936E306AC765}"/>
                </a:ext>
              </a:extLst>
            </p:cNvPr>
            <p:cNvSpPr/>
            <p:nvPr/>
          </p:nvSpPr>
          <p:spPr>
            <a:xfrm>
              <a:off x="2599619" y="2434862"/>
              <a:ext cx="76850" cy="52661"/>
            </a:xfrm>
            <a:custGeom>
              <a:avLst/>
              <a:gdLst/>
              <a:ahLst/>
              <a:cxnLst/>
              <a:rect l="l" t="t" r="r" b="b"/>
              <a:pathLst>
                <a:path w="768499" h="526608" extrusionOk="0">
                  <a:moveTo>
                    <a:pt x="768499" y="443318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768499" y="526608"/>
                  </a:lnTo>
                  <a:lnTo>
                    <a:pt x="768499" y="44331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1003;p46">
              <a:extLst>
                <a:ext uri="{FF2B5EF4-FFF2-40B4-BE49-F238E27FC236}">
                  <a16:creationId xmlns:a16="http://schemas.microsoft.com/office/drawing/2014/main" id="{FD50584E-D246-EA41-995A-FF2EA9D2CC5A}"/>
                </a:ext>
              </a:extLst>
            </p:cNvPr>
            <p:cNvSpPr/>
            <p:nvPr/>
          </p:nvSpPr>
          <p:spPr>
            <a:xfrm>
              <a:off x="2583396" y="2442096"/>
              <a:ext cx="93121" cy="62065"/>
            </a:xfrm>
            <a:custGeom>
              <a:avLst/>
              <a:gdLst/>
              <a:ahLst/>
              <a:cxnLst/>
              <a:rect l="l" t="t" r="r" b="b"/>
              <a:pathLst>
                <a:path w="931208" h="620645" extrusionOk="0">
                  <a:moveTo>
                    <a:pt x="931209" y="537356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931209" y="620646"/>
                  </a:lnTo>
                  <a:lnTo>
                    <a:pt x="931209" y="53735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1004;p46">
              <a:extLst>
                <a:ext uri="{FF2B5EF4-FFF2-40B4-BE49-F238E27FC236}">
                  <a16:creationId xmlns:a16="http://schemas.microsoft.com/office/drawing/2014/main" id="{9D2202EE-FD5B-D745-A14E-B4F3409848D5}"/>
                </a:ext>
              </a:extLst>
            </p:cNvPr>
            <p:cNvSpPr/>
            <p:nvPr/>
          </p:nvSpPr>
          <p:spPr>
            <a:xfrm>
              <a:off x="2686030" y="2467381"/>
              <a:ext cx="20708" cy="30658"/>
            </a:xfrm>
            <a:custGeom>
              <a:avLst/>
              <a:gdLst/>
              <a:ahLst/>
              <a:cxnLst/>
              <a:rect l="l" t="t" r="r" b="b"/>
              <a:pathLst>
                <a:path w="207084" h="306577" extrusionOk="0">
                  <a:moveTo>
                    <a:pt x="0" y="93703"/>
                  </a:moveTo>
                  <a:cubicBezTo>
                    <a:pt x="0" y="171619"/>
                    <a:pt x="46392" y="261626"/>
                    <a:pt x="103542" y="294539"/>
                  </a:cubicBezTo>
                  <a:cubicBezTo>
                    <a:pt x="160692" y="327452"/>
                    <a:pt x="207085" y="290509"/>
                    <a:pt x="207085" y="212593"/>
                  </a:cubicBezTo>
                  <a:cubicBezTo>
                    <a:pt x="207085" y="134676"/>
                    <a:pt x="160692" y="44669"/>
                    <a:pt x="103542" y="11756"/>
                  </a:cubicBezTo>
                  <a:cubicBezTo>
                    <a:pt x="46392" y="-20485"/>
                    <a:pt x="0" y="15786"/>
                    <a:pt x="0" y="937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1005;p46">
              <a:extLst>
                <a:ext uri="{FF2B5EF4-FFF2-40B4-BE49-F238E27FC236}">
                  <a16:creationId xmlns:a16="http://schemas.microsoft.com/office/drawing/2014/main" id="{0C1B6230-0E65-F748-9D82-DDF3D443989E}"/>
                </a:ext>
              </a:extLst>
            </p:cNvPr>
            <p:cNvSpPr/>
            <p:nvPr/>
          </p:nvSpPr>
          <p:spPr>
            <a:xfrm>
              <a:off x="2590368" y="2504724"/>
              <a:ext cx="108719" cy="119226"/>
            </a:xfrm>
            <a:custGeom>
              <a:avLst/>
              <a:gdLst/>
              <a:ahLst/>
              <a:cxnLst/>
              <a:rect l="l" t="t" r="r" b="b"/>
              <a:pathLst>
                <a:path w="1087194" h="1192257" extrusionOk="0">
                  <a:moveTo>
                    <a:pt x="1087195" y="626691"/>
                  </a:moveTo>
                  <a:lnTo>
                    <a:pt x="0" y="0"/>
                  </a:lnTo>
                  <a:lnTo>
                    <a:pt x="0" y="565567"/>
                  </a:lnTo>
                  <a:lnTo>
                    <a:pt x="1087195" y="1192258"/>
                  </a:lnTo>
                  <a:lnTo>
                    <a:pt x="1087195" y="62669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1006;p46">
              <a:extLst>
                <a:ext uri="{FF2B5EF4-FFF2-40B4-BE49-F238E27FC236}">
                  <a16:creationId xmlns:a16="http://schemas.microsoft.com/office/drawing/2014/main" id="{DD7EDD00-BF19-E640-A2F7-A39BE4210FFD}"/>
                </a:ext>
              </a:extLst>
            </p:cNvPr>
            <p:cNvSpPr/>
            <p:nvPr/>
          </p:nvSpPr>
          <p:spPr>
            <a:xfrm>
              <a:off x="2618121" y="2534263"/>
              <a:ext cx="37248" cy="28278"/>
            </a:xfrm>
            <a:custGeom>
              <a:avLst/>
              <a:gdLst/>
              <a:ahLst/>
              <a:cxnLst/>
              <a:rect l="l" t="t" r="r" b="b"/>
              <a:pathLst>
                <a:path w="372483" h="282783" extrusionOk="0">
                  <a:moveTo>
                    <a:pt x="0" y="0"/>
                  </a:moveTo>
                  <a:lnTo>
                    <a:pt x="372483" y="214942"/>
                  </a:lnTo>
                  <a:lnTo>
                    <a:pt x="372483" y="282783"/>
                  </a:lnTo>
                  <a:lnTo>
                    <a:pt x="0" y="67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1007;p46">
              <a:extLst>
                <a:ext uri="{FF2B5EF4-FFF2-40B4-BE49-F238E27FC236}">
                  <a16:creationId xmlns:a16="http://schemas.microsoft.com/office/drawing/2014/main" id="{C2F1EF6F-C088-5548-81C2-9380E4E1725F}"/>
                </a:ext>
              </a:extLst>
            </p:cNvPr>
            <p:cNvSpPr/>
            <p:nvPr/>
          </p:nvSpPr>
          <p:spPr>
            <a:xfrm>
              <a:off x="2618121" y="2547861"/>
              <a:ext cx="69656" cy="47019"/>
            </a:xfrm>
            <a:custGeom>
              <a:avLst/>
              <a:gdLst/>
              <a:ahLst/>
              <a:cxnLst/>
              <a:rect l="l" t="t" r="r" b="b"/>
              <a:pathLst>
                <a:path w="696557" h="470186" extrusionOk="0">
                  <a:moveTo>
                    <a:pt x="0" y="0"/>
                  </a:moveTo>
                  <a:lnTo>
                    <a:pt x="696558" y="401673"/>
                  </a:lnTo>
                  <a:lnTo>
                    <a:pt x="696558" y="470186"/>
                  </a:lnTo>
                  <a:lnTo>
                    <a:pt x="0" y="68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1008;p46">
              <a:extLst>
                <a:ext uri="{FF2B5EF4-FFF2-40B4-BE49-F238E27FC236}">
                  <a16:creationId xmlns:a16="http://schemas.microsoft.com/office/drawing/2014/main" id="{0443B6D5-F914-7A43-98DB-C95310FEFD85}"/>
                </a:ext>
              </a:extLst>
            </p:cNvPr>
            <p:cNvSpPr/>
            <p:nvPr/>
          </p:nvSpPr>
          <p:spPr>
            <a:xfrm>
              <a:off x="2600088" y="2523577"/>
              <a:ext cx="12371" cy="18342"/>
            </a:xfrm>
            <a:custGeom>
              <a:avLst/>
              <a:gdLst/>
              <a:ahLst/>
              <a:cxnLst/>
              <a:rect l="l" t="t" r="r" b="b"/>
              <a:pathLst>
                <a:path w="123712" h="183417" extrusionOk="0">
                  <a:moveTo>
                    <a:pt x="123713" y="127308"/>
                  </a:moveTo>
                  <a:cubicBezTo>
                    <a:pt x="123713" y="173655"/>
                    <a:pt x="96146" y="195821"/>
                    <a:pt x="61856" y="176342"/>
                  </a:cubicBezTo>
                  <a:cubicBezTo>
                    <a:pt x="27566" y="156863"/>
                    <a:pt x="0" y="103127"/>
                    <a:pt x="0" y="56109"/>
                  </a:cubicBezTo>
                  <a:cubicBezTo>
                    <a:pt x="0" y="9762"/>
                    <a:pt x="27566" y="-12404"/>
                    <a:pt x="61856" y="7075"/>
                  </a:cubicBezTo>
                  <a:cubicBezTo>
                    <a:pt x="95474" y="27226"/>
                    <a:pt x="123713" y="80961"/>
                    <a:pt x="123713" y="1273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1009;p46">
              <a:extLst>
                <a:ext uri="{FF2B5EF4-FFF2-40B4-BE49-F238E27FC236}">
                  <a16:creationId xmlns:a16="http://schemas.microsoft.com/office/drawing/2014/main" id="{47405FF1-5A04-3E4E-B39F-0C61B4B8F8AD}"/>
                </a:ext>
              </a:extLst>
            </p:cNvPr>
            <p:cNvSpPr/>
            <p:nvPr/>
          </p:nvSpPr>
          <p:spPr>
            <a:xfrm>
              <a:off x="2912281" y="2547325"/>
              <a:ext cx="108719" cy="119293"/>
            </a:xfrm>
            <a:custGeom>
              <a:avLst/>
              <a:gdLst/>
              <a:ahLst/>
              <a:cxnLst/>
              <a:rect l="l" t="t" r="r" b="b"/>
              <a:pathLst>
                <a:path w="1087194" h="1192929" extrusionOk="0">
                  <a:moveTo>
                    <a:pt x="1087195" y="626691"/>
                  </a:moveTo>
                  <a:lnTo>
                    <a:pt x="0" y="0"/>
                  </a:lnTo>
                  <a:lnTo>
                    <a:pt x="0" y="565567"/>
                  </a:lnTo>
                  <a:lnTo>
                    <a:pt x="1087195" y="1192929"/>
                  </a:lnTo>
                  <a:lnTo>
                    <a:pt x="1087195" y="62669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1010;p46">
              <a:extLst>
                <a:ext uri="{FF2B5EF4-FFF2-40B4-BE49-F238E27FC236}">
                  <a16:creationId xmlns:a16="http://schemas.microsoft.com/office/drawing/2014/main" id="{DE873AB4-5DB3-3845-BF4F-9DDF7AF18F65}"/>
                </a:ext>
              </a:extLst>
            </p:cNvPr>
            <p:cNvSpPr/>
            <p:nvPr/>
          </p:nvSpPr>
          <p:spPr>
            <a:xfrm>
              <a:off x="2940034" y="2576931"/>
              <a:ext cx="37248" cy="28278"/>
            </a:xfrm>
            <a:custGeom>
              <a:avLst/>
              <a:gdLst/>
              <a:ahLst/>
              <a:cxnLst/>
              <a:rect l="l" t="t" r="r" b="b"/>
              <a:pathLst>
                <a:path w="372483" h="282783" extrusionOk="0">
                  <a:moveTo>
                    <a:pt x="0" y="0"/>
                  </a:moveTo>
                  <a:lnTo>
                    <a:pt x="372483" y="214942"/>
                  </a:lnTo>
                  <a:lnTo>
                    <a:pt x="372483" y="282783"/>
                  </a:lnTo>
                  <a:lnTo>
                    <a:pt x="0" y="67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1011;p46">
              <a:extLst>
                <a:ext uri="{FF2B5EF4-FFF2-40B4-BE49-F238E27FC236}">
                  <a16:creationId xmlns:a16="http://schemas.microsoft.com/office/drawing/2014/main" id="{719AFAA1-AB7E-D949-B45A-8AFBE5D9290F}"/>
                </a:ext>
              </a:extLst>
            </p:cNvPr>
            <p:cNvSpPr/>
            <p:nvPr/>
          </p:nvSpPr>
          <p:spPr>
            <a:xfrm>
              <a:off x="2940101" y="2590528"/>
              <a:ext cx="69656" cy="47019"/>
            </a:xfrm>
            <a:custGeom>
              <a:avLst/>
              <a:gdLst/>
              <a:ahLst/>
              <a:cxnLst/>
              <a:rect l="l" t="t" r="r" b="b"/>
              <a:pathLst>
                <a:path w="696557" h="470186" extrusionOk="0">
                  <a:moveTo>
                    <a:pt x="0" y="0"/>
                  </a:moveTo>
                  <a:lnTo>
                    <a:pt x="696558" y="401673"/>
                  </a:lnTo>
                  <a:lnTo>
                    <a:pt x="696558" y="470186"/>
                  </a:lnTo>
                  <a:lnTo>
                    <a:pt x="0" y="68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1012;p46">
              <a:extLst>
                <a:ext uri="{FF2B5EF4-FFF2-40B4-BE49-F238E27FC236}">
                  <a16:creationId xmlns:a16="http://schemas.microsoft.com/office/drawing/2014/main" id="{1FB6445E-D3F7-114C-9A6F-6484D0DB1131}"/>
                </a:ext>
              </a:extLst>
            </p:cNvPr>
            <p:cNvSpPr/>
            <p:nvPr/>
          </p:nvSpPr>
          <p:spPr>
            <a:xfrm>
              <a:off x="2922001" y="2566245"/>
              <a:ext cx="12371" cy="18342"/>
            </a:xfrm>
            <a:custGeom>
              <a:avLst/>
              <a:gdLst/>
              <a:ahLst/>
              <a:cxnLst/>
              <a:rect l="l" t="t" r="r" b="b"/>
              <a:pathLst>
                <a:path w="123713" h="183417" extrusionOk="0">
                  <a:moveTo>
                    <a:pt x="123713" y="127308"/>
                  </a:moveTo>
                  <a:cubicBezTo>
                    <a:pt x="123713" y="173655"/>
                    <a:pt x="96146" y="195821"/>
                    <a:pt x="61857" y="176342"/>
                  </a:cubicBezTo>
                  <a:cubicBezTo>
                    <a:pt x="27567" y="156863"/>
                    <a:pt x="0" y="103127"/>
                    <a:pt x="0" y="56109"/>
                  </a:cubicBezTo>
                  <a:cubicBezTo>
                    <a:pt x="0" y="9762"/>
                    <a:pt x="27567" y="-12404"/>
                    <a:pt x="61857" y="7075"/>
                  </a:cubicBezTo>
                  <a:cubicBezTo>
                    <a:pt x="96146" y="27226"/>
                    <a:pt x="123713" y="80961"/>
                    <a:pt x="123713" y="127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0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43485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PICTURE IS WORTH A THOUSAND WORDS</a:t>
            </a:r>
            <a:endParaRPr dirty="0"/>
          </a:p>
        </p:txBody>
      </p:sp>
      <p:sp>
        <p:nvSpPr>
          <p:cNvPr id="275" name="Google Shape;275;p20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43485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pt-BR" b="0" i="0" dirty="0">
                <a:solidFill>
                  <a:srgbClr val="302D2D"/>
                </a:solidFill>
                <a:effectLst/>
                <a:latin typeface="Nunito Sans" panose="020B0604020202020204" pitchFamily="2" charset="0"/>
              </a:rPr>
              <a:t> </a:t>
            </a:r>
            <a:r>
              <a:rPr lang="pt-BR" b="0" i="0" dirty="0">
                <a:solidFill>
                  <a:schemeClr val="tx1"/>
                </a:solidFill>
                <a:effectLst/>
                <a:latin typeface="Monotype Corsiva" panose="03010101010201010101" pitchFamily="66" charset="0"/>
              </a:rPr>
              <a:t>“Algumas pessoas gostariam que algo acontecesse. Algumas desejam que aconteça. E outras fazem acontecer.”</a:t>
            </a:r>
            <a:endParaRPr dirty="0">
              <a:solidFill>
                <a:schemeClr val="tx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276" name="Google Shape;276;p20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075DD53-BF7D-41DB-B7E1-3A76F72E7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730" y="0"/>
            <a:ext cx="4072269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ROADMAP</a:t>
            </a:r>
            <a:endParaRPr dirty="0"/>
          </a:p>
        </p:txBody>
      </p:sp>
      <p:sp>
        <p:nvSpPr>
          <p:cNvPr id="566" name="Google Shape;566;p38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67" name="Google Shape;567;p38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38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69" name="Google Shape;569;p38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570" name="Google Shape;570;p38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1957702" y="1866499"/>
              <a:ext cx="134100" cy="134100"/>
            </a:xfrm>
            <a:prstGeom prst="ellipse">
              <a:avLst/>
            </a:pr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1</a:t>
              </a:r>
              <a:endParaRPr sz="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572" name="Google Shape;572;p38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573" name="Google Shape;573;p38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8"/>
            <p:cNvSpPr/>
            <p:nvPr/>
          </p:nvSpPr>
          <p:spPr>
            <a:xfrm>
              <a:off x="3985777" y="1866499"/>
              <a:ext cx="134100" cy="134100"/>
            </a:xfrm>
            <a:prstGeom prst="ellipse">
              <a:avLst/>
            </a:pr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3</a:t>
              </a:r>
              <a:endParaRPr sz="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575" name="Google Shape;575;p38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576" name="Google Shape;576;p38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8"/>
            <p:cNvSpPr/>
            <p:nvPr/>
          </p:nvSpPr>
          <p:spPr>
            <a:xfrm>
              <a:off x="6013852" y="1866499"/>
              <a:ext cx="134100" cy="134100"/>
            </a:xfrm>
            <a:prstGeom prst="ellipse">
              <a:avLst/>
            </a:pr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5</a:t>
              </a:r>
              <a:endParaRPr sz="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578" name="Google Shape;578;p38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579" name="Google Shape;579;p38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8"/>
            <p:cNvSpPr/>
            <p:nvPr/>
          </p:nvSpPr>
          <p:spPr>
            <a:xfrm flipH="1">
              <a:off x="7052177" y="3752502"/>
              <a:ext cx="134100" cy="134100"/>
            </a:xfrm>
            <a:prstGeom prst="ellipse">
              <a:avLst/>
            </a:pr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6</a:t>
              </a:r>
              <a:endParaRPr sz="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581" name="Google Shape;581;p38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582" name="Google Shape;582;p38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8"/>
            <p:cNvSpPr/>
            <p:nvPr/>
          </p:nvSpPr>
          <p:spPr>
            <a:xfrm flipH="1">
              <a:off x="5024102" y="3752502"/>
              <a:ext cx="134100" cy="134100"/>
            </a:xfrm>
            <a:prstGeom prst="ellipse">
              <a:avLst/>
            </a:pr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4</a:t>
              </a:r>
              <a:endParaRPr sz="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584" name="Google Shape;584;p38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585" name="Google Shape;585;p38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8"/>
            <p:cNvSpPr/>
            <p:nvPr/>
          </p:nvSpPr>
          <p:spPr>
            <a:xfrm flipH="1">
              <a:off x="2996027" y="3752502"/>
              <a:ext cx="134100" cy="134100"/>
            </a:xfrm>
            <a:prstGeom prst="ellipse">
              <a:avLst/>
            </a:pr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2</a:t>
              </a:r>
              <a:endParaRPr sz="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sp>
        <p:nvSpPr>
          <p:cNvPr id="587" name="Google Shape;587;p38"/>
          <p:cNvSpPr txBox="1"/>
          <p:nvPr/>
        </p:nvSpPr>
        <p:spPr>
          <a:xfrm>
            <a:off x="1381563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REUNIÃO INICIAL</a:t>
            </a:r>
            <a:endParaRPr sz="900" dirty="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88" name="Google Shape;588;p38"/>
          <p:cNvSpPr txBox="1"/>
          <p:nvPr/>
        </p:nvSpPr>
        <p:spPr>
          <a:xfrm>
            <a:off x="3378918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BRAINSTORMING</a:t>
            </a:r>
            <a:endParaRPr sz="900" dirty="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89" name="Google Shape;589;p38"/>
          <p:cNvSpPr txBox="1"/>
          <p:nvPr/>
        </p:nvSpPr>
        <p:spPr>
          <a:xfrm>
            <a:off x="5437723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REUNIÕES DE ACOMPANHAMENTO</a:t>
            </a:r>
            <a:endParaRPr sz="900" dirty="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90" name="Google Shape;590;p38"/>
          <p:cNvSpPr txBox="1"/>
          <p:nvPr/>
        </p:nvSpPr>
        <p:spPr>
          <a:xfrm>
            <a:off x="2419888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DECISÃO DE TEMAS</a:t>
            </a:r>
            <a:endParaRPr sz="900" dirty="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91" name="Google Shape;591;p38"/>
          <p:cNvSpPr txBox="1"/>
          <p:nvPr/>
        </p:nvSpPr>
        <p:spPr>
          <a:xfrm>
            <a:off x="4447968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DIVISÃO DE TAREFAS</a:t>
            </a:r>
            <a:endParaRPr sz="900" dirty="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92" name="Google Shape;592;p38"/>
          <p:cNvSpPr txBox="1"/>
          <p:nvPr/>
        </p:nvSpPr>
        <p:spPr>
          <a:xfrm>
            <a:off x="6476048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LINHA DE CHEGADA</a:t>
            </a:r>
            <a:endParaRPr sz="900" dirty="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42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663" name="Google Shape;663;p4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664" name="Google Shape;664;p42"/>
          <p:cNvGrpSpPr/>
          <p:nvPr/>
        </p:nvGrpSpPr>
        <p:grpSpPr>
          <a:xfrm>
            <a:off x="855292" y="1413043"/>
            <a:ext cx="3608219" cy="3243858"/>
            <a:chOff x="855292" y="1413043"/>
            <a:chExt cx="3608219" cy="3243858"/>
          </a:xfrm>
        </p:grpSpPr>
        <p:sp>
          <p:nvSpPr>
            <p:cNvPr id="665" name="Google Shape;665;p42"/>
            <p:cNvSpPr/>
            <p:nvPr/>
          </p:nvSpPr>
          <p:spPr>
            <a:xfrm>
              <a:off x="1748547" y="3626620"/>
              <a:ext cx="1827373" cy="554243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dirty="0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PRAZOS</a:t>
              </a:r>
              <a:endParaRPr sz="1200" i="0" u="none" strike="noStrike" cap="none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66" name="Google Shape;666;p42"/>
            <p:cNvSpPr/>
            <p:nvPr/>
          </p:nvSpPr>
          <p:spPr>
            <a:xfrm>
              <a:off x="1974416" y="4115125"/>
              <a:ext cx="1377910" cy="541775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dirty="0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EQUIPE</a:t>
              </a:r>
              <a:endParaRPr sz="1200" i="0" u="none" strike="noStrike" cap="none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67" name="Google Shape;667;p42"/>
            <p:cNvSpPr/>
            <p:nvPr/>
          </p:nvSpPr>
          <p:spPr>
            <a:xfrm>
              <a:off x="863236" y="1706600"/>
              <a:ext cx="3600274" cy="576911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i="0" u="none" strike="noStrike" cap="none" dirty="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ESPECTATIV</a:t>
              </a:r>
              <a:r>
                <a:rPr lang="en" sz="1200" dirty="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AS</a:t>
              </a:r>
              <a:endParaRPr sz="1200" i="0" u="none" strike="noStrike" cap="none" dirty="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68" name="Google Shape;668;p42"/>
            <p:cNvSpPr/>
            <p:nvPr/>
          </p:nvSpPr>
          <p:spPr>
            <a:xfrm>
              <a:off x="1305892" y="2665477"/>
              <a:ext cx="2714957" cy="564446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i="0" u="none" strike="noStrike" cap="none" dirty="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MUDANÇAS DE PLANEJAMENTO</a:t>
              </a:r>
              <a:endParaRPr sz="1200" i="0" u="none" strike="noStrike" cap="none" dirty="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69" name="Google Shape;669;p42"/>
            <p:cNvSpPr/>
            <p:nvPr/>
          </p:nvSpPr>
          <p:spPr>
            <a:xfrm>
              <a:off x="1086835" y="2186038"/>
              <a:ext cx="3154201" cy="57124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dirty="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DESCOBERTAS</a:t>
              </a:r>
              <a:endParaRPr sz="1200" i="0" u="none" strike="noStrike" cap="none" dirty="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70" name="Google Shape;670;p42"/>
            <p:cNvSpPr/>
            <p:nvPr/>
          </p:nvSpPr>
          <p:spPr>
            <a:xfrm>
              <a:off x="1526085" y="3144914"/>
              <a:ext cx="2272296" cy="562177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dirty="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METODOLOGIA</a:t>
              </a:r>
              <a:endParaRPr sz="1200" i="0" u="none" strike="noStrike" cap="none" dirty="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71" name="Google Shape;671;p42"/>
            <p:cNvSpPr/>
            <p:nvPr/>
          </p:nvSpPr>
          <p:spPr>
            <a:xfrm>
              <a:off x="855292" y="1413043"/>
              <a:ext cx="3602907" cy="396816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672" name="Google Shape;672;p42"/>
          <p:cNvCxnSpPr/>
          <p:nvPr/>
        </p:nvCxnSpPr>
        <p:spPr>
          <a:xfrm>
            <a:off x="4383550" y="1950075"/>
            <a:ext cx="10569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73" name="Google Shape;673;p42"/>
          <p:cNvSpPr txBox="1"/>
          <p:nvPr/>
        </p:nvSpPr>
        <p:spPr>
          <a:xfrm>
            <a:off x="5550194" y="1778025"/>
            <a:ext cx="2738555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FACILIDADE EM RESOLUÇÃO DAS QUESTÕES</a:t>
            </a:r>
            <a:endParaRPr sz="1000" dirty="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674" name="Google Shape;674;p42"/>
          <p:cNvCxnSpPr/>
          <p:nvPr/>
        </p:nvCxnSpPr>
        <p:spPr>
          <a:xfrm>
            <a:off x="4227875" y="2431700"/>
            <a:ext cx="1212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75" name="Google Shape;675;p42"/>
          <p:cNvSpPr txBox="1"/>
          <p:nvPr/>
        </p:nvSpPr>
        <p:spPr>
          <a:xfrm>
            <a:off x="5502050" y="225964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ALGUMAS DE NOSSAS PERGUNTAS NÃO PODIAM SER RESPONDIDADS</a:t>
            </a:r>
            <a:endParaRPr sz="1000" dirty="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676" name="Google Shape;676;p42"/>
          <p:cNvCxnSpPr/>
          <p:nvPr/>
        </p:nvCxnSpPr>
        <p:spPr>
          <a:xfrm>
            <a:off x="4006650" y="2913325"/>
            <a:ext cx="14337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77" name="Google Shape;677;p42"/>
          <p:cNvSpPr txBox="1"/>
          <p:nvPr/>
        </p:nvSpPr>
        <p:spPr>
          <a:xfrm>
            <a:off x="5502050" y="274125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REAVALIAR A BASE DE DADOS</a:t>
            </a:r>
            <a:endParaRPr sz="1000" dirty="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678" name="Google Shape;678;p42"/>
          <p:cNvCxnSpPr/>
          <p:nvPr/>
        </p:nvCxnSpPr>
        <p:spPr>
          <a:xfrm>
            <a:off x="3818200" y="3394925"/>
            <a:ext cx="16221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79" name="Google Shape;679;p42">
            <a:hlinkClick r:id="rId3" action="ppaction://hlinksldjump"/>
          </p:cNvPr>
          <p:cNvSpPr txBox="1"/>
          <p:nvPr/>
        </p:nvSpPr>
        <p:spPr>
          <a:xfrm>
            <a:off x="5502050" y="322287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SCRUM</a:t>
            </a:r>
            <a:endParaRPr sz="1000" dirty="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680" name="Google Shape;680;p42"/>
          <p:cNvCxnSpPr/>
          <p:nvPr/>
        </p:nvCxnSpPr>
        <p:spPr>
          <a:xfrm>
            <a:off x="3613350" y="3876550"/>
            <a:ext cx="1827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81" name="Google Shape;681;p42"/>
          <p:cNvSpPr txBox="1"/>
          <p:nvPr/>
        </p:nvSpPr>
        <p:spPr>
          <a:xfrm>
            <a:off x="5502050" y="370448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REDUÇÃO DE PRAZO</a:t>
            </a:r>
            <a:endParaRPr sz="1000" dirty="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682" name="Google Shape;682;p42"/>
          <p:cNvCxnSpPr/>
          <p:nvPr/>
        </p:nvCxnSpPr>
        <p:spPr>
          <a:xfrm>
            <a:off x="3400325" y="4358150"/>
            <a:ext cx="2031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83" name="Google Shape;683;p42"/>
          <p:cNvSpPr txBox="1"/>
          <p:nvPr/>
        </p:nvSpPr>
        <p:spPr>
          <a:xfrm>
            <a:off x="5502050" y="418610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TRABALHO DURO</a:t>
            </a:r>
            <a:endParaRPr sz="1000" dirty="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9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SCRUM</a:t>
            </a:r>
            <a:endParaRPr dirty="0"/>
          </a:p>
        </p:txBody>
      </p:sp>
      <p:sp>
        <p:nvSpPr>
          <p:cNvPr id="598" name="Google Shape;598;p39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75C7767-345D-4F80-A3D5-D519E4B4B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77" y="1318435"/>
            <a:ext cx="8016446" cy="36974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inola template">
  <a:themeElements>
    <a:clrScheme name="Custom 347">
      <a:dk1>
        <a:srgbClr val="FFFFFF"/>
      </a:dk1>
      <a:lt1>
        <a:srgbClr val="0E0918"/>
      </a:lt1>
      <a:dk2>
        <a:srgbClr val="D1C8DA"/>
      </a:dk2>
      <a:lt2>
        <a:srgbClr val="8870A0"/>
      </a:lt2>
      <a:accent1>
        <a:srgbClr val="FF9E44"/>
      </a:accent1>
      <a:accent2>
        <a:srgbClr val="FF4093"/>
      </a:accent2>
      <a:accent3>
        <a:srgbClr val="C06EE2"/>
      </a:accent3>
      <a:accent4>
        <a:srgbClr val="5AA5DA"/>
      </a:accent4>
      <a:accent5>
        <a:srgbClr val="572D7E"/>
      </a:accent5>
      <a:accent6>
        <a:srgbClr val="0E091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</TotalTime>
  <Words>183</Words>
  <Application>Microsoft Office PowerPoint</Application>
  <PresentationFormat>Apresentação na tela (16:9)</PresentationFormat>
  <Paragraphs>54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Barlow</vt:lpstr>
      <vt:lpstr>Monotype Corsiva</vt:lpstr>
      <vt:lpstr>Arial</vt:lpstr>
      <vt:lpstr>Nunito Sans</vt:lpstr>
      <vt:lpstr>Calibri</vt:lpstr>
      <vt:lpstr>Barlow Light</vt:lpstr>
      <vt:lpstr>Minola template</vt:lpstr>
      <vt:lpstr>MODULO 3  NBA STATISTICS</vt:lpstr>
      <vt:lpstr>TEAM PRESENTATION</vt:lpstr>
      <vt:lpstr>1 A GRANDE DECISÃO.</vt:lpstr>
      <vt:lpstr>BRAINSTORMING</vt:lpstr>
      <vt:lpstr>NBA ANALITCS</vt:lpstr>
      <vt:lpstr>A PICTURE IS WORTH A THOUSAND WORDS</vt:lpstr>
      <vt:lpstr>ROADMAP</vt:lpstr>
      <vt:lpstr>FUNNEL</vt:lpstr>
      <vt:lpstr>SCRUM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Rafael</dc:creator>
  <cp:lastModifiedBy>Rafael</cp:lastModifiedBy>
  <cp:revision>16</cp:revision>
  <dcterms:modified xsi:type="dcterms:W3CDTF">2022-03-30T23:33:00Z</dcterms:modified>
</cp:coreProperties>
</file>