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22E4-2AF3-4EB2-9480-8CE808D3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F3144-601D-4D41-B0EF-67508312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1489-A7FC-4F3F-AF91-BE2A967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712C2-3372-4813-A52E-74239950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56FE4-0087-4ADE-B7CC-550139D2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F608F-16A3-4811-ADD0-3AC0A77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DC901-5BC2-4CC6-9DE3-032DAD96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AAEC1-1AE1-42C3-A867-5A437E6D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6E2EC-B6E6-46DD-9EB5-D29618A2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439E0-E24C-4FDF-9403-ECAD3DC1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18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30437-7FFD-46DD-8309-FB3F46467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3869C-BDA1-4821-9320-90BE2B7C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60B27-9004-4F43-8BDC-0044BC95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53C4F-1FF4-4104-B091-F85842B1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727F8-8607-42A7-8A48-51B8BB7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D8F5-D161-4CF3-B207-7DE9D55E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9E5C0-DE41-4B5F-ACEB-0640EC2B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12B45-8918-4728-B74D-B9F6553E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AD36C-5F34-4545-8136-AB55BB0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34BC0-DF36-4375-9C05-56C9A6C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5B70-959E-4BF2-8225-E796414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A6D9B-7BFA-4852-860E-13224B01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D79FF-D844-4982-8B5E-5CC6DB6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24C56-9531-4919-9D83-8FFBAB55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A24C8-7755-4AFB-A762-DFC4B50A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15AC0-57ED-4728-ABB0-E009AAC5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62BD1-36F0-40E0-9091-994E9088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04E75-C39D-43BE-803B-E8A60880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2DDA1D-0449-4275-B64A-42612C6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E2ED1A-FCB5-407F-B19D-924FD862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C56FA-FC36-4CB2-BFD0-7363EAE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5DA9-EABD-4398-8D9B-738DA0BE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00A78-2942-4186-B1C2-7057A890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0B7C4-0CCB-4FF0-8D10-72BF7398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64F6C6-A569-450B-8E96-E544642D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8A5F21-19E7-401D-B40F-9CCCE272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9DE92A-B49E-4054-B2CE-38092306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5020EA-DD9D-497B-AF99-6E8D019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3CAC97-B284-440B-A833-D90BE147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A3A8-3FD6-4F99-9B38-918E7D59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901D8D-89CE-488A-960D-7867F57C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A80A32-9F41-4BBF-9646-EE023B9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218600-8E8D-41DE-86AD-FC98213D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5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48E67F-139A-4450-903E-ADF66010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A49722-61F4-499C-B271-1112AD8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DDAF32-A5E6-4C8E-A326-8AF6868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FD23B-E96E-4DF2-9EDA-8393AA94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1BBCF-CDF2-4D1F-9691-2E6F2DEE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933AD-C4EF-450C-979F-EF1DFBC4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40046C-5FEA-40B6-968B-3FBD983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056514-E9FF-4130-A2DF-FDB72A1E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92E8E-A78F-433D-A791-B00C6DC8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D37E-51E3-4389-B5B1-02A14A7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B8DC16-6A73-4201-BCF8-ECB66747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DDCB7-74AB-48F1-A167-AB5E4A82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008B87-19CF-4A6C-9452-9DB17047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585F3-CBCF-49C6-975C-1EDC325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B8797-8C16-483A-95F1-B99F8DCF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BF9BCB-E339-4511-BFDB-208EAD14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6EED86-63E0-4CE5-9FE1-8B29B308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34ABC-73BD-4B16-BF71-36A12464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7636-2ED2-4AF0-A664-C9DB99394FF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02B7A-F5C9-4A6C-B232-E62D098B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A6676-936B-44C4-9AC8-F5BBB1A2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2615-2D68-431C-9B87-1431B2C6D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F519E5-D171-4B9E-976E-1A6E991AFF9A}"/>
              </a:ext>
            </a:extLst>
          </p:cNvPr>
          <p:cNvSpPr txBox="1"/>
          <p:nvPr/>
        </p:nvSpPr>
        <p:spPr>
          <a:xfrm>
            <a:off x="157655" y="113110"/>
            <a:ext cx="342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Sem técnicas de  balanceamento-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AF7807-9BA7-4543-A003-2616A295D1E7}"/>
              </a:ext>
            </a:extLst>
          </p:cNvPr>
          <p:cNvSpPr txBox="1"/>
          <p:nvPr/>
        </p:nvSpPr>
        <p:spPr>
          <a:xfrm>
            <a:off x="5146409" y="1580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Holdout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6335A-10B7-40D6-87E2-FF136023B672}"/>
              </a:ext>
            </a:extLst>
          </p:cNvPr>
          <p:cNvSpPr txBox="1"/>
          <p:nvPr/>
        </p:nvSpPr>
        <p:spPr>
          <a:xfrm>
            <a:off x="3903810" y="4598079"/>
            <a:ext cx="370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fold</a:t>
            </a:r>
            <a:r>
              <a:rPr lang="pt-BR" dirty="0"/>
              <a:t> - </a:t>
            </a:r>
            <a:r>
              <a:rPr lang="pt-BR" dirty="0" err="1"/>
              <a:t>cv</a:t>
            </a:r>
            <a:r>
              <a:rPr lang="pt-BR" dirty="0"/>
              <a:t>=</a:t>
            </a:r>
            <a:r>
              <a:rPr lang="pt-BR" dirty="0" err="1"/>
              <a:t>StratifiedKFold</a:t>
            </a:r>
            <a:r>
              <a:rPr lang="pt-BR" dirty="0"/>
              <a:t>(</a:t>
            </a:r>
            <a:r>
              <a:rPr lang="pt-BR" dirty="0" err="1"/>
              <a:t>n_splits</a:t>
            </a:r>
            <a:r>
              <a:rPr lang="pt-BR" dirty="0"/>
              <a:t>=5)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94172-94EB-4EF5-9A68-17F15488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83" y="615661"/>
            <a:ext cx="7200000" cy="17660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7AE562-AB58-40CB-9EB0-4FB8AB2B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83" y="2723751"/>
            <a:ext cx="7200000" cy="183439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423A4-DACB-4899-93F3-C27F72B64F3D}"/>
              </a:ext>
            </a:extLst>
          </p:cNvPr>
          <p:cNvSpPr txBox="1"/>
          <p:nvPr/>
        </p:nvSpPr>
        <p:spPr>
          <a:xfrm>
            <a:off x="4384502" y="2330252"/>
            <a:ext cx="393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Holdout_aplicando</a:t>
            </a:r>
            <a:r>
              <a:rPr lang="pt-BR" dirty="0"/>
              <a:t> </a:t>
            </a:r>
            <a:r>
              <a:rPr lang="pt-BR" dirty="0" err="1"/>
              <a:t>stratify</a:t>
            </a:r>
            <a:r>
              <a:rPr lang="pt-BR" dirty="0"/>
              <a:t> -balanceado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659203-384F-4177-BBC6-7C0FAC8BBA84}"/>
              </a:ext>
            </a:extLst>
          </p:cNvPr>
          <p:cNvSpPr txBox="1"/>
          <p:nvPr/>
        </p:nvSpPr>
        <p:spPr>
          <a:xfrm>
            <a:off x="9443551" y="4009949"/>
            <a:ext cx="69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7,8s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BBA426-BAC8-463C-BCF9-E772C98B1E32}"/>
              </a:ext>
            </a:extLst>
          </p:cNvPr>
          <p:cNvSpPr txBox="1"/>
          <p:nvPr/>
        </p:nvSpPr>
        <p:spPr>
          <a:xfrm>
            <a:off x="9443551" y="1960920"/>
            <a:ext cx="69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7,5s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E9468C-9921-4B46-9246-8E05BCD84D2A}"/>
              </a:ext>
            </a:extLst>
          </p:cNvPr>
          <p:cNvSpPr txBox="1"/>
          <p:nvPr/>
        </p:nvSpPr>
        <p:spPr>
          <a:xfrm>
            <a:off x="9443550" y="5365781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3min11s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09188C4-7934-436D-AB5F-40BD9339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14" y="4978207"/>
            <a:ext cx="7200000" cy="170924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FED809-92CA-4AB2-830A-9269FC1A683B}"/>
              </a:ext>
            </a:extLst>
          </p:cNvPr>
          <p:cNvSpPr txBox="1"/>
          <p:nvPr/>
        </p:nvSpPr>
        <p:spPr>
          <a:xfrm>
            <a:off x="9323683" y="5832828"/>
            <a:ext cx="259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Utilizado splits diferentes </a:t>
            </a:r>
          </a:p>
          <a:p>
            <a:pPr algn="ctr"/>
            <a:r>
              <a:rPr lang="pt-BR" dirty="0"/>
              <a:t>mas o resultado igual</a:t>
            </a:r>
          </a:p>
        </p:txBody>
      </p:sp>
    </p:spTree>
    <p:extLst>
      <p:ext uri="{BB962C8B-B14F-4D97-AF65-F5344CB8AC3E}">
        <p14:creationId xmlns:p14="http://schemas.microsoft.com/office/powerpoint/2010/main" val="41032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00593538-DD16-49A8-8222-F97A50EB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03" y="4382519"/>
            <a:ext cx="6660000" cy="16370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A2B139-5FF3-455E-A49A-B2412246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8"/>
          <a:stretch/>
        </p:blipFill>
        <p:spPr>
          <a:xfrm>
            <a:off x="4805603" y="1646374"/>
            <a:ext cx="6660000" cy="16158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06335A-10B7-40D6-87E2-FF136023B672}"/>
              </a:ext>
            </a:extLst>
          </p:cNvPr>
          <p:cNvSpPr txBox="1"/>
          <p:nvPr/>
        </p:nvSpPr>
        <p:spPr>
          <a:xfrm>
            <a:off x="4002497" y="3757382"/>
            <a:ext cx="380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fold</a:t>
            </a:r>
            <a:r>
              <a:rPr lang="pt-BR" dirty="0"/>
              <a:t> - </a:t>
            </a:r>
            <a:r>
              <a:rPr lang="pt-BR" dirty="0" err="1"/>
              <a:t>cv</a:t>
            </a:r>
            <a:r>
              <a:rPr lang="pt-BR" dirty="0"/>
              <a:t> = </a:t>
            </a:r>
            <a:r>
              <a:rPr lang="pt-BR" dirty="0" err="1"/>
              <a:t>StratifiedKFold</a:t>
            </a:r>
            <a:r>
              <a:rPr lang="pt-BR" dirty="0"/>
              <a:t>(</a:t>
            </a:r>
            <a:r>
              <a:rPr lang="pt-BR" dirty="0" err="1"/>
              <a:t>n_splits</a:t>
            </a:r>
            <a:r>
              <a:rPr lang="pt-BR" dirty="0"/>
              <a:t>=5)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F519E5-D171-4B9E-976E-1A6E991AFF9A}"/>
              </a:ext>
            </a:extLst>
          </p:cNvPr>
          <p:cNvSpPr txBox="1"/>
          <p:nvPr/>
        </p:nvSpPr>
        <p:spPr>
          <a:xfrm>
            <a:off x="1491719" y="469132"/>
            <a:ext cx="378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 balanceamento - </a:t>
            </a:r>
            <a:r>
              <a:rPr lang="pt-BR" b="1" dirty="0" err="1"/>
              <a:t>Undersampling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0EA3BE-6DA3-41C2-BB73-5FBEEA12B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1" y="1646374"/>
            <a:ext cx="6660000" cy="16158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1774C12-7BCF-4527-A332-42EF52CA5E4E}"/>
              </a:ext>
            </a:extLst>
          </p:cNvPr>
          <p:cNvSpPr txBox="1"/>
          <p:nvPr/>
        </p:nvSpPr>
        <p:spPr>
          <a:xfrm>
            <a:off x="7595696" y="469132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 balanceamento - </a:t>
            </a:r>
            <a:r>
              <a:rPr lang="pt-BR" b="1" dirty="0" err="1"/>
              <a:t>Oversampling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9CB1B1-3A51-4909-B0E1-09A18CA8D763}"/>
              </a:ext>
            </a:extLst>
          </p:cNvPr>
          <p:cNvSpPr txBox="1"/>
          <p:nvPr/>
        </p:nvSpPr>
        <p:spPr>
          <a:xfrm>
            <a:off x="6156912" y="3262197"/>
            <a:ext cx="69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2,6s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E00C74-710A-4145-A2D6-32960259683D}"/>
              </a:ext>
            </a:extLst>
          </p:cNvPr>
          <p:cNvSpPr txBox="1"/>
          <p:nvPr/>
        </p:nvSpPr>
        <p:spPr>
          <a:xfrm>
            <a:off x="11359533" y="3262197"/>
            <a:ext cx="69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43,1s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E8907F-6109-4097-A7AF-A0527CD6EACF}"/>
              </a:ext>
            </a:extLst>
          </p:cNvPr>
          <p:cNvSpPr txBox="1"/>
          <p:nvPr/>
        </p:nvSpPr>
        <p:spPr>
          <a:xfrm>
            <a:off x="5428302" y="109237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Holdout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87A0F19-890E-42B7-B54F-EF217341C5BC}"/>
              </a:ext>
            </a:extLst>
          </p:cNvPr>
          <p:cNvCxnSpPr>
            <a:cxnSpLocks/>
          </p:cNvCxnSpPr>
          <p:nvPr/>
        </p:nvCxnSpPr>
        <p:spPr>
          <a:xfrm>
            <a:off x="7158289" y="1461708"/>
            <a:ext cx="0" cy="19851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CFD4771F-0B6F-467F-BF44-B8783CC00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8" y="4382519"/>
            <a:ext cx="6660000" cy="1619239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E198F39-CFEF-4526-926F-F4935A98959F}"/>
              </a:ext>
            </a:extLst>
          </p:cNvPr>
          <p:cNvCxnSpPr>
            <a:cxnSpLocks/>
          </p:cNvCxnSpPr>
          <p:nvPr/>
        </p:nvCxnSpPr>
        <p:spPr>
          <a:xfrm>
            <a:off x="7158289" y="4219047"/>
            <a:ext cx="0" cy="19851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EA062CE-72CC-41EB-BE85-1A600F219CDC}"/>
              </a:ext>
            </a:extLst>
          </p:cNvPr>
          <p:cNvSpPr txBox="1"/>
          <p:nvPr/>
        </p:nvSpPr>
        <p:spPr>
          <a:xfrm>
            <a:off x="11241566" y="6204202"/>
            <a:ext cx="8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4m32s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0A7681-5357-4C2A-BDCA-BD9D599D2AD0}"/>
              </a:ext>
            </a:extLst>
          </p:cNvPr>
          <p:cNvSpPr txBox="1"/>
          <p:nvPr/>
        </p:nvSpPr>
        <p:spPr>
          <a:xfrm>
            <a:off x="6156912" y="6111871"/>
            <a:ext cx="69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9,7s</a:t>
            </a:r>
          </a:p>
        </p:txBody>
      </p:sp>
    </p:spTree>
    <p:extLst>
      <p:ext uri="{BB962C8B-B14F-4D97-AF65-F5344CB8AC3E}">
        <p14:creationId xmlns:p14="http://schemas.microsoft.com/office/powerpoint/2010/main" val="2102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11247F-9C7F-4A9C-9E1B-DF4A59C44A7C}"/>
              </a:ext>
            </a:extLst>
          </p:cNvPr>
          <p:cNvSpPr txBox="1"/>
          <p:nvPr/>
        </p:nvSpPr>
        <p:spPr>
          <a:xfrm>
            <a:off x="599090" y="326556"/>
            <a:ext cx="580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 balanceamento – </a:t>
            </a:r>
            <a:r>
              <a:rPr lang="pt-BR" b="1" dirty="0" err="1"/>
              <a:t>Undersampling</a:t>
            </a:r>
            <a:r>
              <a:rPr lang="pt-BR" b="1" dirty="0"/>
              <a:t> – Variação dos </a:t>
            </a:r>
            <a:r>
              <a:rPr lang="pt-BR" b="1" dirty="0" err="1"/>
              <a:t>Folds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C50227-4097-4407-BC97-B3DC5E4AE541}"/>
              </a:ext>
            </a:extLst>
          </p:cNvPr>
          <p:cNvSpPr txBox="1"/>
          <p:nvPr/>
        </p:nvSpPr>
        <p:spPr>
          <a:xfrm>
            <a:off x="4191696" y="693164"/>
            <a:ext cx="380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fold</a:t>
            </a:r>
            <a:r>
              <a:rPr lang="pt-BR" dirty="0"/>
              <a:t> - </a:t>
            </a:r>
            <a:r>
              <a:rPr lang="pt-BR" dirty="0" err="1"/>
              <a:t>cv</a:t>
            </a:r>
            <a:r>
              <a:rPr lang="pt-BR" dirty="0"/>
              <a:t> = </a:t>
            </a:r>
            <a:r>
              <a:rPr lang="pt-BR" dirty="0" err="1"/>
              <a:t>StratifiedKFold</a:t>
            </a:r>
            <a:r>
              <a:rPr lang="pt-BR" dirty="0"/>
              <a:t>(</a:t>
            </a:r>
            <a:r>
              <a:rPr lang="pt-BR" dirty="0" err="1"/>
              <a:t>n_splits</a:t>
            </a:r>
            <a:r>
              <a:rPr lang="pt-BR" dirty="0"/>
              <a:t>=5)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B1DEC-E3A8-49EC-AE59-C11714EE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99" y="1103311"/>
            <a:ext cx="7920000" cy="19255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F3C58B-EACE-466E-A3D0-CB3133631CED}"/>
              </a:ext>
            </a:extLst>
          </p:cNvPr>
          <p:cNvSpPr txBox="1"/>
          <p:nvPr/>
        </p:nvSpPr>
        <p:spPr>
          <a:xfrm>
            <a:off x="4191696" y="3015348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fold</a:t>
            </a:r>
            <a:r>
              <a:rPr lang="pt-BR" dirty="0"/>
              <a:t> - </a:t>
            </a:r>
            <a:r>
              <a:rPr lang="pt-BR" dirty="0" err="1"/>
              <a:t>cv</a:t>
            </a:r>
            <a:r>
              <a:rPr lang="pt-BR" dirty="0"/>
              <a:t> = </a:t>
            </a:r>
            <a:r>
              <a:rPr lang="pt-BR" dirty="0" err="1"/>
              <a:t>StratifiedKFold</a:t>
            </a:r>
            <a:r>
              <a:rPr lang="pt-BR" dirty="0"/>
              <a:t>(</a:t>
            </a:r>
            <a:r>
              <a:rPr lang="pt-BR" dirty="0" err="1"/>
              <a:t>n_splits</a:t>
            </a:r>
            <a:r>
              <a:rPr lang="pt-BR" dirty="0"/>
              <a:t>=100)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913ABD-96DD-4094-A6D5-67B13E91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99" y="3414666"/>
            <a:ext cx="7920000" cy="19260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0652C9-2FB9-4A4E-A0E9-FD6935CB2792}"/>
              </a:ext>
            </a:extLst>
          </p:cNvPr>
          <p:cNvSpPr txBox="1"/>
          <p:nvPr/>
        </p:nvSpPr>
        <p:spPr>
          <a:xfrm>
            <a:off x="10055999" y="4970916"/>
            <a:ext cx="8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4m7s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7A58F7-10A8-403A-B8FD-E4EC7C16BE32}"/>
              </a:ext>
            </a:extLst>
          </p:cNvPr>
          <p:cNvSpPr txBox="1"/>
          <p:nvPr/>
        </p:nvSpPr>
        <p:spPr>
          <a:xfrm>
            <a:off x="2135999" y="5754689"/>
            <a:ext cx="351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Testado com 20 e 50 e nada mudou</a:t>
            </a:r>
          </a:p>
        </p:txBody>
      </p:sp>
    </p:spTree>
    <p:extLst>
      <p:ext uri="{BB962C8B-B14F-4D97-AF65-F5344CB8AC3E}">
        <p14:creationId xmlns:p14="http://schemas.microsoft.com/office/powerpoint/2010/main" val="1822232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14</cp:revision>
  <dcterms:created xsi:type="dcterms:W3CDTF">2023-10-26T00:20:58Z</dcterms:created>
  <dcterms:modified xsi:type="dcterms:W3CDTF">2023-10-27T00:49:19Z</dcterms:modified>
</cp:coreProperties>
</file>