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6D8AD8FA-03D5-4F88-AB54-D2AC4FB2AB61}">
          <p14:sldIdLst>
            <p14:sldId id="256"/>
          </p14:sldIdLst>
        </p14:section>
        <p14:section name="SQL Task" id="{7530ED76-626F-4109-8D9D-1702A8B4B420}">
          <p14:sldIdLst>
            <p14:sldId id="257"/>
            <p14:sldId id="258"/>
            <p14:sldId id="259"/>
            <p14:sldId id="260"/>
            <p14:sldId id="261"/>
            <p14:sldId id="262"/>
          </p14:sldIdLst>
        </p14:section>
        <p14:section name="Lookups" id="{50049DF1-A9EE-4856-97A6-703302A05CF6}">
          <p14:sldIdLst>
            <p14:sldId id="263"/>
            <p14:sldId id="264"/>
            <p14:sldId id="265"/>
            <p14:sldId id="266"/>
          </p14:sldIdLst>
        </p14:section>
        <p14:section name="Agregate" id="{B8BAE111-79C0-4A17-A9E9-31C62C64FBE1}">
          <p14:sldIdLst>
            <p14:sldId id="267"/>
          </p14:sldIdLst>
        </p14:section>
        <p14:section name="Columna Derivada" id="{F37456D8-5BAA-434F-8FA3-C9B99D84DB57}">
          <p14:sldIdLst>
            <p14:sldId id="268"/>
          </p14:sldIdLst>
        </p14:section>
        <p14:section name="Componente Script" id="{DEDBE873-FE34-4BA2-8493-1BB2F6CBAF7B}">
          <p14:sldIdLst>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CE9E8B-53B7-46A1-B5E2-E97920C67196}" v="28" dt="2019-08-27T03:22:39.0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p:cViewPr varScale="1">
        <p:scale>
          <a:sx n="69" d="100"/>
          <a:sy n="69" d="100"/>
        </p:scale>
        <p:origin x="66"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uro Bravo" userId="d0cb0ae145c54d63" providerId="LiveId" clId="{1CCE9E8B-53B7-46A1-B5E2-E97920C67196}"/>
    <pc:docChg chg="undo redo custSel mod addSld modSld">
      <pc:chgData name="Mauro Bravo" userId="d0cb0ae145c54d63" providerId="LiveId" clId="{1CCE9E8B-53B7-46A1-B5E2-E97920C67196}" dt="2019-08-27T03:24:47.336" v="471" actId="20577"/>
      <pc:docMkLst>
        <pc:docMk/>
      </pc:docMkLst>
      <pc:sldChg chg="addSp delSp modSp mod setBg">
        <pc:chgData name="Mauro Bravo" userId="d0cb0ae145c54d63" providerId="LiveId" clId="{1CCE9E8B-53B7-46A1-B5E2-E97920C67196}" dt="2019-08-27T02:20:09.155" v="5" actId="20577"/>
        <pc:sldMkLst>
          <pc:docMk/>
          <pc:sldMk cId="4149745114" sldId="267"/>
        </pc:sldMkLst>
        <pc:spChg chg="mod">
          <ac:chgData name="Mauro Bravo" userId="d0cb0ae145c54d63" providerId="LiveId" clId="{1CCE9E8B-53B7-46A1-B5E2-E97920C67196}" dt="2019-08-27T02:20:06.846" v="3" actId="26606"/>
          <ac:spMkLst>
            <pc:docMk/>
            <pc:sldMk cId="4149745114" sldId="267"/>
            <ac:spMk id="2" creationId="{78A86A78-DD5E-4EA5-B0A1-F7A23BE59B0B}"/>
          </ac:spMkLst>
        </pc:spChg>
        <pc:spChg chg="mod ord">
          <ac:chgData name="Mauro Bravo" userId="d0cb0ae145c54d63" providerId="LiveId" clId="{1CCE9E8B-53B7-46A1-B5E2-E97920C67196}" dt="2019-08-27T02:20:09.155" v="5" actId="20577"/>
          <ac:spMkLst>
            <pc:docMk/>
            <pc:sldMk cId="4149745114" sldId="267"/>
            <ac:spMk id="3" creationId="{1234BD21-76E3-46B5-ACCB-62D7822CCB74}"/>
          </ac:spMkLst>
        </pc:spChg>
        <pc:spChg chg="add del">
          <ac:chgData name="Mauro Bravo" userId="d0cb0ae145c54d63" providerId="LiveId" clId="{1CCE9E8B-53B7-46A1-B5E2-E97920C67196}" dt="2019-08-27T02:20:02.526" v="1" actId="26606"/>
          <ac:spMkLst>
            <pc:docMk/>
            <pc:sldMk cId="4149745114" sldId="267"/>
            <ac:spMk id="68" creationId="{5B7CB14F-7E68-4A39-94E2-0B523E60F71C}"/>
          </ac:spMkLst>
        </pc:spChg>
        <pc:spChg chg="add del">
          <ac:chgData name="Mauro Bravo" userId="d0cb0ae145c54d63" providerId="LiveId" clId="{1CCE9E8B-53B7-46A1-B5E2-E97920C67196}" dt="2019-08-27T02:20:06.846" v="3" actId="26606"/>
          <ac:spMkLst>
            <pc:docMk/>
            <pc:sldMk cId="4149745114" sldId="267"/>
            <ac:spMk id="70" creationId="{D69C6F6C-9F48-44F2-BD23-28124DFDA91E}"/>
          </ac:spMkLst>
        </pc:spChg>
        <pc:grpChg chg="add del">
          <ac:chgData name="Mauro Bravo" userId="d0cb0ae145c54d63" providerId="LiveId" clId="{1CCE9E8B-53B7-46A1-B5E2-E97920C67196}" dt="2019-08-27T02:20:02.526" v="1" actId="26606"/>
          <ac:grpSpMkLst>
            <pc:docMk/>
            <pc:sldMk cId="4149745114" sldId="267"/>
            <ac:grpSpMk id="12" creationId="{63B162F2-B930-47F6-A9DC-B50E3645447D}"/>
          </ac:grpSpMkLst>
        </pc:grpChg>
        <pc:picChg chg="mod ord">
          <ac:chgData name="Mauro Bravo" userId="d0cb0ae145c54d63" providerId="LiveId" clId="{1CCE9E8B-53B7-46A1-B5E2-E97920C67196}" dt="2019-08-27T02:20:06.846" v="3" actId="26606"/>
          <ac:picMkLst>
            <pc:docMk/>
            <pc:sldMk cId="4149745114" sldId="267"/>
            <ac:picMk id="4" creationId="{22CC9451-666D-4529-B763-39CBC1218819}"/>
          </ac:picMkLst>
        </pc:picChg>
        <pc:picChg chg="mod">
          <ac:chgData name="Mauro Bravo" userId="d0cb0ae145c54d63" providerId="LiveId" clId="{1CCE9E8B-53B7-46A1-B5E2-E97920C67196}" dt="2019-08-27T02:20:06.846" v="3" actId="26606"/>
          <ac:picMkLst>
            <pc:docMk/>
            <pc:sldMk cId="4149745114" sldId="267"/>
            <ac:picMk id="5" creationId="{E017DDDB-25D0-4399-A853-7DA1CA87F587}"/>
          </ac:picMkLst>
        </pc:picChg>
        <pc:picChg chg="add del">
          <ac:chgData name="Mauro Bravo" userId="d0cb0ae145c54d63" providerId="LiveId" clId="{1CCE9E8B-53B7-46A1-B5E2-E97920C67196}" dt="2019-08-27T02:20:02.526" v="1" actId="26606"/>
          <ac:picMkLst>
            <pc:docMk/>
            <pc:sldMk cId="4149745114" sldId="267"/>
            <ac:picMk id="10" creationId="{A725256B-14D4-4D13-99C3-67DB4DB08BB0}"/>
          </ac:picMkLst>
        </pc:picChg>
      </pc:sldChg>
      <pc:sldChg chg="addSp delSp modSp add">
        <pc:chgData name="Mauro Bravo" userId="d0cb0ae145c54d63" providerId="LiveId" clId="{1CCE9E8B-53B7-46A1-B5E2-E97920C67196}" dt="2019-08-27T02:35:01.527" v="30" actId="1076"/>
        <pc:sldMkLst>
          <pc:docMk/>
          <pc:sldMk cId="2140082755" sldId="268"/>
        </pc:sldMkLst>
        <pc:spChg chg="mod">
          <ac:chgData name="Mauro Bravo" userId="d0cb0ae145c54d63" providerId="LiveId" clId="{1CCE9E8B-53B7-46A1-B5E2-E97920C67196}" dt="2019-08-27T02:33:56.833" v="24" actId="20577"/>
          <ac:spMkLst>
            <pc:docMk/>
            <pc:sldMk cId="2140082755" sldId="268"/>
            <ac:spMk id="2" creationId="{FF64E603-9564-421B-BC1D-B2661B161328}"/>
          </ac:spMkLst>
        </pc:spChg>
        <pc:spChg chg="del">
          <ac:chgData name="Mauro Bravo" userId="d0cb0ae145c54d63" providerId="LiveId" clId="{1CCE9E8B-53B7-46A1-B5E2-E97920C67196}" dt="2019-08-27T02:33:58.726" v="25"/>
          <ac:spMkLst>
            <pc:docMk/>
            <pc:sldMk cId="2140082755" sldId="268"/>
            <ac:spMk id="3" creationId="{8DEB4E78-81B4-4ACE-AB6B-451F81261C8F}"/>
          </ac:spMkLst>
        </pc:spChg>
        <pc:picChg chg="add mod">
          <ac:chgData name="Mauro Bravo" userId="d0cb0ae145c54d63" providerId="LiveId" clId="{1CCE9E8B-53B7-46A1-B5E2-E97920C67196}" dt="2019-08-27T02:35:01.527" v="30" actId="1076"/>
          <ac:picMkLst>
            <pc:docMk/>
            <pc:sldMk cId="2140082755" sldId="268"/>
            <ac:picMk id="4" creationId="{E393F078-A160-4A03-AD9F-E4BE3CE317B7}"/>
          </ac:picMkLst>
        </pc:picChg>
      </pc:sldChg>
      <pc:sldChg chg="addSp modSp add">
        <pc:chgData name="Mauro Bravo" userId="d0cb0ae145c54d63" providerId="LiveId" clId="{1CCE9E8B-53B7-46A1-B5E2-E97920C67196}" dt="2019-08-27T02:40:40.385" v="73" actId="1076"/>
        <pc:sldMkLst>
          <pc:docMk/>
          <pc:sldMk cId="1746347583" sldId="269"/>
        </pc:sldMkLst>
        <pc:spChg chg="mod">
          <ac:chgData name="Mauro Bravo" userId="d0cb0ae145c54d63" providerId="LiveId" clId="{1CCE9E8B-53B7-46A1-B5E2-E97920C67196}" dt="2019-08-27T02:40:20.696" v="72" actId="20577"/>
          <ac:spMkLst>
            <pc:docMk/>
            <pc:sldMk cId="1746347583" sldId="269"/>
            <ac:spMk id="2" creationId="{A026BB50-3510-4555-AEAF-458C3BE2D620}"/>
          </ac:spMkLst>
        </pc:spChg>
        <pc:spChg chg="mod">
          <ac:chgData name="Mauro Bravo" userId="d0cb0ae145c54d63" providerId="LiveId" clId="{1CCE9E8B-53B7-46A1-B5E2-E97920C67196}" dt="2019-08-27T02:39:45.397" v="36" actId="14100"/>
          <ac:spMkLst>
            <pc:docMk/>
            <pc:sldMk cId="1746347583" sldId="269"/>
            <ac:spMk id="3" creationId="{CFD9A76E-90C3-449B-BF56-D9CA15059D59}"/>
          </ac:spMkLst>
        </pc:spChg>
        <pc:picChg chg="add mod">
          <ac:chgData name="Mauro Bravo" userId="d0cb0ae145c54d63" providerId="LiveId" clId="{1CCE9E8B-53B7-46A1-B5E2-E97920C67196}" dt="2019-08-27T02:40:40.385" v="73" actId="1076"/>
          <ac:picMkLst>
            <pc:docMk/>
            <pc:sldMk cId="1746347583" sldId="269"/>
            <ac:picMk id="4" creationId="{EA114950-6B64-47BD-A09F-05DC103541A5}"/>
          </ac:picMkLst>
        </pc:picChg>
      </pc:sldChg>
      <pc:sldChg chg="addSp delSp modSp add">
        <pc:chgData name="Mauro Bravo" userId="d0cb0ae145c54d63" providerId="LiveId" clId="{1CCE9E8B-53B7-46A1-B5E2-E97920C67196}" dt="2019-08-27T03:19:06.081" v="104" actId="1076"/>
        <pc:sldMkLst>
          <pc:docMk/>
          <pc:sldMk cId="876481878" sldId="270"/>
        </pc:sldMkLst>
        <pc:spChg chg="mod">
          <ac:chgData name="Mauro Bravo" userId="d0cb0ae145c54d63" providerId="LiveId" clId="{1CCE9E8B-53B7-46A1-B5E2-E97920C67196}" dt="2019-08-27T02:40:55.018" v="75"/>
          <ac:spMkLst>
            <pc:docMk/>
            <pc:sldMk cId="876481878" sldId="270"/>
            <ac:spMk id="2" creationId="{30BE2465-C570-4BA7-851E-3C3C900AC426}"/>
          </ac:spMkLst>
        </pc:spChg>
        <pc:spChg chg="del">
          <ac:chgData name="Mauro Bravo" userId="d0cb0ae145c54d63" providerId="LiveId" clId="{1CCE9E8B-53B7-46A1-B5E2-E97920C67196}" dt="2019-08-27T03:10:56.374" v="76"/>
          <ac:spMkLst>
            <pc:docMk/>
            <pc:sldMk cId="876481878" sldId="270"/>
            <ac:spMk id="3" creationId="{93AADA7A-879E-42AA-917F-0443B0916BA7}"/>
          </ac:spMkLst>
        </pc:spChg>
        <pc:spChg chg="add mod">
          <ac:chgData name="Mauro Bravo" userId="d0cb0ae145c54d63" providerId="LiveId" clId="{1CCE9E8B-53B7-46A1-B5E2-E97920C67196}" dt="2019-08-27T03:19:00.035" v="102" actId="478"/>
          <ac:spMkLst>
            <pc:docMk/>
            <pc:sldMk cId="876481878" sldId="270"/>
            <ac:spMk id="6" creationId="{752AF350-5ED3-4716-B7DE-B299BD5267BF}"/>
          </ac:spMkLst>
        </pc:spChg>
        <pc:picChg chg="add del mod">
          <ac:chgData name="Mauro Bravo" userId="d0cb0ae145c54d63" providerId="LiveId" clId="{1CCE9E8B-53B7-46A1-B5E2-E97920C67196}" dt="2019-08-27T03:19:00.035" v="102" actId="478"/>
          <ac:picMkLst>
            <pc:docMk/>
            <pc:sldMk cId="876481878" sldId="270"/>
            <ac:picMk id="4" creationId="{3CD2FFF7-EA7B-4B9D-B70F-F1A9D423617C}"/>
          </ac:picMkLst>
        </pc:picChg>
        <pc:picChg chg="add mod">
          <ac:chgData name="Mauro Bravo" userId="d0cb0ae145c54d63" providerId="LiveId" clId="{1CCE9E8B-53B7-46A1-B5E2-E97920C67196}" dt="2019-08-27T03:19:06.081" v="104" actId="1076"/>
          <ac:picMkLst>
            <pc:docMk/>
            <pc:sldMk cId="876481878" sldId="270"/>
            <ac:picMk id="7" creationId="{B077D5E6-10CE-4526-877B-D8C76FB973F7}"/>
          </ac:picMkLst>
        </pc:picChg>
      </pc:sldChg>
      <pc:sldChg chg="addSp delSp modSp add">
        <pc:chgData name="Mauro Bravo" userId="d0cb0ae145c54d63" providerId="LiveId" clId="{1CCE9E8B-53B7-46A1-B5E2-E97920C67196}" dt="2019-08-27T03:13:33.729" v="89" actId="1076"/>
        <pc:sldMkLst>
          <pc:docMk/>
          <pc:sldMk cId="2166665347" sldId="271"/>
        </pc:sldMkLst>
        <pc:spChg chg="mod">
          <ac:chgData name="Mauro Bravo" userId="d0cb0ae145c54d63" providerId="LiveId" clId="{1CCE9E8B-53B7-46A1-B5E2-E97920C67196}" dt="2019-08-27T03:11:43.898" v="83"/>
          <ac:spMkLst>
            <pc:docMk/>
            <pc:sldMk cId="2166665347" sldId="271"/>
            <ac:spMk id="2" creationId="{78F05432-7F52-4E43-8749-45ADD041D7E5}"/>
          </ac:spMkLst>
        </pc:spChg>
        <pc:picChg chg="add del mod">
          <ac:chgData name="Mauro Bravo" userId="d0cb0ae145c54d63" providerId="LiveId" clId="{1CCE9E8B-53B7-46A1-B5E2-E97920C67196}" dt="2019-08-27T03:13:13.122" v="84" actId="478"/>
          <ac:picMkLst>
            <pc:docMk/>
            <pc:sldMk cId="2166665347" sldId="271"/>
            <ac:picMk id="4" creationId="{FC4038E8-C7EA-41EC-9FA3-C24F030EA304}"/>
          </ac:picMkLst>
        </pc:picChg>
        <pc:picChg chg="add mod">
          <ac:chgData name="Mauro Bravo" userId="d0cb0ae145c54d63" providerId="LiveId" clId="{1CCE9E8B-53B7-46A1-B5E2-E97920C67196}" dt="2019-08-27T03:13:33.729" v="89" actId="1076"/>
          <ac:picMkLst>
            <pc:docMk/>
            <pc:sldMk cId="2166665347" sldId="271"/>
            <ac:picMk id="5" creationId="{D1F2C095-1BB4-410F-8617-E86A196537AF}"/>
          </ac:picMkLst>
        </pc:picChg>
      </pc:sldChg>
      <pc:sldChg chg="addSp modSp add">
        <pc:chgData name="Mauro Bravo" userId="d0cb0ae145c54d63" providerId="LiveId" clId="{1CCE9E8B-53B7-46A1-B5E2-E97920C67196}" dt="2019-08-27T03:15:09.914" v="94"/>
        <pc:sldMkLst>
          <pc:docMk/>
          <pc:sldMk cId="2055517029" sldId="272"/>
        </pc:sldMkLst>
        <pc:spChg chg="mod">
          <ac:chgData name="Mauro Bravo" userId="d0cb0ae145c54d63" providerId="LiveId" clId="{1CCE9E8B-53B7-46A1-B5E2-E97920C67196}" dt="2019-08-27T03:15:09.914" v="94"/>
          <ac:spMkLst>
            <pc:docMk/>
            <pc:sldMk cId="2055517029" sldId="272"/>
            <ac:spMk id="2" creationId="{2C26FCCF-52BE-4338-9214-89780EB78BFA}"/>
          </ac:spMkLst>
        </pc:spChg>
        <pc:picChg chg="add mod">
          <ac:chgData name="Mauro Bravo" userId="d0cb0ae145c54d63" providerId="LiveId" clId="{1CCE9E8B-53B7-46A1-B5E2-E97920C67196}" dt="2019-08-27T03:15:01.158" v="93" actId="1076"/>
          <ac:picMkLst>
            <pc:docMk/>
            <pc:sldMk cId="2055517029" sldId="272"/>
            <ac:picMk id="4" creationId="{7B9A732E-BCAA-4222-94A0-A05C994FA30E}"/>
          </ac:picMkLst>
        </pc:picChg>
      </pc:sldChg>
      <pc:sldChg chg="addSp delSp modSp add">
        <pc:chgData name="Mauro Bravo" userId="d0cb0ae145c54d63" providerId="LiveId" clId="{1CCE9E8B-53B7-46A1-B5E2-E97920C67196}" dt="2019-08-27T03:20:43.687" v="109" actId="1076"/>
        <pc:sldMkLst>
          <pc:docMk/>
          <pc:sldMk cId="3156589470" sldId="273"/>
        </pc:sldMkLst>
        <pc:spChg chg="mod">
          <ac:chgData name="Mauro Bravo" userId="d0cb0ae145c54d63" providerId="LiveId" clId="{1CCE9E8B-53B7-46A1-B5E2-E97920C67196}" dt="2019-08-27T03:16:42.517" v="101"/>
          <ac:spMkLst>
            <pc:docMk/>
            <pc:sldMk cId="3156589470" sldId="273"/>
            <ac:spMk id="2" creationId="{11BF615E-5915-4BAD-9E4E-BE56CF1DC7D9}"/>
          </ac:spMkLst>
        </pc:spChg>
        <pc:spChg chg="add del">
          <ac:chgData name="Mauro Bravo" userId="d0cb0ae145c54d63" providerId="LiveId" clId="{1CCE9E8B-53B7-46A1-B5E2-E97920C67196}" dt="2019-08-27T03:16:24.593" v="97"/>
          <ac:spMkLst>
            <pc:docMk/>
            <pc:sldMk cId="3156589470" sldId="273"/>
            <ac:spMk id="3" creationId="{83F2569C-DEB3-428B-8E82-EB91C4C6D5D2}"/>
          </ac:spMkLst>
        </pc:spChg>
        <pc:picChg chg="add del mod">
          <ac:chgData name="Mauro Bravo" userId="d0cb0ae145c54d63" providerId="LiveId" clId="{1CCE9E8B-53B7-46A1-B5E2-E97920C67196}" dt="2019-08-27T03:16:24.593" v="97"/>
          <ac:picMkLst>
            <pc:docMk/>
            <pc:sldMk cId="3156589470" sldId="273"/>
            <ac:picMk id="4" creationId="{3F3FFA5B-BBBD-4030-8AC7-BF56C6EECB49}"/>
          </ac:picMkLst>
        </pc:picChg>
        <pc:picChg chg="add del mod">
          <ac:chgData name="Mauro Bravo" userId="d0cb0ae145c54d63" providerId="LiveId" clId="{1CCE9E8B-53B7-46A1-B5E2-E97920C67196}" dt="2019-08-27T03:20:30.624" v="105" actId="478"/>
          <ac:picMkLst>
            <pc:docMk/>
            <pc:sldMk cId="3156589470" sldId="273"/>
            <ac:picMk id="5" creationId="{A9BE254C-E5C8-4E05-8EE0-BEEB1BB86F99}"/>
          </ac:picMkLst>
        </pc:picChg>
        <pc:picChg chg="add mod">
          <ac:chgData name="Mauro Bravo" userId="d0cb0ae145c54d63" providerId="LiveId" clId="{1CCE9E8B-53B7-46A1-B5E2-E97920C67196}" dt="2019-08-27T03:20:43.687" v="109" actId="1076"/>
          <ac:picMkLst>
            <pc:docMk/>
            <pc:sldMk cId="3156589470" sldId="273"/>
            <ac:picMk id="6" creationId="{F06FA0E2-1772-4F3F-B9EF-FD23E5791CF9}"/>
          </ac:picMkLst>
        </pc:picChg>
      </pc:sldChg>
      <pc:sldChg chg="addSp modSp add">
        <pc:chgData name="Mauro Bravo" userId="d0cb0ae145c54d63" providerId="LiveId" clId="{1CCE9E8B-53B7-46A1-B5E2-E97920C67196}" dt="2019-08-27T03:24:47.336" v="471" actId="20577"/>
        <pc:sldMkLst>
          <pc:docMk/>
          <pc:sldMk cId="3723950851" sldId="274"/>
        </pc:sldMkLst>
        <pc:spChg chg="mod">
          <ac:chgData name="Mauro Bravo" userId="d0cb0ae145c54d63" providerId="LiveId" clId="{1CCE9E8B-53B7-46A1-B5E2-E97920C67196}" dt="2019-08-27T03:22:39.088" v="114"/>
          <ac:spMkLst>
            <pc:docMk/>
            <pc:sldMk cId="3723950851" sldId="274"/>
            <ac:spMk id="2" creationId="{3C68C5C7-CBE6-489D-819A-B10423E6D985}"/>
          </ac:spMkLst>
        </pc:spChg>
        <pc:spChg chg="mod">
          <ac:chgData name="Mauro Bravo" userId="d0cb0ae145c54d63" providerId="LiveId" clId="{1CCE9E8B-53B7-46A1-B5E2-E97920C67196}" dt="2019-08-27T03:24:47.336" v="471" actId="20577"/>
          <ac:spMkLst>
            <pc:docMk/>
            <pc:sldMk cId="3723950851" sldId="274"/>
            <ac:spMk id="3" creationId="{18E1B30B-261D-456E-861E-3534FAF09590}"/>
          </ac:spMkLst>
        </pc:spChg>
        <pc:picChg chg="add mod">
          <ac:chgData name="Mauro Bravo" userId="d0cb0ae145c54d63" providerId="LiveId" clId="{1CCE9E8B-53B7-46A1-B5E2-E97920C67196}" dt="2019-08-27T03:22:43.779" v="115" actId="1076"/>
          <ac:picMkLst>
            <pc:docMk/>
            <pc:sldMk cId="3723950851" sldId="274"/>
            <ac:picMk id="4" creationId="{6A151CEB-AD9A-4A7C-A45F-483707C8196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8/26/2019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8/26/2019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F867A4-4A86-4017-8AED-BC5B650A3C44}"/>
              </a:ext>
            </a:extLst>
          </p:cNvPr>
          <p:cNvSpPr>
            <a:spLocks noGrp="1"/>
          </p:cNvSpPr>
          <p:nvPr>
            <p:ph type="ctrTitle"/>
          </p:nvPr>
        </p:nvSpPr>
        <p:spPr/>
        <p:txBody>
          <a:bodyPr/>
          <a:lstStyle/>
          <a:p>
            <a:r>
              <a:rPr lang="es-ES" dirty="0"/>
              <a:t>Introducción SSIS</a:t>
            </a:r>
          </a:p>
        </p:txBody>
      </p:sp>
      <p:sp>
        <p:nvSpPr>
          <p:cNvPr id="3" name="Subtítulo 2">
            <a:extLst>
              <a:ext uri="{FF2B5EF4-FFF2-40B4-BE49-F238E27FC236}">
                <a16:creationId xmlns:a16="http://schemas.microsoft.com/office/drawing/2014/main" id="{B07DD9FD-783C-438C-9014-283F04988863}"/>
              </a:ext>
            </a:extLst>
          </p:cNvPr>
          <p:cNvSpPr>
            <a:spLocks noGrp="1"/>
          </p:cNvSpPr>
          <p:nvPr>
            <p:ph type="subTitle" idx="1"/>
          </p:nvPr>
        </p:nvSpPr>
        <p:spPr/>
        <p:txBody>
          <a:bodyPr/>
          <a:lstStyle/>
          <a:p>
            <a:r>
              <a:rPr lang="es-ES" dirty="0"/>
              <a:t>Microsoft SQL SERVER – INTEGRATION SERVICES</a:t>
            </a:r>
          </a:p>
        </p:txBody>
      </p:sp>
    </p:spTree>
    <p:extLst>
      <p:ext uri="{BB962C8B-B14F-4D97-AF65-F5344CB8AC3E}">
        <p14:creationId xmlns:p14="http://schemas.microsoft.com/office/powerpoint/2010/main" val="3706052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C9ED33-8F0A-4D0E-9586-C62CCEDC7085}"/>
              </a:ext>
            </a:extLst>
          </p:cNvPr>
          <p:cNvSpPr>
            <a:spLocks noGrp="1"/>
          </p:cNvSpPr>
          <p:nvPr>
            <p:ph type="title"/>
          </p:nvPr>
        </p:nvSpPr>
        <p:spPr/>
        <p:txBody>
          <a:bodyPr/>
          <a:lstStyle/>
          <a:p>
            <a:r>
              <a:rPr lang="es-ES" dirty="0" err="1"/>
              <a:t>Lookup</a:t>
            </a:r>
            <a:r>
              <a:rPr lang="es-ES" dirty="0"/>
              <a:t> – </a:t>
            </a:r>
            <a:r>
              <a:rPr lang="es-ES" dirty="0" err="1"/>
              <a:t>joINS</a:t>
            </a:r>
            <a:r>
              <a:rPr lang="es-ES" dirty="0"/>
              <a:t> CON TASK DE SSIS</a:t>
            </a:r>
          </a:p>
        </p:txBody>
      </p:sp>
      <p:sp>
        <p:nvSpPr>
          <p:cNvPr id="3" name="Marcador de contenido 2">
            <a:extLst>
              <a:ext uri="{FF2B5EF4-FFF2-40B4-BE49-F238E27FC236}">
                <a16:creationId xmlns:a16="http://schemas.microsoft.com/office/drawing/2014/main" id="{09942102-71F0-4613-94AE-24A3BB6E0E14}"/>
              </a:ext>
            </a:extLst>
          </p:cNvPr>
          <p:cNvSpPr>
            <a:spLocks noGrp="1"/>
          </p:cNvSpPr>
          <p:nvPr>
            <p:ph idx="1"/>
          </p:nvPr>
        </p:nvSpPr>
        <p:spPr>
          <a:xfrm>
            <a:off x="1141412" y="2249487"/>
            <a:ext cx="3990477" cy="3541714"/>
          </a:xfrm>
        </p:spPr>
        <p:txBody>
          <a:bodyPr/>
          <a:lstStyle/>
          <a:p>
            <a:endParaRPr lang="es-ES" dirty="0"/>
          </a:p>
        </p:txBody>
      </p:sp>
      <p:pic>
        <p:nvPicPr>
          <p:cNvPr id="4" name="Imagen 3">
            <a:extLst>
              <a:ext uri="{FF2B5EF4-FFF2-40B4-BE49-F238E27FC236}">
                <a16:creationId xmlns:a16="http://schemas.microsoft.com/office/drawing/2014/main" id="{A9167353-860E-424F-9557-E63A575CBD46}"/>
              </a:ext>
            </a:extLst>
          </p:cNvPr>
          <p:cNvPicPr>
            <a:picLocks noChangeAspect="1"/>
          </p:cNvPicPr>
          <p:nvPr/>
        </p:nvPicPr>
        <p:blipFill>
          <a:blip r:embed="rId2"/>
          <a:stretch>
            <a:fillRect/>
          </a:stretch>
        </p:blipFill>
        <p:spPr>
          <a:xfrm>
            <a:off x="3136651" y="1604600"/>
            <a:ext cx="5915522" cy="4831488"/>
          </a:xfrm>
          <a:prstGeom prst="rect">
            <a:avLst/>
          </a:prstGeom>
        </p:spPr>
      </p:pic>
    </p:spTree>
    <p:extLst>
      <p:ext uri="{BB962C8B-B14F-4D97-AF65-F5344CB8AC3E}">
        <p14:creationId xmlns:p14="http://schemas.microsoft.com/office/powerpoint/2010/main" val="979453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634356-C449-40D3-9335-A34D2213C031}"/>
              </a:ext>
            </a:extLst>
          </p:cNvPr>
          <p:cNvSpPr>
            <a:spLocks noGrp="1"/>
          </p:cNvSpPr>
          <p:nvPr>
            <p:ph type="title"/>
          </p:nvPr>
        </p:nvSpPr>
        <p:spPr/>
        <p:txBody>
          <a:bodyPr/>
          <a:lstStyle/>
          <a:p>
            <a:r>
              <a:rPr lang="es-ES" dirty="0" err="1"/>
              <a:t>Lookup</a:t>
            </a:r>
            <a:r>
              <a:rPr lang="es-ES" dirty="0"/>
              <a:t> – </a:t>
            </a:r>
            <a:r>
              <a:rPr lang="es-ES" dirty="0" err="1"/>
              <a:t>joINS</a:t>
            </a:r>
            <a:r>
              <a:rPr lang="es-ES" dirty="0"/>
              <a:t> CON TASK DE SSIS</a:t>
            </a:r>
          </a:p>
        </p:txBody>
      </p:sp>
      <p:sp>
        <p:nvSpPr>
          <p:cNvPr id="3" name="Marcador de contenido 2">
            <a:extLst>
              <a:ext uri="{FF2B5EF4-FFF2-40B4-BE49-F238E27FC236}">
                <a16:creationId xmlns:a16="http://schemas.microsoft.com/office/drawing/2014/main" id="{D0AD4C85-190D-494D-B176-3CBC480F3542}"/>
              </a:ext>
            </a:extLst>
          </p:cNvPr>
          <p:cNvSpPr>
            <a:spLocks noGrp="1"/>
          </p:cNvSpPr>
          <p:nvPr>
            <p:ph idx="1"/>
          </p:nvPr>
        </p:nvSpPr>
        <p:spPr>
          <a:xfrm>
            <a:off x="1141412" y="2249487"/>
            <a:ext cx="3766565" cy="3541714"/>
          </a:xfrm>
        </p:spPr>
        <p:txBody>
          <a:bodyPr/>
          <a:lstStyle/>
          <a:p>
            <a:endParaRPr lang="es-ES" dirty="0"/>
          </a:p>
        </p:txBody>
      </p:sp>
      <p:pic>
        <p:nvPicPr>
          <p:cNvPr id="4" name="Imagen 3">
            <a:extLst>
              <a:ext uri="{FF2B5EF4-FFF2-40B4-BE49-F238E27FC236}">
                <a16:creationId xmlns:a16="http://schemas.microsoft.com/office/drawing/2014/main" id="{25BC68A9-FC7D-488A-AAC6-40376E45A411}"/>
              </a:ext>
            </a:extLst>
          </p:cNvPr>
          <p:cNvPicPr>
            <a:picLocks noChangeAspect="1"/>
          </p:cNvPicPr>
          <p:nvPr/>
        </p:nvPicPr>
        <p:blipFill>
          <a:blip r:embed="rId2"/>
          <a:stretch>
            <a:fillRect/>
          </a:stretch>
        </p:blipFill>
        <p:spPr>
          <a:xfrm>
            <a:off x="3024695" y="1672046"/>
            <a:ext cx="6139434" cy="5014368"/>
          </a:xfrm>
          <a:prstGeom prst="rect">
            <a:avLst/>
          </a:prstGeom>
        </p:spPr>
      </p:pic>
    </p:spTree>
    <p:extLst>
      <p:ext uri="{BB962C8B-B14F-4D97-AF65-F5344CB8AC3E}">
        <p14:creationId xmlns:p14="http://schemas.microsoft.com/office/powerpoint/2010/main" val="2323153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A86A78-DD5E-4EA5-B0A1-F7A23BE59B0B}"/>
              </a:ext>
            </a:extLst>
          </p:cNvPr>
          <p:cNvSpPr>
            <a:spLocks noGrp="1"/>
          </p:cNvSpPr>
          <p:nvPr>
            <p:ph type="title"/>
          </p:nvPr>
        </p:nvSpPr>
        <p:spPr>
          <a:xfrm>
            <a:off x="1141413" y="618518"/>
            <a:ext cx="9905998" cy="1478570"/>
          </a:xfrm>
        </p:spPr>
        <p:txBody>
          <a:bodyPr/>
          <a:lstStyle/>
          <a:p>
            <a:r>
              <a:rPr lang="es-ES"/>
              <a:t>Data Flow - Agregate</a:t>
            </a:r>
            <a:endParaRPr lang="es-ES" dirty="0"/>
          </a:p>
        </p:txBody>
      </p:sp>
      <p:sp>
        <p:nvSpPr>
          <p:cNvPr id="3" name="Marcador de contenido 2">
            <a:extLst>
              <a:ext uri="{FF2B5EF4-FFF2-40B4-BE49-F238E27FC236}">
                <a16:creationId xmlns:a16="http://schemas.microsoft.com/office/drawing/2014/main" id="{1234BD21-76E3-46B5-ACCB-62D7822CCB74}"/>
              </a:ext>
            </a:extLst>
          </p:cNvPr>
          <p:cNvSpPr>
            <a:spLocks noGrp="1"/>
          </p:cNvSpPr>
          <p:nvPr>
            <p:ph idx="1"/>
          </p:nvPr>
        </p:nvSpPr>
        <p:spPr>
          <a:xfrm>
            <a:off x="1141412" y="2249487"/>
            <a:ext cx="7544853" cy="893394"/>
          </a:xfrm>
        </p:spPr>
        <p:txBody>
          <a:bodyPr>
            <a:normAutofit lnSpcReduction="10000"/>
          </a:bodyPr>
          <a:lstStyle/>
          <a:p>
            <a:r>
              <a:rPr lang="es-ES" dirty="0"/>
              <a:t>Transformación para poder usar función como SUM, COUNT, GROUP BY, AVG,  MIN y MAX.</a:t>
            </a:r>
          </a:p>
        </p:txBody>
      </p:sp>
      <p:pic>
        <p:nvPicPr>
          <p:cNvPr id="4" name="Imagen 3">
            <a:extLst>
              <a:ext uri="{FF2B5EF4-FFF2-40B4-BE49-F238E27FC236}">
                <a16:creationId xmlns:a16="http://schemas.microsoft.com/office/drawing/2014/main" id="{22CC9451-666D-4529-B763-39CBC1218819}"/>
              </a:ext>
            </a:extLst>
          </p:cNvPr>
          <p:cNvPicPr>
            <a:picLocks noChangeAspect="1"/>
          </p:cNvPicPr>
          <p:nvPr/>
        </p:nvPicPr>
        <p:blipFill>
          <a:blip r:embed="rId2"/>
          <a:stretch>
            <a:fillRect/>
          </a:stretch>
        </p:blipFill>
        <p:spPr>
          <a:xfrm>
            <a:off x="1141412" y="3142881"/>
            <a:ext cx="7544853" cy="2648320"/>
          </a:xfrm>
          <a:prstGeom prst="rect">
            <a:avLst/>
          </a:prstGeom>
        </p:spPr>
      </p:pic>
      <p:pic>
        <p:nvPicPr>
          <p:cNvPr id="5" name="Imagen 4">
            <a:extLst>
              <a:ext uri="{FF2B5EF4-FFF2-40B4-BE49-F238E27FC236}">
                <a16:creationId xmlns:a16="http://schemas.microsoft.com/office/drawing/2014/main" id="{E017DDDB-25D0-4399-A853-7DA1CA87F587}"/>
              </a:ext>
            </a:extLst>
          </p:cNvPr>
          <p:cNvPicPr>
            <a:picLocks noChangeAspect="1"/>
          </p:cNvPicPr>
          <p:nvPr/>
        </p:nvPicPr>
        <p:blipFill>
          <a:blip r:embed="rId3"/>
          <a:stretch>
            <a:fillRect/>
          </a:stretch>
        </p:blipFill>
        <p:spPr>
          <a:xfrm>
            <a:off x="8686265" y="1933038"/>
            <a:ext cx="2829320" cy="3858163"/>
          </a:xfrm>
          <a:prstGeom prst="rect">
            <a:avLst/>
          </a:prstGeom>
        </p:spPr>
      </p:pic>
    </p:spTree>
    <p:extLst>
      <p:ext uri="{BB962C8B-B14F-4D97-AF65-F5344CB8AC3E}">
        <p14:creationId xmlns:p14="http://schemas.microsoft.com/office/powerpoint/2010/main" val="4149745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64E603-9564-421B-BC1D-B2661B161328}"/>
              </a:ext>
            </a:extLst>
          </p:cNvPr>
          <p:cNvSpPr>
            <a:spLocks noGrp="1"/>
          </p:cNvSpPr>
          <p:nvPr>
            <p:ph type="title"/>
          </p:nvPr>
        </p:nvSpPr>
        <p:spPr/>
        <p:txBody>
          <a:bodyPr/>
          <a:lstStyle/>
          <a:p>
            <a:r>
              <a:rPr lang="es-ES" dirty="0"/>
              <a:t>Columna derivada</a:t>
            </a:r>
          </a:p>
        </p:txBody>
      </p:sp>
      <p:pic>
        <p:nvPicPr>
          <p:cNvPr id="4" name="Marcador de contenido 3">
            <a:extLst>
              <a:ext uri="{FF2B5EF4-FFF2-40B4-BE49-F238E27FC236}">
                <a16:creationId xmlns:a16="http://schemas.microsoft.com/office/drawing/2014/main" id="{E393F078-A160-4A03-AD9F-E4BE3CE317B7}"/>
              </a:ext>
            </a:extLst>
          </p:cNvPr>
          <p:cNvPicPr>
            <a:picLocks noGrp="1" noChangeAspect="1"/>
          </p:cNvPicPr>
          <p:nvPr>
            <p:ph idx="1"/>
          </p:nvPr>
        </p:nvPicPr>
        <p:blipFill>
          <a:blip r:embed="rId2"/>
          <a:stretch>
            <a:fillRect/>
          </a:stretch>
        </p:blipFill>
        <p:spPr>
          <a:xfrm>
            <a:off x="1497373" y="1663577"/>
            <a:ext cx="9194078" cy="4967225"/>
          </a:xfrm>
          <a:prstGeom prst="rect">
            <a:avLst/>
          </a:prstGeom>
        </p:spPr>
      </p:pic>
    </p:spTree>
    <p:extLst>
      <p:ext uri="{BB962C8B-B14F-4D97-AF65-F5344CB8AC3E}">
        <p14:creationId xmlns:p14="http://schemas.microsoft.com/office/powerpoint/2010/main" val="2140082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26BB50-3510-4555-AEAF-458C3BE2D620}"/>
              </a:ext>
            </a:extLst>
          </p:cNvPr>
          <p:cNvSpPr>
            <a:spLocks noGrp="1"/>
          </p:cNvSpPr>
          <p:nvPr>
            <p:ph type="title"/>
          </p:nvPr>
        </p:nvSpPr>
        <p:spPr/>
        <p:txBody>
          <a:bodyPr/>
          <a:lstStyle/>
          <a:p>
            <a:r>
              <a:rPr lang="es-ES" dirty="0"/>
              <a:t>Componente Script  - </a:t>
            </a:r>
            <a:r>
              <a:rPr lang="es-ES" dirty="0" err="1"/>
              <a:t>Transformacion</a:t>
            </a:r>
            <a:endParaRPr lang="es-ES" dirty="0"/>
          </a:p>
        </p:txBody>
      </p:sp>
      <p:sp>
        <p:nvSpPr>
          <p:cNvPr id="3" name="Marcador de contenido 2">
            <a:extLst>
              <a:ext uri="{FF2B5EF4-FFF2-40B4-BE49-F238E27FC236}">
                <a16:creationId xmlns:a16="http://schemas.microsoft.com/office/drawing/2014/main" id="{CFD9A76E-90C3-449B-BF56-D9CA15059D59}"/>
              </a:ext>
            </a:extLst>
          </p:cNvPr>
          <p:cNvSpPr>
            <a:spLocks noGrp="1"/>
          </p:cNvSpPr>
          <p:nvPr>
            <p:ph idx="1"/>
          </p:nvPr>
        </p:nvSpPr>
        <p:spPr>
          <a:xfrm>
            <a:off x="1141412" y="2249487"/>
            <a:ext cx="6007533" cy="3541714"/>
          </a:xfrm>
        </p:spPr>
        <p:txBody>
          <a:bodyPr/>
          <a:lstStyle/>
          <a:p>
            <a:endParaRPr lang="es-ES" dirty="0"/>
          </a:p>
        </p:txBody>
      </p:sp>
      <p:pic>
        <p:nvPicPr>
          <p:cNvPr id="4" name="Imagen 3">
            <a:extLst>
              <a:ext uri="{FF2B5EF4-FFF2-40B4-BE49-F238E27FC236}">
                <a16:creationId xmlns:a16="http://schemas.microsoft.com/office/drawing/2014/main" id="{EA114950-6B64-47BD-A09F-05DC103541A5}"/>
              </a:ext>
            </a:extLst>
          </p:cNvPr>
          <p:cNvPicPr>
            <a:picLocks noChangeAspect="1"/>
          </p:cNvPicPr>
          <p:nvPr/>
        </p:nvPicPr>
        <p:blipFill>
          <a:blip r:embed="rId2"/>
          <a:stretch>
            <a:fillRect/>
          </a:stretch>
        </p:blipFill>
        <p:spPr>
          <a:xfrm>
            <a:off x="4151312" y="2148681"/>
            <a:ext cx="3886200" cy="3743325"/>
          </a:xfrm>
          <a:prstGeom prst="rect">
            <a:avLst/>
          </a:prstGeom>
        </p:spPr>
      </p:pic>
    </p:spTree>
    <p:extLst>
      <p:ext uri="{BB962C8B-B14F-4D97-AF65-F5344CB8AC3E}">
        <p14:creationId xmlns:p14="http://schemas.microsoft.com/office/powerpoint/2010/main" val="1746347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E2465-C570-4BA7-851E-3C3C900AC426}"/>
              </a:ext>
            </a:extLst>
          </p:cNvPr>
          <p:cNvSpPr>
            <a:spLocks noGrp="1"/>
          </p:cNvSpPr>
          <p:nvPr>
            <p:ph type="title"/>
          </p:nvPr>
        </p:nvSpPr>
        <p:spPr/>
        <p:txBody>
          <a:bodyPr/>
          <a:lstStyle/>
          <a:p>
            <a:r>
              <a:rPr lang="es-ES" dirty="0"/>
              <a:t>Componente Script  - </a:t>
            </a:r>
            <a:r>
              <a:rPr lang="es-ES" dirty="0" err="1"/>
              <a:t>Transformacion</a:t>
            </a:r>
            <a:endParaRPr lang="es-ES" dirty="0"/>
          </a:p>
        </p:txBody>
      </p:sp>
      <p:sp>
        <p:nvSpPr>
          <p:cNvPr id="6" name="Marcador de contenido 5">
            <a:extLst>
              <a:ext uri="{FF2B5EF4-FFF2-40B4-BE49-F238E27FC236}">
                <a16:creationId xmlns:a16="http://schemas.microsoft.com/office/drawing/2014/main" id="{752AF350-5ED3-4716-B7DE-B299BD5267BF}"/>
              </a:ext>
            </a:extLst>
          </p:cNvPr>
          <p:cNvSpPr>
            <a:spLocks noGrp="1"/>
          </p:cNvSpPr>
          <p:nvPr>
            <p:ph idx="1"/>
          </p:nvPr>
        </p:nvSpPr>
        <p:spPr/>
        <p:txBody>
          <a:bodyPr/>
          <a:lstStyle/>
          <a:p>
            <a:endParaRPr lang="es-ES"/>
          </a:p>
        </p:txBody>
      </p:sp>
      <p:pic>
        <p:nvPicPr>
          <p:cNvPr id="7" name="Imagen 6">
            <a:extLst>
              <a:ext uri="{FF2B5EF4-FFF2-40B4-BE49-F238E27FC236}">
                <a16:creationId xmlns:a16="http://schemas.microsoft.com/office/drawing/2014/main" id="{B077D5E6-10CE-4526-877B-D8C76FB973F7}"/>
              </a:ext>
            </a:extLst>
          </p:cNvPr>
          <p:cNvPicPr>
            <a:picLocks noChangeAspect="1"/>
          </p:cNvPicPr>
          <p:nvPr/>
        </p:nvPicPr>
        <p:blipFill>
          <a:blip r:embed="rId2"/>
          <a:stretch>
            <a:fillRect/>
          </a:stretch>
        </p:blipFill>
        <p:spPr>
          <a:xfrm>
            <a:off x="4717856" y="2324657"/>
            <a:ext cx="2753109" cy="3391373"/>
          </a:xfrm>
          <a:prstGeom prst="rect">
            <a:avLst/>
          </a:prstGeom>
        </p:spPr>
      </p:pic>
    </p:spTree>
    <p:extLst>
      <p:ext uri="{BB962C8B-B14F-4D97-AF65-F5344CB8AC3E}">
        <p14:creationId xmlns:p14="http://schemas.microsoft.com/office/powerpoint/2010/main" val="876481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05432-7F52-4E43-8749-45ADD041D7E5}"/>
              </a:ext>
            </a:extLst>
          </p:cNvPr>
          <p:cNvSpPr>
            <a:spLocks noGrp="1"/>
          </p:cNvSpPr>
          <p:nvPr>
            <p:ph type="title"/>
          </p:nvPr>
        </p:nvSpPr>
        <p:spPr/>
        <p:txBody>
          <a:bodyPr/>
          <a:lstStyle/>
          <a:p>
            <a:r>
              <a:rPr lang="es-ES" dirty="0"/>
              <a:t>Componente Script  - </a:t>
            </a:r>
            <a:r>
              <a:rPr lang="es-ES" dirty="0" err="1"/>
              <a:t>Transformacion</a:t>
            </a:r>
            <a:endParaRPr lang="es-ES" dirty="0"/>
          </a:p>
        </p:txBody>
      </p:sp>
      <p:sp>
        <p:nvSpPr>
          <p:cNvPr id="3" name="Marcador de contenido 2">
            <a:extLst>
              <a:ext uri="{FF2B5EF4-FFF2-40B4-BE49-F238E27FC236}">
                <a16:creationId xmlns:a16="http://schemas.microsoft.com/office/drawing/2014/main" id="{75FFA212-9F38-456A-8FAE-5EEBF284013E}"/>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D1F2C095-1BB4-410F-8617-E86A196537AF}"/>
              </a:ext>
            </a:extLst>
          </p:cNvPr>
          <p:cNvPicPr>
            <a:picLocks noChangeAspect="1"/>
          </p:cNvPicPr>
          <p:nvPr/>
        </p:nvPicPr>
        <p:blipFill>
          <a:blip r:embed="rId2"/>
          <a:stretch>
            <a:fillRect/>
          </a:stretch>
        </p:blipFill>
        <p:spPr>
          <a:xfrm>
            <a:off x="3249403" y="1537854"/>
            <a:ext cx="5693194" cy="4959927"/>
          </a:xfrm>
          <a:prstGeom prst="rect">
            <a:avLst/>
          </a:prstGeom>
        </p:spPr>
      </p:pic>
    </p:spTree>
    <p:extLst>
      <p:ext uri="{BB962C8B-B14F-4D97-AF65-F5344CB8AC3E}">
        <p14:creationId xmlns:p14="http://schemas.microsoft.com/office/powerpoint/2010/main" val="2166665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26FCCF-52BE-4338-9214-89780EB78BFA}"/>
              </a:ext>
            </a:extLst>
          </p:cNvPr>
          <p:cNvSpPr>
            <a:spLocks noGrp="1"/>
          </p:cNvSpPr>
          <p:nvPr>
            <p:ph type="title"/>
          </p:nvPr>
        </p:nvSpPr>
        <p:spPr/>
        <p:txBody>
          <a:bodyPr/>
          <a:lstStyle/>
          <a:p>
            <a:r>
              <a:rPr lang="es-ES" dirty="0"/>
              <a:t>Componente Script  - </a:t>
            </a:r>
            <a:r>
              <a:rPr lang="es-ES" dirty="0" err="1"/>
              <a:t>Transformacion</a:t>
            </a:r>
            <a:endParaRPr lang="es-ES" dirty="0"/>
          </a:p>
        </p:txBody>
      </p:sp>
      <p:sp>
        <p:nvSpPr>
          <p:cNvPr id="3" name="Marcador de contenido 2">
            <a:extLst>
              <a:ext uri="{FF2B5EF4-FFF2-40B4-BE49-F238E27FC236}">
                <a16:creationId xmlns:a16="http://schemas.microsoft.com/office/drawing/2014/main" id="{CB3E3C14-D27B-40C3-9945-02FDAC8AFE53}"/>
              </a:ext>
            </a:extLst>
          </p:cNvPr>
          <p:cNvSpPr>
            <a:spLocks noGrp="1"/>
          </p:cNvSpPr>
          <p:nvPr>
            <p:ph idx="1"/>
          </p:nvPr>
        </p:nvSpPr>
        <p:spPr/>
        <p:txBody>
          <a:bodyPr/>
          <a:lstStyle/>
          <a:p>
            <a:endParaRPr lang="es-ES"/>
          </a:p>
        </p:txBody>
      </p:sp>
      <p:pic>
        <p:nvPicPr>
          <p:cNvPr id="4" name="Imagen 3">
            <a:extLst>
              <a:ext uri="{FF2B5EF4-FFF2-40B4-BE49-F238E27FC236}">
                <a16:creationId xmlns:a16="http://schemas.microsoft.com/office/drawing/2014/main" id="{7B9A732E-BCAA-4222-94A0-A05C994FA30E}"/>
              </a:ext>
            </a:extLst>
          </p:cNvPr>
          <p:cNvPicPr>
            <a:picLocks noChangeAspect="1"/>
          </p:cNvPicPr>
          <p:nvPr/>
        </p:nvPicPr>
        <p:blipFill>
          <a:blip r:embed="rId2"/>
          <a:stretch>
            <a:fillRect/>
          </a:stretch>
        </p:blipFill>
        <p:spPr>
          <a:xfrm>
            <a:off x="3228702" y="1608243"/>
            <a:ext cx="5734595" cy="5014274"/>
          </a:xfrm>
          <a:prstGeom prst="rect">
            <a:avLst/>
          </a:prstGeom>
        </p:spPr>
      </p:pic>
    </p:spTree>
    <p:extLst>
      <p:ext uri="{BB962C8B-B14F-4D97-AF65-F5344CB8AC3E}">
        <p14:creationId xmlns:p14="http://schemas.microsoft.com/office/powerpoint/2010/main" val="2055517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F615E-5915-4BAD-9E4E-BE56CF1DC7D9}"/>
              </a:ext>
            </a:extLst>
          </p:cNvPr>
          <p:cNvSpPr>
            <a:spLocks noGrp="1"/>
          </p:cNvSpPr>
          <p:nvPr>
            <p:ph type="title"/>
          </p:nvPr>
        </p:nvSpPr>
        <p:spPr/>
        <p:txBody>
          <a:bodyPr/>
          <a:lstStyle/>
          <a:p>
            <a:r>
              <a:rPr lang="es-ES" dirty="0"/>
              <a:t>Componente Script  - </a:t>
            </a:r>
            <a:r>
              <a:rPr lang="es-ES" dirty="0" err="1"/>
              <a:t>Transformacion</a:t>
            </a:r>
            <a:endParaRPr lang="es-ES" dirty="0"/>
          </a:p>
        </p:txBody>
      </p:sp>
      <p:sp>
        <p:nvSpPr>
          <p:cNvPr id="3" name="Marcador de contenido 2">
            <a:extLst>
              <a:ext uri="{FF2B5EF4-FFF2-40B4-BE49-F238E27FC236}">
                <a16:creationId xmlns:a16="http://schemas.microsoft.com/office/drawing/2014/main" id="{83F2569C-DEB3-428B-8E82-EB91C4C6D5D2}"/>
              </a:ext>
            </a:extLst>
          </p:cNvPr>
          <p:cNvSpPr>
            <a:spLocks noGrp="1"/>
          </p:cNvSpPr>
          <p:nvPr>
            <p:ph idx="1"/>
          </p:nvPr>
        </p:nvSpPr>
        <p:spPr/>
        <p:txBody>
          <a:bodyPr/>
          <a:lstStyle/>
          <a:p>
            <a:endParaRPr lang="es-ES" dirty="0"/>
          </a:p>
        </p:txBody>
      </p:sp>
      <p:pic>
        <p:nvPicPr>
          <p:cNvPr id="6" name="Imagen 5">
            <a:extLst>
              <a:ext uri="{FF2B5EF4-FFF2-40B4-BE49-F238E27FC236}">
                <a16:creationId xmlns:a16="http://schemas.microsoft.com/office/drawing/2014/main" id="{F06FA0E2-1772-4F3F-B9EF-FD23E5791CF9}"/>
              </a:ext>
            </a:extLst>
          </p:cNvPr>
          <p:cNvPicPr>
            <a:picLocks noChangeAspect="1"/>
          </p:cNvPicPr>
          <p:nvPr/>
        </p:nvPicPr>
        <p:blipFill>
          <a:blip r:embed="rId2"/>
          <a:stretch>
            <a:fillRect/>
          </a:stretch>
        </p:blipFill>
        <p:spPr>
          <a:xfrm>
            <a:off x="3174841" y="1634894"/>
            <a:ext cx="5839140" cy="5087989"/>
          </a:xfrm>
          <a:prstGeom prst="rect">
            <a:avLst/>
          </a:prstGeom>
        </p:spPr>
      </p:pic>
    </p:spTree>
    <p:extLst>
      <p:ext uri="{BB962C8B-B14F-4D97-AF65-F5344CB8AC3E}">
        <p14:creationId xmlns:p14="http://schemas.microsoft.com/office/powerpoint/2010/main" val="3156589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68C5C7-CBE6-489D-819A-B10423E6D985}"/>
              </a:ext>
            </a:extLst>
          </p:cNvPr>
          <p:cNvSpPr>
            <a:spLocks noGrp="1"/>
          </p:cNvSpPr>
          <p:nvPr>
            <p:ph type="title"/>
          </p:nvPr>
        </p:nvSpPr>
        <p:spPr/>
        <p:txBody>
          <a:bodyPr/>
          <a:lstStyle/>
          <a:p>
            <a:r>
              <a:rPr lang="es-ES" dirty="0"/>
              <a:t>Componente Script  - </a:t>
            </a:r>
            <a:r>
              <a:rPr lang="es-ES" dirty="0" err="1"/>
              <a:t>Transformacion</a:t>
            </a:r>
            <a:endParaRPr lang="es-ES" dirty="0"/>
          </a:p>
        </p:txBody>
      </p:sp>
      <p:sp>
        <p:nvSpPr>
          <p:cNvPr id="3" name="Marcador de contenido 2">
            <a:extLst>
              <a:ext uri="{FF2B5EF4-FFF2-40B4-BE49-F238E27FC236}">
                <a16:creationId xmlns:a16="http://schemas.microsoft.com/office/drawing/2014/main" id="{18E1B30B-261D-456E-861E-3534FAF09590}"/>
              </a:ext>
            </a:extLst>
          </p:cNvPr>
          <p:cNvSpPr>
            <a:spLocks noGrp="1"/>
          </p:cNvSpPr>
          <p:nvPr>
            <p:ph idx="1"/>
          </p:nvPr>
        </p:nvSpPr>
        <p:spPr>
          <a:xfrm>
            <a:off x="1141413" y="2249487"/>
            <a:ext cx="4649788" cy="3541714"/>
          </a:xfrm>
        </p:spPr>
        <p:txBody>
          <a:bodyPr/>
          <a:lstStyle/>
          <a:p>
            <a:r>
              <a:rPr lang="es-ES" dirty="0"/>
              <a:t>Código .NET Framework</a:t>
            </a:r>
          </a:p>
          <a:p>
            <a:r>
              <a:rPr lang="es-ES" dirty="0"/>
              <a:t>En este ejemplo se hacen dos cosas</a:t>
            </a:r>
            <a:r>
              <a:rPr lang="es-AR" dirty="0"/>
              <a:t>:</a:t>
            </a:r>
          </a:p>
          <a:p>
            <a:pPr lvl="1"/>
            <a:r>
              <a:rPr lang="es-AR" dirty="0"/>
              <a:t>Se suma cada capital que va pasando en la variable Total</a:t>
            </a:r>
          </a:p>
          <a:p>
            <a:pPr lvl="1"/>
            <a:r>
              <a:rPr lang="es-AR" dirty="0"/>
              <a:t>Se carga el campo Fecha con la variable de entrada del </a:t>
            </a:r>
            <a:r>
              <a:rPr lang="es-AR"/>
              <a:t>mismo nombre.</a:t>
            </a:r>
            <a:endParaRPr lang="es-ES" dirty="0"/>
          </a:p>
        </p:txBody>
      </p:sp>
      <p:pic>
        <p:nvPicPr>
          <p:cNvPr id="4" name="Imagen 3">
            <a:extLst>
              <a:ext uri="{FF2B5EF4-FFF2-40B4-BE49-F238E27FC236}">
                <a16:creationId xmlns:a16="http://schemas.microsoft.com/office/drawing/2014/main" id="{6A151CEB-AD9A-4A7C-A45F-483707C8196C}"/>
              </a:ext>
            </a:extLst>
          </p:cNvPr>
          <p:cNvPicPr>
            <a:picLocks noChangeAspect="1"/>
          </p:cNvPicPr>
          <p:nvPr/>
        </p:nvPicPr>
        <p:blipFill>
          <a:blip r:embed="rId2"/>
          <a:stretch>
            <a:fillRect/>
          </a:stretch>
        </p:blipFill>
        <p:spPr>
          <a:xfrm>
            <a:off x="5922103" y="1690255"/>
            <a:ext cx="5125308" cy="4931741"/>
          </a:xfrm>
          <a:prstGeom prst="rect">
            <a:avLst/>
          </a:prstGeom>
        </p:spPr>
      </p:pic>
    </p:spTree>
    <p:extLst>
      <p:ext uri="{BB962C8B-B14F-4D97-AF65-F5344CB8AC3E}">
        <p14:creationId xmlns:p14="http://schemas.microsoft.com/office/powerpoint/2010/main" val="3723950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8F7E71-5005-4D2C-A342-DC18A91D470D}"/>
              </a:ext>
            </a:extLst>
          </p:cNvPr>
          <p:cNvSpPr>
            <a:spLocks noGrp="1"/>
          </p:cNvSpPr>
          <p:nvPr>
            <p:ph type="title"/>
          </p:nvPr>
        </p:nvSpPr>
        <p:spPr/>
        <p:txBody>
          <a:bodyPr/>
          <a:lstStyle/>
          <a:p>
            <a:r>
              <a:rPr lang="es-ES" dirty="0" err="1"/>
              <a:t>Sql</a:t>
            </a:r>
            <a:r>
              <a:rPr lang="es-ES" dirty="0"/>
              <a:t> </a:t>
            </a:r>
            <a:r>
              <a:rPr lang="es-ES" dirty="0" err="1"/>
              <a:t>task</a:t>
            </a:r>
            <a:endParaRPr lang="es-ES" dirty="0"/>
          </a:p>
        </p:txBody>
      </p:sp>
      <p:sp>
        <p:nvSpPr>
          <p:cNvPr id="3" name="Marcador de contenido 2">
            <a:extLst>
              <a:ext uri="{FF2B5EF4-FFF2-40B4-BE49-F238E27FC236}">
                <a16:creationId xmlns:a16="http://schemas.microsoft.com/office/drawing/2014/main" id="{D49087C1-CA3E-42F3-B74A-4DB5A29870A8}"/>
              </a:ext>
            </a:extLst>
          </p:cNvPr>
          <p:cNvSpPr>
            <a:spLocks noGrp="1"/>
          </p:cNvSpPr>
          <p:nvPr>
            <p:ph idx="1"/>
          </p:nvPr>
        </p:nvSpPr>
        <p:spPr>
          <a:xfrm>
            <a:off x="1141412" y="2249487"/>
            <a:ext cx="7558451" cy="3541714"/>
          </a:xfrm>
        </p:spPr>
        <p:txBody>
          <a:bodyPr/>
          <a:lstStyle/>
          <a:p>
            <a:r>
              <a:rPr lang="es-ES" dirty="0" err="1"/>
              <a:t>DelayValidation</a:t>
            </a:r>
            <a:r>
              <a:rPr lang="es-ES" dirty="0"/>
              <a:t>: No valida conexión ni consultas. Por ejemplo sirve para cuando el comando a ejecutar se forma en tiempo de ejecución.</a:t>
            </a:r>
          </a:p>
        </p:txBody>
      </p:sp>
      <p:pic>
        <p:nvPicPr>
          <p:cNvPr id="4" name="Imagen 3">
            <a:extLst>
              <a:ext uri="{FF2B5EF4-FFF2-40B4-BE49-F238E27FC236}">
                <a16:creationId xmlns:a16="http://schemas.microsoft.com/office/drawing/2014/main" id="{4C8B8F79-D36D-470A-819D-603477705F5C}"/>
              </a:ext>
            </a:extLst>
          </p:cNvPr>
          <p:cNvPicPr>
            <a:picLocks noChangeAspect="1"/>
          </p:cNvPicPr>
          <p:nvPr/>
        </p:nvPicPr>
        <p:blipFill>
          <a:blip r:embed="rId2"/>
          <a:stretch>
            <a:fillRect/>
          </a:stretch>
        </p:blipFill>
        <p:spPr>
          <a:xfrm>
            <a:off x="1141412" y="4885509"/>
            <a:ext cx="3314833" cy="905692"/>
          </a:xfrm>
          <a:prstGeom prst="rect">
            <a:avLst/>
          </a:prstGeom>
        </p:spPr>
      </p:pic>
      <p:pic>
        <p:nvPicPr>
          <p:cNvPr id="5" name="Imagen 4">
            <a:extLst>
              <a:ext uri="{FF2B5EF4-FFF2-40B4-BE49-F238E27FC236}">
                <a16:creationId xmlns:a16="http://schemas.microsoft.com/office/drawing/2014/main" id="{6D9F0724-798D-427E-91FB-9D02EF7C6F90}"/>
              </a:ext>
            </a:extLst>
          </p:cNvPr>
          <p:cNvPicPr>
            <a:picLocks noChangeAspect="1"/>
          </p:cNvPicPr>
          <p:nvPr/>
        </p:nvPicPr>
        <p:blipFill>
          <a:blip r:embed="rId3"/>
          <a:stretch>
            <a:fillRect/>
          </a:stretch>
        </p:blipFill>
        <p:spPr>
          <a:xfrm>
            <a:off x="8699863" y="320165"/>
            <a:ext cx="2347548" cy="5471036"/>
          </a:xfrm>
          <a:prstGeom prst="rect">
            <a:avLst/>
          </a:prstGeom>
        </p:spPr>
      </p:pic>
    </p:spTree>
    <p:extLst>
      <p:ext uri="{BB962C8B-B14F-4D97-AF65-F5344CB8AC3E}">
        <p14:creationId xmlns:p14="http://schemas.microsoft.com/office/powerpoint/2010/main" val="3439200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671A3-22E9-4633-B96A-D3AB316B7E93}"/>
              </a:ext>
            </a:extLst>
          </p:cNvPr>
          <p:cNvSpPr>
            <a:spLocks noGrp="1"/>
          </p:cNvSpPr>
          <p:nvPr>
            <p:ph type="title"/>
          </p:nvPr>
        </p:nvSpPr>
        <p:spPr/>
        <p:txBody>
          <a:bodyPr/>
          <a:lstStyle/>
          <a:p>
            <a:r>
              <a:rPr lang="es-ES" dirty="0" err="1"/>
              <a:t>Sql</a:t>
            </a:r>
            <a:r>
              <a:rPr lang="es-ES" dirty="0"/>
              <a:t> </a:t>
            </a:r>
            <a:r>
              <a:rPr lang="es-ES" dirty="0" err="1"/>
              <a:t>task</a:t>
            </a:r>
            <a:r>
              <a:rPr lang="es-ES" dirty="0"/>
              <a:t> - </a:t>
            </a:r>
            <a:r>
              <a:rPr lang="es-ES" dirty="0" err="1"/>
              <a:t>expressions</a:t>
            </a:r>
            <a:endParaRPr lang="es-ES" dirty="0"/>
          </a:p>
        </p:txBody>
      </p:sp>
      <p:sp>
        <p:nvSpPr>
          <p:cNvPr id="3" name="Marcador de contenido 2">
            <a:extLst>
              <a:ext uri="{FF2B5EF4-FFF2-40B4-BE49-F238E27FC236}">
                <a16:creationId xmlns:a16="http://schemas.microsoft.com/office/drawing/2014/main" id="{E5496A7E-C2FB-4B19-9033-D800F4F49106}"/>
              </a:ext>
            </a:extLst>
          </p:cNvPr>
          <p:cNvSpPr>
            <a:spLocks noGrp="1"/>
          </p:cNvSpPr>
          <p:nvPr>
            <p:ph idx="1"/>
          </p:nvPr>
        </p:nvSpPr>
        <p:spPr/>
        <p:txBody>
          <a:bodyPr/>
          <a:lstStyle/>
          <a:p>
            <a:r>
              <a:rPr lang="es-ES" dirty="0"/>
              <a:t>Las expresiones se usan para automatizar alguna opción del </a:t>
            </a:r>
            <a:r>
              <a:rPr lang="es-ES" dirty="0" err="1"/>
              <a:t>task</a:t>
            </a:r>
            <a:r>
              <a:rPr lang="es-ES" dirty="0"/>
              <a:t>, en tiempo de ejecución.</a:t>
            </a:r>
          </a:p>
          <a:p>
            <a:r>
              <a:rPr lang="es-ES" dirty="0"/>
              <a:t>La opción que mas se utiliza es:</a:t>
            </a:r>
          </a:p>
          <a:p>
            <a:pPr lvl="1"/>
            <a:r>
              <a:rPr lang="es-ES" dirty="0" err="1"/>
              <a:t>SqlStatementSource</a:t>
            </a:r>
            <a:r>
              <a:rPr lang="es-ES" dirty="0"/>
              <a:t>: Sirve para agregar en tiempo de ejecución el </a:t>
            </a:r>
            <a:r>
              <a:rPr lang="es-ES" dirty="0" err="1"/>
              <a:t>query</a:t>
            </a:r>
            <a:r>
              <a:rPr lang="es-ES" dirty="0"/>
              <a:t> a ejecutar.</a:t>
            </a:r>
          </a:p>
          <a:p>
            <a:pPr lvl="1"/>
            <a:endParaRPr lang="es-ES" dirty="0"/>
          </a:p>
        </p:txBody>
      </p:sp>
      <p:pic>
        <p:nvPicPr>
          <p:cNvPr id="4" name="Imagen 3">
            <a:extLst>
              <a:ext uri="{FF2B5EF4-FFF2-40B4-BE49-F238E27FC236}">
                <a16:creationId xmlns:a16="http://schemas.microsoft.com/office/drawing/2014/main" id="{4E7A7538-039A-4876-A2FF-3DD244ED2A3B}"/>
              </a:ext>
            </a:extLst>
          </p:cNvPr>
          <p:cNvPicPr>
            <a:picLocks noChangeAspect="1"/>
          </p:cNvPicPr>
          <p:nvPr/>
        </p:nvPicPr>
        <p:blipFill>
          <a:blip r:embed="rId2"/>
          <a:stretch>
            <a:fillRect/>
          </a:stretch>
        </p:blipFill>
        <p:spPr>
          <a:xfrm>
            <a:off x="3427413" y="4286312"/>
            <a:ext cx="1228725" cy="1247775"/>
          </a:xfrm>
          <a:prstGeom prst="rect">
            <a:avLst/>
          </a:prstGeom>
        </p:spPr>
      </p:pic>
      <p:pic>
        <p:nvPicPr>
          <p:cNvPr id="5" name="Imagen 4">
            <a:extLst>
              <a:ext uri="{FF2B5EF4-FFF2-40B4-BE49-F238E27FC236}">
                <a16:creationId xmlns:a16="http://schemas.microsoft.com/office/drawing/2014/main" id="{4D87F80D-2093-4604-B99D-E6942675D8FD}"/>
              </a:ext>
            </a:extLst>
          </p:cNvPr>
          <p:cNvPicPr>
            <a:picLocks noChangeAspect="1"/>
          </p:cNvPicPr>
          <p:nvPr/>
        </p:nvPicPr>
        <p:blipFill>
          <a:blip r:embed="rId3"/>
          <a:stretch>
            <a:fillRect/>
          </a:stretch>
        </p:blipFill>
        <p:spPr>
          <a:xfrm>
            <a:off x="4892721" y="4286312"/>
            <a:ext cx="1152525" cy="1181100"/>
          </a:xfrm>
          <a:prstGeom prst="rect">
            <a:avLst/>
          </a:prstGeom>
        </p:spPr>
      </p:pic>
      <p:pic>
        <p:nvPicPr>
          <p:cNvPr id="7" name="Imagen 6">
            <a:extLst>
              <a:ext uri="{FF2B5EF4-FFF2-40B4-BE49-F238E27FC236}">
                <a16:creationId xmlns:a16="http://schemas.microsoft.com/office/drawing/2014/main" id="{4BAF0443-BC8D-475B-AE9A-1064C4D10D01}"/>
              </a:ext>
            </a:extLst>
          </p:cNvPr>
          <p:cNvPicPr>
            <a:picLocks noChangeAspect="1"/>
          </p:cNvPicPr>
          <p:nvPr/>
        </p:nvPicPr>
        <p:blipFill>
          <a:blip r:embed="rId4"/>
          <a:stretch>
            <a:fillRect/>
          </a:stretch>
        </p:blipFill>
        <p:spPr>
          <a:xfrm>
            <a:off x="6281829" y="4276787"/>
            <a:ext cx="1323975" cy="1190625"/>
          </a:xfrm>
          <a:prstGeom prst="rect">
            <a:avLst/>
          </a:prstGeom>
        </p:spPr>
      </p:pic>
    </p:spTree>
    <p:extLst>
      <p:ext uri="{BB962C8B-B14F-4D97-AF65-F5344CB8AC3E}">
        <p14:creationId xmlns:p14="http://schemas.microsoft.com/office/powerpoint/2010/main" val="1461630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A10088-3DE8-4B7A-87B6-C4B6631712B1}"/>
              </a:ext>
            </a:extLst>
          </p:cNvPr>
          <p:cNvSpPr>
            <a:spLocks noGrp="1"/>
          </p:cNvSpPr>
          <p:nvPr>
            <p:ph type="title"/>
          </p:nvPr>
        </p:nvSpPr>
        <p:spPr/>
        <p:txBody>
          <a:bodyPr/>
          <a:lstStyle/>
          <a:p>
            <a:r>
              <a:rPr lang="es-ES" dirty="0" err="1"/>
              <a:t>Sql</a:t>
            </a:r>
            <a:r>
              <a:rPr lang="es-ES" dirty="0"/>
              <a:t> </a:t>
            </a:r>
            <a:r>
              <a:rPr lang="es-ES" dirty="0" err="1"/>
              <a:t>task</a:t>
            </a:r>
            <a:r>
              <a:rPr lang="es-ES" dirty="0"/>
              <a:t> - </a:t>
            </a:r>
            <a:r>
              <a:rPr lang="es-ES" dirty="0" err="1"/>
              <a:t>expressions</a:t>
            </a:r>
            <a:endParaRPr lang="es-ES" dirty="0"/>
          </a:p>
        </p:txBody>
      </p:sp>
      <p:pic>
        <p:nvPicPr>
          <p:cNvPr id="4" name="Marcador de contenido 3">
            <a:extLst>
              <a:ext uri="{FF2B5EF4-FFF2-40B4-BE49-F238E27FC236}">
                <a16:creationId xmlns:a16="http://schemas.microsoft.com/office/drawing/2014/main" id="{3A00D099-3F17-4BFF-B932-4D65DDF52124}"/>
              </a:ext>
            </a:extLst>
          </p:cNvPr>
          <p:cNvPicPr>
            <a:picLocks noGrp="1" noChangeAspect="1"/>
          </p:cNvPicPr>
          <p:nvPr>
            <p:ph idx="1"/>
          </p:nvPr>
        </p:nvPicPr>
        <p:blipFill>
          <a:blip r:embed="rId2"/>
          <a:stretch>
            <a:fillRect/>
          </a:stretch>
        </p:blipFill>
        <p:spPr>
          <a:xfrm>
            <a:off x="1837593" y="1638158"/>
            <a:ext cx="8516814" cy="4601324"/>
          </a:xfrm>
          <a:prstGeom prst="rect">
            <a:avLst/>
          </a:prstGeom>
        </p:spPr>
      </p:pic>
      <p:sp>
        <p:nvSpPr>
          <p:cNvPr id="6" name="CuadroTexto 5">
            <a:extLst>
              <a:ext uri="{FF2B5EF4-FFF2-40B4-BE49-F238E27FC236}">
                <a16:creationId xmlns:a16="http://schemas.microsoft.com/office/drawing/2014/main" id="{C5CFBC9A-ADAB-496C-B25A-44AA85AE11BD}"/>
              </a:ext>
            </a:extLst>
          </p:cNvPr>
          <p:cNvSpPr txBox="1"/>
          <p:nvPr/>
        </p:nvSpPr>
        <p:spPr>
          <a:xfrm>
            <a:off x="2024743" y="2655063"/>
            <a:ext cx="3187337" cy="923330"/>
          </a:xfrm>
          <a:prstGeom prst="rect">
            <a:avLst/>
          </a:prstGeom>
          <a:noFill/>
        </p:spPr>
        <p:txBody>
          <a:bodyPr wrap="square" rtlCol="0">
            <a:spAutoFit/>
          </a:bodyPr>
          <a:lstStyle/>
          <a:p>
            <a:r>
              <a:rPr lang="es-ES" dirty="0" err="1">
                <a:solidFill>
                  <a:srgbClr val="FF0000"/>
                </a:solidFill>
              </a:rPr>
              <a:t>Aqui</a:t>
            </a:r>
            <a:r>
              <a:rPr lang="es-ES" dirty="0">
                <a:solidFill>
                  <a:srgbClr val="FF0000"/>
                </a:solidFill>
              </a:rPr>
              <a:t> se localizan los datos con los que se puede trabajar, como variables o campos.</a:t>
            </a:r>
          </a:p>
        </p:txBody>
      </p:sp>
      <p:sp>
        <p:nvSpPr>
          <p:cNvPr id="10" name="CuadroTexto 9">
            <a:extLst>
              <a:ext uri="{FF2B5EF4-FFF2-40B4-BE49-F238E27FC236}">
                <a16:creationId xmlns:a16="http://schemas.microsoft.com/office/drawing/2014/main" id="{B19285EA-F8E3-41C6-8DEA-A06A88028A83}"/>
              </a:ext>
            </a:extLst>
          </p:cNvPr>
          <p:cNvSpPr txBox="1"/>
          <p:nvPr/>
        </p:nvSpPr>
        <p:spPr>
          <a:xfrm>
            <a:off x="2299063" y="4885509"/>
            <a:ext cx="7707086" cy="369332"/>
          </a:xfrm>
          <a:prstGeom prst="rect">
            <a:avLst/>
          </a:prstGeom>
          <a:noFill/>
        </p:spPr>
        <p:txBody>
          <a:bodyPr wrap="square" rtlCol="0">
            <a:spAutoFit/>
          </a:bodyPr>
          <a:lstStyle/>
          <a:p>
            <a:r>
              <a:rPr lang="es-ES" dirty="0" err="1">
                <a:solidFill>
                  <a:srgbClr val="FF0000"/>
                </a:solidFill>
              </a:rPr>
              <a:t>Aca</a:t>
            </a:r>
            <a:r>
              <a:rPr lang="es-ES" dirty="0">
                <a:solidFill>
                  <a:srgbClr val="FF0000"/>
                </a:solidFill>
              </a:rPr>
              <a:t> se ponen los campos, variables o funciones con las que se quiere trabajar.</a:t>
            </a:r>
          </a:p>
        </p:txBody>
      </p:sp>
      <p:sp>
        <p:nvSpPr>
          <p:cNvPr id="11" name="CuadroTexto 10">
            <a:extLst>
              <a:ext uri="{FF2B5EF4-FFF2-40B4-BE49-F238E27FC236}">
                <a16:creationId xmlns:a16="http://schemas.microsoft.com/office/drawing/2014/main" id="{3016329D-FF07-40FB-BC54-8B51D8D79B18}"/>
              </a:ext>
            </a:extLst>
          </p:cNvPr>
          <p:cNvSpPr txBox="1"/>
          <p:nvPr/>
        </p:nvSpPr>
        <p:spPr>
          <a:xfrm>
            <a:off x="2185851" y="5592530"/>
            <a:ext cx="8003178" cy="369332"/>
          </a:xfrm>
          <a:prstGeom prst="rect">
            <a:avLst/>
          </a:prstGeom>
          <a:noFill/>
        </p:spPr>
        <p:txBody>
          <a:bodyPr wrap="square" rtlCol="0">
            <a:spAutoFit/>
          </a:bodyPr>
          <a:lstStyle/>
          <a:p>
            <a:r>
              <a:rPr lang="es-ES" dirty="0">
                <a:solidFill>
                  <a:srgbClr val="FF0000"/>
                </a:solidFill>
              </a:rPr>
              <a:t>Acá se muestran los resultados de la expresión.</a:t>
            </a:r>
          </a:p>
        </p:txBody>
      </p:sp>
      <p:sp>
        <p:nvSpPr>
          <p:cNvPr id="12" name="CuadroTexto 11">
            <a:extLst>
              <a:ext uri="{FF2B5EF4-FFF2-40B4-BE49-F238E27FC236}">
                <a16:creationId xmlns:a16="http://schemas.microsoft.com/office/drawing/2014/main" id="{579B378E-6A15-4B02-B12F-BBF9527521C7}"/>
              </a:ext>
            </a:extLst>
          </p:cNvPr>
          <p:cNvSpPr txBox="1"/>
          <p:nvPr/>
        </p:nvSpPr>
        <p:spPr>
          <a:xfrm>
            <a:off x="5603966" y="2734514"/>
            <a:ext cx="4563291" cy="646331"/>
          </a:xfrm>
          <a:prstGeom prst="rect">
            <a:avLst/>
          </a:prstGeom>
          <a:noFill/>
        </p:spPr>
        <p:txBody>
          <a:bodyPr wrap="square" rtlCol="0">
            <a:spAutoFit/>
          </a:bodyPr>
          <a:lstStyle/>
          <a:p>
            <a:r>
              <a:rPr lang="es-ES" dirty="0">
                <a:solidFill>
                  <a:srgbClr val="FF0000"/>
                </a:solidFill>
              </a:rPr>
              <a:t>Funciones con las que se pueden modificar las variables o campos.</a:t>
            </a:r>
          </a:p>
        </p:txBody>
      </p:sp>
    </p:spTree>
    <p:extLst>
      <p:ext uri="{BB962C8B-B14F-4D97-AF65-F5344CB8AC3E}">
        <p14:creationId xmlns:p14="http://schemas.microsoft.com/office/powerpoint/2010/main" val="2696970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8440B9-BC86-4FA9-93F0-119DF0DD8C46}"/>
              </a:ext>
            </a:extLst>
          </p:cNvPr>
          <p:cNvSpPr>
            <a:spLocks noGrp="1"/>
          </p:cNvSpPr>
          <p:nvPr>
            <p:ph type="title"/>
          </p:nvPr>
        </p:nvSpPr>
        <p:spPr/>
        <p:txBody>
          <a:bodyPr/>
          <a:lstStyle/>
          <a:p>
            <a:r>
              <a:rPr lang="es-ES" dirty="0" err="1"/>
              <a:t>Sql</a:t>
            </a:r>
            <a:r>
              <a:rPr lang="es-ES" dirty="0"/>
              <a:t> </a:t>
            </a:r>
            <a:r>
              <a:rPr lang="es-ES" dirty="0" err="1"/>
              <a:t>task</a:t>
            </a:r>
            <a:r>
              <a:rPr lang="es-ES" dirty="0"/>
              <a:t> – editor - General</a:t>
            </a:r>
          </a:p>
        </p:txBody>
      </p:sp>
      <p:sp>
        <p:nvSpPr>
          <p:cNvPr id="3" name="Marcador de contenido 2">
            <a:extLst>
              <a:ext uri="{FF2B5EF4-FFF2-40B4-BE49-F238E27FC236}">
                <a16:creationId xmlns:a16="http://schemas.microsoft.com/office/drawing/2014/main" id="{BCBDEBF5-86FB-481C-A1A8-1FA284C13BB2}"/>
              </a:ext>
            </a:extLst>
          </p:cNvPr>
          <p:cNvSpPr>
            <a:spLocks noGrp="1"/>
          </p:cNvSpPr>
          <p:nvPr>
            <p:ph idx="1"/>
          </p:nvPr>
        </p:nvSpPr>
        <p:spPr>
          <a:xfrm>
            <a:off x="1141413" y="2249487"/>
            <a:ext cx="5181010" cy="4164574"/>
          </a:xfrm>
        </p:spPr>
        <p:txBody>
          <a:bodyPr>
            <a:normAutofit lnSpcReduction="10000"/>
          </a:bodyPr>
          <a:lstStyle/>
          <a:p>
            <a:r>
              <a:rPr lang="es-ES" dirty="0"/>
              <a:t>Principales características:</a:t>
            </a:r>
          </a:p>
          <a:p>
            <a:pPr lvl="1"/>
            <a:r>
              <a:rPr lang="es-ES" dirty="0" err="1"/>
              <a:t>Connection</a:t>
            </a:r>
            <a:r>
              <a:rPr lang="es-ES" dirty="0"/>
              <a:t>: Lo primero que se tiene que seleccionar.</a:t>
            </a:r>
          </a:p>
          <a:p>
            <a:pPr lvl="1"/>
            <a:r>
              <a:rPr lang="es-ES" dirty="0" err="1"/>
              <a:t>SQLStatement</a:t>
            </a:r>
            <a:r>
              <a:rPr lang="es-ES" dirty="0"/>
              <a:t>: </a:t>
            </a:r>
            <a:r>
              <a:rPr lang="es-ES" dirty="0" err="1"/>
              <a:t>Query</a:t>
            </a:r>
            <a:r>
              <a:rPr lang="es-ES" dirty="0"/>
              <a:t> a ejecutar.</a:t>
            </a:r>
          </a:p>
          <a:p>
            <a:pPr lvl="1"/>
            <a:r>
              <a:rPr lang="es-ES" dirty="0" err="1"/>
              <a:t>SQLSourceType</a:t>
            </a:r>
            <a:r>
              <a:rPr lang="es-ES" dirty="0"/>
              <a:t>: Método de entrada del </a:t>
            </a:r>
            <a:r>
              <a:rPr lang="es-ES" dirty="0" err="1"/>
              <a:t>query</a:t>
            </a:r>
            <a:r>
              <a:rPr lang="es-ES" dirty="0"/>
              <a:t> a ejecutar. Las opciones son Entrada manual o </a:t>
            </a:r>
            <a:r>
              <a:rPr lang="es-ES" dirty="0" err="1"/>
              <a:t>harcodeada</a:t>
            </a:r>
            <a:r>
              <a:rPr lang="es-ES" dirty="0"/>
              <a:t>, desde archivo o desde una variable.</a:t>
            </a:r>
          </a:p>
          <a:p>
            <a:pPr lvl="1"/>
            <a:r>
              <a:rPr lang="es-ES" dirty="0"/>
              <a:t>Si el </a:t>
            </a:r>
            <a:r>
              <a:rPr lang="es-ES" dirty="0" err="1"/>
              <a:t>query</a:t>
            </a:r>
            <a:r>
              <a:rPr lang="es-ES" dirty="0"/>
              <a:t> a ejecutar devuelve un set de datos, se tiene que poner la opción </a:t>
            </a:r>
            <a:r>
              <a:rPr lang="es-ES" b="1" dirty="0" err="1"/>
              <a:t>ResultSet</a:t>
            </a:r>
            <a:r>
              <a:rPr lang="es-ES" dirty="0"/>
              <a:t> en </a:t>
            </a:r>
            <a:r>
              <a:rPr lang="es-ES" dirty="0" err="1"/>
              <a:t>FullResulset</a:t>
            </a:r>
            <a:endParaRPr lang="es-ES" dirty="0"/>
          </a:p>
        </p:txBody>
      </p:sp>
      <p:pic>
        <p:nvPicPr>
          <p:cNvPr id="4" name="Imagen 3">
            <a:extLst>
              <a:ext uri="{FF2B5EF4-FFF2-40B4-BE49-F238E27FC236}">
                <a16:creationId xmlns:a16="http://schemas.microsoft.com/office/drawing/2014/main" id="{0741A181-8778-4FD4-96F0-90B17CAFD81A}"/>
              </a:ext>
            </a:extLst>
          </p:cNvPr>
          <p:cNvPicPr>
            <a:picLocks noChangeAspect="1"/>
          </p:cNvPicPr>
          <p:nvPr/>
        </p:nvPicPr>
        <p:blipFill>
          <a:blip r:embed="rId2"/>
          <a:stretch>
            <a:fillRect/>
          </a:stretch>
        </p:blipFill>
        <p:spPr>
          <a:xfrm>
            <a:off x="6322422" y="1626627"/>
            <a:ext cx="5464901" cy="4787434"/>
          </a:xfrm>
          <a:prstGeom prst="rect">
            <a:avLst/>
          </a:prstGeom>
        </p:spPr>
      </p:pic>
    </p:spTree>
    <p:extLst>
      <p:ext uri="{BB962C8B-B14F-4D97-AF65-F5344CB8AC3E}">
        <p14:creationId xmlns:p14="http://schemas.microsoft.com/office/powerpoint/2010/main" val="3300163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2687EB-257C-4077-AA80-CEE1F9BD49F7}"/>
              </a:ext>
            </a:extLst>
          </p:cNvPr>
          <p:cNvSpPr>
            <a:spLocks noGrp="1"/>
          </p:cNvSpPr>
          <p:nvPr>
            <p:ph type="title"/>
          </p:nvPr>
        </p:nvSpPr>
        <p:spPr/>
        <p:txBody>
          <a:bodyPr/>
          <a:lstStyle/>
          <a:p>
            <a:r>
              <a:rPr lang="es-ES" dirty="0" err="1"/>
              <a:t>Sql</a:t>
            </a:r>
            <a:r>
              <a:rPr lang="es-ES" dirty="0"/>
              <a:t> </a:t>
            </a:r>
            <a:r>
              <a:rPr lang="es-ES" dirty="0" err="1"/>
              <a:t>task</a:t>
            </a:r>
            <a:r>
              <a:rPr lang="es-ES" dirty="0"/>
              <a:t> – editor – </a:t>
            </a:r>
            <a:r>
              <a:rPr lang="es-ES" dirty="0" err="1"/>
              <a:t>Asignacion</a:t>
            </a:r>
            <a:r>
              <a:rPr lang="es-ES" dirty="0"/>
              <a:t> </a:t>
            </a:r>
            <a:r>
              <a:rPr lang="es-ES" dirty="0" err="1"/>
              <a:t>parametros</a:t>
            </a:r>
            <a:endParaRPr lang="es-ES" dirty="0"/>
          </a:p>
        </p:txBody>
      </p:sp>
      <p:sp>
        <p:nvSpPr>
          <p:cNvPr id="3" name="Marcador de contenido 2">
            <a:extLst>
              <a:ext uri="{FF2B5EF4-FFF2-40B4-BE49-F238E27FC236}">
                <a16:creationId xmlns:a16="http://schemas.microsoft.com/office/drawing/2014/main" id="{55B76E32-1F24-4A39-B77F-3242D804E7C7}"/>
              </a:ext>
            </a:extLst>
          </p:cNvPr>
          <p:cNvSpPr>
            <a:spLocks noGrp="1"/>
          </p:cNvSpPr>
          <p:nvPr>
            <p:ph idx="1"/>
          </p:nvPr>
        </p:nvSpPr>
        <p:spPr>
          <a:xfrm>
            <a:off x="1141412" y="2249486"/>
            <a:ext cx="4372205" cy="4191091"/>
          </a:xfrm>
        </p:spPr>
        <p:txBody>
          <a:bodyPr>
            <a:normAutofit fontScale="92500" lnSpcReduction="10000"/>
          </a:bodyPr>
          <a:lstStyle/>
          <a:p>
            <a:r>
              <a:rPr lang="es-ES" dirty="0"/>
              <a:t>Esta sección es para configurar las variables que se pasen como datos de entrada(input) o salida (output) del </a:t>
            </a:r>
            <a:r>
              <a:rPr lang="es-ES" dirty="0" err="1"/>
              <a:t>query</a:t>
            </a:r>
            <a:r>
              <a:rPr lang="es-ES" dirty="0"/>
              <a:t> a ejecutar.</a:t>
            </a:r>
          </a:p>
          <a:p>
            <a:r>
              <a:rPr lang="es-ES" dirty="0"/>
              <a:t>Las variables que se configuren en el </a:t>
            </a:r>
            <a:r>
              <a:rPr lang="es-ES" dirty="0" err="1"/>
              <a:t>query</a:t>
            </a:r>
            <a:r>
              <a:rPr lang="es-ES" dirty="0"/>
              <a:t> serán representadas por signos “?”. El orden de estos se configura en la opción “Nombre de </a:t>
            </a:r>
            <a:r>
              <a:rPr lang="es-ES" dirty="0" err="1"/>
              <a:t>parametro</a:t>
            </a:r>
            <a:r>
              <a:rPr lang="es-ES" dirty="0"/>
              <a:t>” con números iniciando con cero.</a:t>
            </a:r>
          </a:p>
        </p:txBody>
      </p:sp>
      <p:pic>
        <p:nvPicPr>
          <p:cNvPr id="4" name="Imagen 3">
            <a:extLst>
              <a:ext uri="{FF2B5EF4-FFF2-40B4-BE49-F238E27FC236}">
                <a16:creationId xmlns:a16="http://schemas.microsoft.com/office/drawing/2014/main" id="{F97FDED1-1649-4CC9-A068-EB7B0EF372EF}"/>
              </a:ext>
            </a:extLst>
          </p:cNvPr>
          <p:cNvPicPr>
            <a:picLocks noChangeAspect="1"/>
          </p:cNvPicPr>
          <p:nvPr/>
        </p:nvPicPr>
        <p:blipFill>
          <a:blip r:embed="rId2"/>
          <a:stretch>
            <a:fillRect/>
          </a:stretch>
        </p:blipFill>
        <p:spPr>
          <a:xfrm>
            <a:off x="5513617" y="1600110"/>
            <a:ext cx="6290307" cy="4840468"/>
          </a:xfrm>
          <a:prstGeom prst="rect">
            <a:avLst/>
          </a:prstGeom>
        </p:spPr>
      </p:pic>
    </p:spTree>
    <p:extLst>
      <p:ext uri="{BB962C8B-B14F-4D97-AF65-F5344CB8AC3E}">
        <p14:creationId xmlns:p14="http://schemas.microsoft.com/office/powerpoint/2010/main" val="218549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90E07-EE7C-46A9-8892-7CFC0E15659B}"/>
              </a:ext>
            </a:extLst>
          </p:cNvPr>
          <p:cNvSpPr>
            <a:spLocks noGrp="1"/>
          </p:cNvSpPr>
          <p:nvPr>
            <p:ph type="title"/>
          </p:nvPr>
        </p:nvSpPr>
        <p:spPr/>
        <p:txBody>
          <a:bodyPr/>
          <a:lstStyle/>
          <a:p>
            <a:r>
              <a:rPr lang="es-ES" dirty="0" err="1"/>
              <a:t>Sql</a:t>
            </a:r>
            <a:r>
              <a:rPr lang="es-ES" dirty="0"/>
              <a:t> </a:t>
            </a:r>
            <a:r>
              <a:rPr lang="es-ES" dirty="0" err="1"/>
              <a:t>task</a:t>
            </a:r>
            <a:r>
              <a:rPr lang="es-ES" dirty="0"/>
              <a:t> – editor – Conjunto Resultados</a:t>
            </a:r>
          </a:p>
        </p:txBody>
      </p:sp>
      <p:sp>
        <p:nvSpPr>
          <p:cNvPr id="3" name="Marcador de contenido 2">
            <a:extLst>
              <a:ext uri="{FF2B5EF4-FFF2-40B4-BE49-F238E27FC236}">
                <a16:creationId xmlns:a16="http://schemas.microsoft.com/office/drawing/2014/main" id="{FA4C12B6-F4F1-4219-A1B0-243B3F964E40}"/>
              </a:ext>
            </a:extLst>
          </p:cNvPr>
          <p:cNvSpPr>
            <a:spLocks noGrp="1"/>
          </p:cNvSpPr>
          <p:nvPr>
            <p:ph idx="1"/>
          </p:nvPr>
        </p:nvSpPr>
        <p:spPr>
          <a:xfrm>
            <a:off x="1141412" y="2249487"/>
            <a:ext cx="4952999" cy="3541714"/>
          </a:xfrm>
        </p:spPr>
        <p:txBody>
          <a:bodyPr>
            <a:normAutofit lnSpcReduction="10000"/>
          </a:bodyPr>
          <a:lstStyle/>
          <a:p>
            <a:r>
              <a:rPr lang="es-ES" dirty="0"/>
              <a:t>Si la opción </a:t>
            </a:r>
            <a:r>
              <a:rPr lang="es-ES" dirty="0" err="1"/>
              <a:t>ResultSet</a:t>
            </a:r>
            <a:r>
              <a:rPr lang="es-ES" dirty="0"/>
              <a:t> esta en </a:t>
            </a:r>
            <a:r>
              <a:rPr lang="es-ES" dirty="0" err="1"/>
              <a:t>FullResultSet</a:t>
            </a:r>
            <a:r>
              <a:rPr lang="es-ES" dirty="0"/>
              <a:t>, se tiene que poner una variable en esta sección para guardar los datos. Por lo general la variable que se pone en esta sección, es de tipo objeto para poder guardar un conjunto de filas y columnas de datos.</a:t>
            </a:r>
          </a:p>
        </p:txBody>
      </p:sp>
      <p:pic>
        <p:nvPicPr>
          <p:cNvPr id="4" name="Imagen 3">
            <a:extLst>
              <a:ext uri="{FF2B5EF4-FFF2-40B4-BE49-F238E27FC236}">
                <a16:creationId xmlns:a16="http://schemas.microsoft.com/office/drawing/2014/main" id="{88C6D346-E5F6-440B-A7D2-94F4BBB273A0}"/>
              </a:ext>
            </a:extLst>
          </p:cNvPr>
          <p:cNvPicPr>
            <a:picLocks noChangeAspect="1"/>
          </p:cNvPicPr>
          <p:nvPr/>
        </p:nvPicPr>
        <p:blipFill>
          <a:blip r:embed="rId2"/>
          <a:stretch>
            <a:fillRect/>
          </a:stretch>
        </p:blipFill>
        <p:spPr>
          <a:xfrm>
            <a:off x="6094411" y="1619704"/>
            <a:ext cx="5524135" cy="4801280"/>
          </a:xfrm>
          <a:prstGeom prst="rect">
            <a:avLst/>
          </a:prstGeom>
        </p:spPr>
      </p:pic>
    </p:spTree>
    <p:extLst>
      <p:ext uri="{BB962C8B-B14F-4D97-AF65-F5344CB8AC3E}">
        <p14:creationId xmlns:p14="http://schemas.microsoft.com/office/powerpoint/2010/main" val="875254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8E88AA-3FD4-439A-A64D-5D8753759F5C}"/>
              </a:ext>
            </a:extLst>
          </p:cNvPr>
          <p:cNvSpPr>
            <a:spLocks noGrp="1"/>
          </p:cNvSpPr>
          <p:nvPr>
            <p:ph type="title"/>
          </p:nvPr>
        </p:nvSpPr>
        <p:spPr/>
        <p:txBody>
          <a:bodyPr/>
          <a:lstStyle/>
          <a:p>
            <a:r>
              <a:rPr lang="es-ES" dirty="0" err="1"/>
              <a:t>Lookup</a:t>
            </a:r>
            <a:r>
              <a:rPr lang="es-ES" dirty="0"/>
              <a:t> – </a:t>
            </a:r>
            <a:r>
              <a:rPr lang="es-ES" dirty="0" err="1"/>
              <a:t>joINS</a:t>
            </a:r>
            <a:r>
              <a:rPr lang="es-ES" dirty="0"/>
              <a:t> CON TASK DE SSIS</a:t>
            </a:r>
          </a:p>
        </p:txBody>
      </p:sp>
      <p:sp>
        <p:nvSpPr>
          <p:cNvPr id="3" name="Marcador de contenido 2">
            <a:extLst>
              <a:ext uri="{FF2B5EF4-FFF2-40B4-BE49-F238E27FC236}">
                <a16:creationId xmlns:a16="http://schemas.microsoft.com/office/drawing/2014/main" id="{9D729A95-41E0-4109-B14C-CA8D06116747}"/>
              </a:ext>
            </a:extLst>
          </p:cNvPr>
          <p:cNvSpPr>
            <a:spLocks noGrp="1"/>
          </p:cNvSpPr>
          <p:nvPr>
            <p:ph idx="1"/>
          </p:nvPr>
        </p:nvSpPr>
        <p:spPr>
          <a:xfrm>
            <a:off x="1141412" y="2249487"/>
            <a:ext cx="5259387" cy="2204947"/>
          </a:xfrm>
        </p:spPr>
        <p:txBody>
          <a:bodyPr/>
          <a:lstStyle/>
          <a:p>
            <a:r>
              <a:rPr lang="es-ES" dirty="0"/>
              <a:t>Si se quiere hacer </a:t>
            </a:r>
            <a:r>
              <a:rPr lang="es-ES" dirty="0" err="1"/>
              <a:t>JOINs</a:t>
            </a:r>
            <a:r>
              <a:rPr lang="es-ES" dirty="0"/>
              <a:t> como se haría en SQL se usan las </a:t>
            </a:r>
            <a:r>
              <a:rPr lang="es-ES" dirty="0" err="1"/>
              <a:t>lookups</a:t>
            </a:r>
            <a:r>
              <a:rPr lang="es-ES" dirty="0"/>
              <a:t>.</a:t>
            </a:r>
          </a:p>
        </p:txBody>
      </p:sp>
      <p:pic>
        <p:nvPicPr>
          <p:cNvPr id="6" name="Imagen 5">
            <a:extLst>
              <a:ext uri="{FF2B5EF4-FFF2-40B4-BE49-F238E27FC236}">
                <a16:creationId xmlns:a16="http://schemas.microsoft.com/office/drawing/2014/main" id="{CC415500-DF51-48FF-AFBB-D1B536C144AA}"/>
              </a:ext>
            </a:extLst>
          </p:cNvPr>
          <p:cNvPicPr>
            <a:picLocks noChangeAspect="1"/>
          </p:cNvPicPr>
          <p:nvPr/>
        </p:nvPicPr>
        <p:blipFill>
          <a:blip r:embed="rId2"/>
          <a:stretch>
            <a:fillRect/>
          </a:stretch>
        </p:blipFill>
        <p:spPr>
          <a:xfrm>
            <a:off x="8525563" y="1922463"/>
            <a:ext cx="2600325" cy="3457575"/>
          </a:xfrm>
          <a:prstGeom prst="rect">
            <a:avLst/>
          </a:prstGeom>
        </p:spPr>
      </p:pic>
      <p:pic>
        <p:nvPicPr>
          <p:cNvPr id="7" name="Imagen 6">
            <a:extLst>
              <a:ext uri="{FF2B5EF4-FFF2-40B4-BE49-F238E27FC236}">
                <a16:creationId xmlns:a16="http://schemas.microsoft.com/office/drawing/2014/main" id="{D860111F-A46F-4BB7-B37C-A2269FF97B6D}"/>
              </a:ext>
            </a:extLst>
          </p:cNvPr>
          <p:cNvPicPr>
            <a:picLocks noChangeAspect="1"/>
          </p:cNvPicPr>
          <p:nvPr/>
        </p:nvPicPr>
        <p:blipFill>
          <a:blip r:embed="rId3"/>
          <a:stretch>
            <a:fillRect/>
          </a:stretch>
        </p:blipFill>
        <p:spPr>
          <a:xfrm>
            <a:off x="1199700" y="4141788"/>
            <a:ext cx="7267575" cy="1238250"/>
          </a:xfrm>
          <a:prstGeom prst="rect">
            <a:avLst/>
          </a:prstGeom>
        </p:spPr>
      </p:pic>
    </p:spTree>
    <p:extLst>
      <p:ext uri="{BB962C8B-B14F-4D97-AF65-F5344CB8AC3E}">
        <p14:creationId xmlns:p14="http://schemas.microsoft.com/office/powerpoint/2010/main" val="2363886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60857B-FFB6-4E1F-9B61-B84ED2F17D21}"/>
              </a:ext>
            </a:extLst>
          </p:cNvPr>
          <p:cNvSpPr>
            <a:spLocks noGrp="1"/>
          </p:cNvSpPr>
          <p:nvPr>
            <p:ph type="title"/>
          </p:nvPr>
        </p:nvSpPr>
        <p:spPr/>
        <p:txBody>
          <a:bodyPr/>
          <a:lstStyle/>
          <a:p>
            <a:r>
              <a:rPr lang="es-ES" dirty="0" err="1"/>
              <a:t>Lookup</a:t>
            </a:r>
            <a:r>
              <a:rPr lang="es-ES" dirty="0"/>
              <a:t> – </a:t>
            </a:r>
            <a:r>
              <a:rPr lang="es-ES" dirty="0" err="1"/>
              <a:t>joINS</a:t>
            </a:r>
            <a:r>
              <a:rPr lang="es-ES" dirty="0"/>
              <a:t> CON TASK DE SSIS</a:t>
            </a:r>
          </a:p>
        </p:txBody>
      </p:sp>
      <p:sp>
        <p:nvSpPr>
          <p:cNvPr id="3" name="Marcador de contenido 2">
            <a:extLst>
              <a:ext uri="{FF2B5EF4-FFF2-40B4-BE49-F238E27FC236}">
                <a16:creationId xmlns:a16="http://schemas.microsoft.com/office/drawing/2014/main" id="{2EC0B2F4-5D9A-4225-B6E7-2C92BB43D752}"/>
              </a:ext>
            </a:extLst>
          </p:cNvPr>
          <p:cNvSpPr>
            <a:spLocks noGrp="1"/>
          </p:cNvSpPr>
          <p:nvPr>
            <p:ph idx="1"/>
          </p:nvPr>
        </p:nvSpPr>
        <p:spPr>
          <a:xfrm>
            <a:off x="1141413" y="2249487"/>
            <a:ext cx="5202282" cy="3541714"/>
          </a:xfrm>
        </p:spPr>
        <p:txBody>
          <a:bodyPr/>
          <a:lstStyle/>
          <a:p>
            <a:endParaRPr lang="es-ES" dirty="0"/>
          </a:p>
        </p:txBody>
      </p:sp>
      <p:pic>
        <p:nvPicPr>
          <p:cNvPr id="4" name="Imagen 3">
            <a:extLst>
              <a:ext uri="{FF2B5EF4-FFF2-40B4-BE49-F238E27FC236}">
                <a16:creationId xmlns:a16="http://schemas.microsoft.com/office/drawing/2014/main" id="{3BDCD330-972F-4942-84D0-20704840CE29}"/>
              </a:ext>
            </a:extLst>
          </p:cNvPr>
          <p:cNvPicPr>
            <a:picLocks noChangeAspect="1"/>
          </p:cNvPicPr>
          <p:nvPr/>
        </p:nvPicPr>
        <p:blipFill>
          <a:blip r:embed="rId2"/>
          <a:stretch>
            <a:fillRect/>
          </a:stretch>
        </p:blipFill>
        <p:spPr>
          <a:xfrm>
            <a:off x="3558879" y="1705637"/>
            <a:ext cx="5569632" cy="4853150"/>
          </a:xfrm>
          <a:prstGeom prst="rect">
            <a:avLst/>
          </a:prstGeom>
        </p:spPr>
      </p:pic>
    </p:spTree>
    <p:extLst>
      <p:ext uri="{BB962C8B-B14F-4D97-AF65-F5344CB8AC3E}">
        <p14:creationId xmlns:p14="http://schemas.microsoft.com/office/powerpoint/2010/main" val="1816180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2874</TotalTime>
  <Words>457</Words>
  <Application>Microsoft Office PowerPoint</Application>
  <PresentationFormat>Panorámica</PresentationFormat>
  <Paragraphs>42</Paragraphs>
  <Slides>19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Arial</vt:lpstr>
      <vt:lpstr>Tw Cen MT</vt:lpstr>
      <vt:lpstr>Circuito</vt:lpstr>
      <vt:lpstr>Introducción SSIS</vt:lpstr>
      <vt:lpstr>Sql task</vt:lpstr>
      <vt:lpstr>Sql task - expressions</vt:lpstr>
      <vt:lpstr>Sql task - expressions</vt:lpstr>
      <vt:lpstr>Sql task – editor - General</vt:lpstr>
      <vt:lpstr>Sql task – editor – Asignacion parametros</vt:lpstr>
      <vt:lpstr>Sql task – editor – Conjunto Resultados</vt:lpstr>
      <vt:lpstr>Lookup – joINS CON TASK DE SSIS</vt:lpstr>
      <vt:lpstr>Lookup – joINS CON TASK DE SSIS</vt:lpstr>
      <vt:lpstr>Lookup – joINS CON TASK DE SSIS</vt:lpstr>
      <vt:lpstr>Lookup – joINS CON TASK DE SSIS</vt:lpstr>
      <vt:lpstr>Data Flow - Agregate</vt:lpstr>
      <vt:lpstr>Columna derivada</vt:lpstr>
      <vt:lpstr>Componente Script  - Transformacion</vt:lpstr>
      <vt:lpstr>Componente Script  - Transformacion</vt:lpstr>
      <vt:lpstr>Componente Script  - Transformacion</vt:lpstr>
      <vt:lpstr>Componente Script  - Transformacion</vt:lpstr>
      <vt:lpstr>Componente Script  - Transformacion</vt:lpstr>
      <vt:lpstr>Componente Script  - Transformacion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SSIS</dc:title>
  <dc:creator>Mauro Bravo</dc:creator>
  <cp:lastModifiedBy>Mauro Bravo</cp:lastModifiedBy>
  <cp:revision>14</cp:revision>
  <dcterms:created xsi:type="dcterms:W3CDTF">2019-07-24T02:04:30Z</dcterms:created>
  <dcterms:modified xsi:type="dcterms:W3CDTF">2019-08-27T03:24:55Z</dcterms:modified>
</cp:coreProperties>
</file>