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3"/>
  </p:notesMasterIdLst>
  <p:sldIdLst>
    <p:sldId id="256" r:id="rId2"/>
    <p:sldId id="257" r:id="rId3"/>
    <p:sldId id="280" r:id="rId4"/>
    <p:sldId id="258" r:id="rId5"/>
    <p:sldId id="273" r:id="rId6"/>
    <p:sldId id="259" r:id="rId7"/>
    <p:sldId id="284" r:id="rId8"/>
    <p:sldId id="260" r:id="rId9"/>
    <p:sldId id="282" r:id="rId10"/>
    <p:sldId id="283" r:id="rId11"/>
    <p:sldId id="261" r:id="rId12"/>
    <p:sldId id="262" r:id="rId13"/>
    <p:sldId id="263" r:id="rId14"/>
    <p:sldId id="264" r:id="rId15"/>
    <p:sldId id="265" r:id="rId16"/>
    <p:sldId id="266" r:id="rId17"/>
    <p:sldId id="267" r:id="rId18"/>
    <p:sldId id="268" r:id="rId19"/>
    <p:sldId id="269" r:id="rId20"/>
    <p:sldId id="270" r:id="rId21"/>
    <p:sldId id="271" r:id="rId22"/>
    <p:sldId id="276" r:id="rId23"/>
    <p:sldId id="277" r:id="rId24"/>
    <p:sldId id="279" r:id="rId25"/>
    <p:sldId id="285" r:id="rId26"/>
    <p:sldId id="286" r:id="rId27"/>
    <p:sldId id="287" r:id="rId28"/>
    <p:sldId id="272" r:id="rId29"/>
    <p:sldId id="274" r:id="rId30"/>
    <p:sldId id="275"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o Bravo" initials="MB" lastIdx="1" clrIdx="0">
    <p:extLst>
      <p:ext uri="{19B8F6BF-5375-455C-9EA6-DF929625EA0E}">
        <p15:presenceInfo xmlns:p15="http://schemas.microsoft.com/office/powerpoint/2012/main" userId="d0cb0ae145c54d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E85D3-79C3-4D98-B522-B52285CF4EB6}" v="1" dt="2020-02-23T17:06:49.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97" autoAdjust="0"/>
    <p:restoredTop sz="86703" autoAdjust="0"/>
  </p:normalViewPr>
  <p:slideViewPr>
    <p:cSldViewPr snapToGrid="0">
      <p:cViewPr varScale="1">
        <p:scale>
          <a:sx n="73" d="100"/>
          <a:sy n="73"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o Bravo" userId="d0cb0ae145c54d63" providerId="LiveId" clId="{7AD6554D-8DA8-4EC3-8818-9EDA381783FF}"/>
    <pc:docChg chg="undo custSel addSld delSld modSld">
      <pc:chgData name="Mauro Bravo" userId="d0cb0ae145c54d63" providerId="LiveId" clId="{7AD6554D-8DA8-4EC3-8818-9EDA381783FF}" dt="2019-04-07T05:19:45.210" v="5303" actId="478"/>
      <pc:docMkLst>
        <pc:docMk/>
      </pc:docMkLst>
      <pc:sldChg chg="modSp">
        <pc:chgData name="Mauro Bravo" userId="d0cb0ae145c54d63" providerId="LiveId" clId="{7AD6554D-8DA8-4EC3-8818-9EDA381783FF}" dt="2019-03-05T01:18:24.078" v="4015" actId="1076"/>
        <pc:sldMkLst>
          <pc:docMk/>
          <pc:sldMk cId="341495507" sldId="260"/>
        </pc:sldMkLst>
        <pc:spChg chg="mod">
          <ac:chgData name="Mauro Bravo" userId="d0cb0ae145c54d63" providerId="LiveId" clId="{7AD6554D-8DA8-4EC3-8818-9EDA381783FF}" dt="2019-03-05T01:18:17.249" v="4014" actId="20577"/>
          <ac:spMkLst>
            <pc:docMk/>
            <pc:sldMk cId="341495507" sldId="260"/>
            <ac:spMk id="3" creationId="{BF1ECFD2-0552-4D5E-B55D-99B6B6DF6CBE}"/>
          </ac:spMkLst>
        </pc:spChg>
        <pc:picChg chg="mod">
          <ac:chgData name="Mauro Bravo" userId="d0cb0ae145c54d63" providerId="LiveId" clId="{7AD6554D-8DA8-4EC3-8818-9EDA381783FF}" dt="2019-03-05T01:18:24.078" v="4015" actId="1076"/>
          <ac:picMkLst>
            <pc:docMk/>
            <pc:sldMk cId="341495507" sldId="260"/>
            <ac:picMk id="4" creationId="{3D4AB846-2E37-41D5-9629-D748C7EF80B1}"/>
          </ac:picMkLst>
        </pc:picChg>
      </pc:sldChg>
      <pc:sldChg chg="addSp modSp">
        <pc:chgData name="Mauro Bravo" userId="d0cb0ae145c54d63" providerId="LiveId" clId="{7AD6554D-8DA8-4EC3-8818-9EDA381783FF}" dt="2019-03-05T05:19:59.220" v="4316" actId="6549"/>
        <pc:sldMkLst>
          <pc:docMk/>
          <pc:sldMk cId="3630286828" sldId="265"/>
        </pc:sldMkLst>
        <pc:spChg chg="add mod">
          <ac:chgData name="Mauro Bravo" userId="d0cb0ae145c54d63" providerId="LiveId" clId="{7AD6554D-8DA8-4EC3-8818-9EDA381783FF}" dt="2019-03-05T05:19:59.220" v="4316" actId="6549"/>
          <ac:spMkLst>
            <pc:docMk/>
            <pc:sldMk cId="3630286828" sldId="265"/>
            <ac:spMk id="8" creationId="{7B8CA4E8-0675-4CD3-888E-35F30479CFA0}"/>
          </ac:spMkLst>
        </pc:spChg>
      </pc:sldChg>
      <pc:sldChg chg="addSp modSp add">
        <pc:chgData name="Mauro Bravo" userId="d0cb0ae145c54d63" providerId="LiveId" clId="{7AD6554D-8DA8-4EC3-8818-9EDA381783FF}" dt="2019-02-24T23:51:58.855" v="447" actId="20577"/>
        <pc:sldMkLst>
          <pc:docMk/>
          <pc:sldMk cId="2861966707" sldId="269"/>
        </pc:sldMkLst>
        <pc:spChg chg="mod">
          <ac:chgData name="Mauro Bravo" userId="d0cb0ae145c54d63" providerId="LiveId" clId="{7AD6554D-8DA8-4EC3-8818-9EDA381783FF}" dt="2019-02-24T23:43:34.924" v="15" actId="20577"/>
          <ac:spMkLst>
            <pc:docMk/>
            <pc:sldMk cId="2861966707" sldId="269"/>
            <ac:spMk id="2" creationId="{690EF586-237D-45F0-B70F-D2E6FFBB8254}"/>
          </ac:spMkLst>
        </pc:spChg>
        <pc:spChg chg="mod">
          <ac:chgData name="Mauro Bravo" userId="d0cb0ae145c54d63" providerId="LiveId" clId="{7AD6554D-8DA8-4EC3-8818-9EDA381783FF}" dt="2019-02-24T23:51:58.855" v="447" actId="20577"/>
          <ac:spMkLst>
            <pc:docMk/>
            <pc:sldMk cId="2861966707" sldId="269"/>
            <ac:spMk id="3" creationId="{5D510515-F560-42D7-9D43-AF52595A2BEE}"/>
          </ac:spMkLst>
        </pc:spChg>
        <pc:picChg chg="add mod">
          <ac:chgData name="Mauro Bravo" userId="d0cb0ae145c54d63" providerId="LiveId" clId="{7AD6554D-8DA8-4EC3-8818-9EDA381783FF}" dt="2019-02-24T23:44:56.239" v="26" actId="1076"/>
          <ac:picMkLst>
            <pc:docMk/>
            <pc:sldMk cId="2861966707" sldId="269"/>
            <ac:picMk id="6" creationId="{D044BF50-7885-48C2-9768-F6EDB1CDF40F}"/>
          </ac:picMkLst>
        </pc:picChg>
        <pc:picChg chg="add mod">
          <ac:chgData name="Mauro Bravo" userId="d0cb0ae145c54d63" providerId="LiveId" clId="{7AD6554D-8DA8-4EC3-8818-9EDA381783FF}" dt="2019-02-24T23:45:29.156" v="28" actId="1076"/>
          <ac:picMkLst>
            <pc:docMk/>
            <pc:sldMk cId="2861966707" sldId="269"/>
            <ac:picMk id="7" creationId="{5D39B245-D2CA-463B-A370-33D91E85483E}"/>
          </ac:picMkLst>
        </pc:picChg>
        <pc:cxnChg chg="add mod">
          <ac:chgData name="Mauro Bravo" userId="d0cb0ae145c54d63" providerId="LiveId" clId="{7AD6554D-8DA8-4EC3-8818-9EDA381783FF}" dt="2019-02-24T23:48:15.703" v="185" actId="14100"/>
          <ac:cxnSpMkLst>
            <pc:docMk/>
            <pc:sldMk cId="2861966707" sldId="269"/>
            <ac:cxnSpMk id="9" creationId="{5774DF75-0927-4811-AC9E-F7E6B97D2490}"/>
          </ac:cxnSpMkLst>
        </pc:cxnChg>
      </pc:sldChg>
      <pc:sldChg chg="addSp modSp add">
        <pc:chgData name="Mauro Bravo" userId="d0cb0ae145c54d63" providerId="LiveId" clId="{7AD6554D-8DA8-4EC3-8818-9EDA381783FF}" dt="2019-02-25T02:52:14.033" v="2619" actId="404"/>
        <pc:sldMkLst>
          <pc:docMk/>
          <pc:sldMk cId="2076713262" sldId="270"/>
        </pc:sldMkLst>
        <pc:spChg chg="mod">
          <ac:chgData name="Mauro Bravo" userId="d0cb0ae145c54d63" providerId="LiveId" clId="{7AD6554D-8DA8-4EC3-8818-9EDA381783FF}" dt="2019-02-24T23:52:11.848" v="463" actId="20577"/>
          <ac:spMkLst>
            <pc:docMk/>
            <pc:sldMk cId="2076713262" sldId="270"/>
            <ac:spMk id="2" creationId="{7288FDB5-5D49-424E-99F3-C8DFD7B725E7}"/>
          </ac:spMkLst>
        </pc:spChg>
        <pc:spChg chg="mod">
          <ac:chgData name="Mauro Bravo" userId="d0cb0ae145c54d63" providerId="LiveId" clId="{7AD6554D-8DA8-4EC3-8818-9EDA381783FF}" dt="2019-02-24T23:53:37.059" v="683" actId="20577"/>
          <ac:spMkLst>
            <pc:docMk/>
            <pc:sldMk cId="2076713262" sldId="270"/>
            <ac:spMk id="3" creationId="{6BD14097-E530-411D-AD76-F59FC2C9A4AA}"/>
          </ac:spMkLst>
        </pc:spChg>
        <pc:spChg chg="add mod">
          <ac:chgData name="Mauro Bravo" userId="d0cb0ae145c54d63" providerId="LiveId" clId="{7AD6554D-8DA8-4EC3-8818-9EDA381783FF}" dt="2019-02-25T02:52:14.033" v="2619" actId="404"/>
          <ac:spMkLst>
            <pc:docMk/>
            <pc:sldMk cId="2076713262" sldId="270"/>
            <ac:spMk id="16" creationId="{3FAC3E4B-76FF-4F3D-8700-0B5A2702B1CC}"/>
          </ac:spMkLst>
        </pc:spChg>
        <pc:picChg chg="add mod">
          <ac:chgData name="Mauro Bravo" userId="d0cb0ae145c54d63" providerId="LiveId" clId="{7AD6554D-8DA8-4EC3-8818-9EDA381783FF}" dt="2019-02-24T23:54:05.893" v="687" actId="14100"/>
          <ac:picMkLst>
            <pc:docMk/>
            <pc:sldMk cId="2076713262" sldId="270"/>
            <ac:picMk id="6" creationId="{080449EE-4930-494B-A1A4-8238CDB4557D}"/>
          </ac:picMkLst>
        </pc:picChg>
        <pc:picChg chg="add mod">
          <ac:chgData name="Mauro Bravo" userId="d0cb0ae145c54d63" providerId="LiveId" clId="{7AD6554D-8DA8-4EC3-8818-9EDA381783FF}" dt="2019-02-24T23:55:59.971" v="696" actId="1076"/>
          <ac:picMkLst>
            <pc:docMk/>
            <pc:sldMk cId="2076713262" sldId="270"/>
            <ac:picMk id="7" creationId="{FA43B11A-BA4A-4E84-B9B0-2ABB32E79479}"/>
          </ac:picMkLst>
        </pc:picChg>
        <pc:picChg chg="add mod">
          <ac:chgData name="Mauro Bravo" userId="d0cb0ae145c54d63" providerId="LiveId" clId="{7AD6554D-8DA8-4EC3-8818-9EDA381783FF}" dt="2019-02-24T23:55:53.004" v="694" actId="1076"/>
          <ac:picMkLst>
            <pc:docMk/>
            <pc:sldMk cId="2076713262" sldId="270"/>
            <ac:picMk id="8" creationId="{FF8C5050-0C36-4EAD-B494-96537CB3E8FC}"/>
          </ac:picMkLst>
        </pc:picChg>
        <pc:cxnChg chg="add mod">
          <ac:chgData name="Mauro Bravo" userId="d0cb0ae145c54d63" providerId="LiveId" clId="{7AD6554D-8DA8-4EC3-8818-9EDA381783FF}" dt="2019-02-24T23:56:35.657" v="698" actId="14100"/>
          <ac:cxnSpMkLst>
            <pc:docMk/>
            <pc:sldMk cId="2076713262" sldId="270"/>
            <ac:cxnSpMk id="10" creationId="{87F84AF3-4F64-4450-9A23-AFBA5D46D115}"/>
          </ac:cxnSpMkLst>
        </pc:cxnChg>
        <pc:cxnChg chg="add mod">
          <ac:chgData name="Mauro Bravo" userId="d0cb0ae145c54d63" providerId="LiveId" clId="{7AD6554D-8DA8-4EC3-8818-9EDA381783FF}" dt="2019-02-24T23:56:03.783" v="697" actId="14100"/>
          <ac:cxnSpMkLst>
            <pc:docMk/>
            <pc:sldMk cId="2076713262" sldId="270"/>
            <ac:cxnSpMk id="12" creationId="{6F843C8C-3B8F-4081-BDC2-E762DD7D26E3}"/>
          </ac:cxnSpMkLst>
        </pc:cxnChg>
      </pc:sldChg>
      <pc:sldChg chg="addSp modSp add addCm delCm">
        <pc:chgData name="Mauro Bravo" userId="d0cb0ae145c54d63" providerId="LiveId" clId="{7AD6554D-8DA8-4EC3-8818-9EDA381783FF}" dt="2019-03-05T05:07:07.443" v="4017" actId="1592"/>
        <pc:sldMkLst>
          <pc:docMk/>
          <pc:sldMk cId="4014253926" sldId="271"/>
        </pc:sldMkLst>
        <pc:spChg chg="mod">
          <ac:chgData name="Mauro Bravo" userId="d0cb0ae145c54d63" providerId="LiveId" clId="{7AD6554D-8DA8-4EC3-8818-9EDA381783FF}" dt="2019-02-24T23:57:39.738" v="721" actId="20577"/>
          <ac:spMkLst>
            <pc:docMk/>
            <pc:sldMk cId="4014253926" sldId="271"/>
            <ac:spMk id="2" creationId="{DF4F8E8A-3BB4-4DAB-83A6-6F18E10C589D}"/>
          </ac:spMkLst>
        </pc:spChg>
        <pc:spChg chg="mod">
          <ac:chgData name="Mauro Bravo" userId="d0cb0ae145c54d63" providerId="LiveId" clId="{7AD6554D-8DA8-4EC3-8818-9EDA381783FF}" dt="2019-02-25T00:02:22.616" v="1168" actId="20577"/>
          <ac:spMkLst>
            <pc:docMk/>
            <pc:sldMk cId="4014253926" sldId="271"/>
            <ac:spMk id="3" creationId="{D23751D1-6A9D-40B0-BA21-BF7272A66F67}"/>
          </ac:spMkLst>
        </pc:spChg>
        <pc:picChg chg="add mod">
          <ac:chgData name="Mauro Bravo" userId="d0cb0ae145c54d63" providerId="LiveId" clId="{7AD6554D-8DA8-4EC3-8818-9EDA381783FF}" dt="2019-02-25T00:02:44.472" v="1172" actId="1076"/>
          <ac:picMkLst>
            <pc:docMk/>
            <pc:sldMk cId="4014253926" sldId="271"/>
            <ac:picMk id="6" creationId="{3076D635-8EAA-41B8-A120-9087B51199F3}"/>
          </ac:picMkLst>
        </pc:picChg>
        <pc:picChg chg="add mod">
          <ac:chgData name="Mauro Bravo" userId="d0cb0ae145c54d63" providerId="LiveId" clId="{7AD6554D-8DA8-4EC3-8818-9EDA381783FF}" dt="2019-02-25T00:02:39.704" v="1171" actId="1076"/>
          <ac:picMkLst>
            <pc:docMk/>
            <pc:sldMk cId="4014253926" sldId="271"/>
            <ac:picMk id="7" creationId="{57BDCECA-52BC-42B2-87CB-DF42F8CFC457}"/>
          </ac:picMkLst>
        </pc:picChg>
      </pc:sldChg>
      <pc:sldChg chg="addSp modSp add">
        <pc:chgData name="Mauro Bravo" userId="d0cb0ae145c54d63" providerId="LiveId" clId="{7AD6554D-8DA8-4EC3-8818-9EDA381783FF}" dt="2019-02-25T00:59:42" v="1828" actId="20577"/>
        <pc:sldMkLst>
          <pc:docMk/>
          <pc:sldMk cId="2843815681" sldId="272"/>
        </pc:sldMkLst>
        <pc:spChg chg="mod">
          <ac:chgData name="Mauro Bravo" userId="d0cb0ae145c54d63" providerId="LiveId" clId="{7AD6554D-8DA8-4EC3-8818-9EDA381783FF}" dt="2019-02-25T00:56:24.547" v="1747" actId="313"/>
          <ac:spMkLst>
            <pc:docMk/>
            <pc:sldMk cId="2843815681" sldId="272"/>
            <ac:spMk id="2" creationId="{9D5AB86B-9949-44C4-920F-571D45D759F7}"/>
          </ac:spMkLst>
        </pc:spChg>
        <pc:spChg chg="mod">
          <ac:chgData name="Mauro Bravo" userId="d0cb0ae145c54d63" providerId="LiveId" clId="{7AD6554D-8DA8-4EC3-8818-9EDA381783FF}" dt="2019-02-25T00:52:43.828" v="1359" actId="20577"/>
          <ac:spMkLst>
            <pc:docMk/>
            <pc:sldMk cId="2843815681" sldId="272"/>
            <ac:spMk id="3" creationId="{02B9D10F-0387-450E-BD61-6D84654DC2E7}"/>
          </ac:spMkLst>
        </pc:spChg>
        <pc:spChg chg="add mod">
          <ac:chgData name="Mauro Bravo" userId="d0cb0ae145c54d63" providerId="LiveId" clId="{7AD6554D-8DA8-4EC3-8818-9EDA381783FF}" dt="2019-02-25T00:59:42" v="1828" actId="20577"/>
          <ac:spMkLst>
            <pc:docMk/>
            <pc:sldMk cId="2843815681" sldId="272"/>
            <ac:spMk id="7" creationId="{4F4B031E-4F13-4C45-98FD-C15882D42D69}"/>
          </ac:spMkLst>
        </pc:spChg>
        <pc:picChg chg="add mod">
          <ac:chgData name="Mauro Bravo" userId="d0cb0ae145c54d63" providerId="LiveId" clId="{7AD6554D-8DA8-4EC3-8818-9EDA381783FF}" dt="2019-02-25T00:52:50.968" v="1361" actId="1076"/>
          <ac:picMkLst>
            <pc:docMk/>
            <pc:sldMk cId="2843815681" sldId="272"/>
            <ac:picMk id="6" creationId="{23E342C5-95E3-4E0D-A23C-EC1F08CBB9D6}"/>
          </ac:picMkLst>
        </pc:picChg>
      </pc:sldChg>
      <pc:sldChg chg="addSp modSp add">
        <pc:chgData name="Mauro Bravo" userId="d0cb0ae145c54d63" providerId="LiveId" clId="{7AD6554D-8DA8-4EC3-8818-9EDA381783FF}" dt="2019-02-25T00:45:29.610" v="1296" actId="1076"/>
        <pc:sldMkLst>
          <pc:docMk/>
          <pc:sldMk cId="2499262252" sldId="273"/>
        </pc:sldMkLst>
        <pc:spChg chg="mod">
          <ac:chgData name="Mauro Bravo" userId="d0cb0ae145c54d63" providerId="LiveId" clId="{7AD6554D-8DA8-4EC3-8818-9EDA381783FF}" dt="2019-02-25T00:43:20.617" v="1235" actId="20577"/>
          <ac:spMkLst>
            <pc:docMk/>
            <pc:sldMk cId="2499262252" sldId="273"/>
            <ac:spMk id="2" creationId="{9E2B8CE4-73CC-446D-9B60-862E7B1E22CA}"/>
          </ac:spMkLst>
        </pc:spChg>
        <pc:spChg chg="mod">
          <ac:chgData name="Mauro Bravo" userId="d0cb0ae145c54d63" providerId="LiveId" clId="{7AD6554D-8DA8-4EC3-8818-9EDA381783FF}" dt="2019-02-25T00:44:58.275" v="1290" actId="20577"/>
          <ac:spMkLst>
            <pc:docMk/>
            <pc:sldMk cId="2499262252" sldId="273"/>
            <ac:spMk id="3" creationId="{ACFF38CD-3BA1-494B-A100-49A66E5E71A2}"/>
          </ac:spMkLst>
        </pc:spChg>
        <pc:picChg chg="add mod">
          <ac:chgData name="Mauro Bravo" userId="d0cb0ae145c54d63" providerId="LiveId" clId="{7AD6554D-8DA8-4EC3-8818-9EDA381783FF}" dt="2019-02-25T00:45:04.648" v="1292" actId="1076"/>
          <ac:picMkLst>
            <pc:docMk/>
            <pc:sldMk cId="2499262252" sldId="273"/>
            <ac:picMk id="6" creationId="{3674F73F-3E5B-4362-8D2C-D64484B62534}"/>
          </ac:picMkLst>
        </pc:picChg>
        <pc:picChg chg="add mod">
          <ac:chgData name="Mauro Bravo" userId="d0cb0ae145c54d63" providerId="LiveId" clId="{7AD6554D-8DA8-4EC3-8818-9EDA381783FF}" dt="2019-02-25T00:45:19.421" v="1294" actId="1076"/>
          <ac:picMkLst>
            <pc:docMk/>
            <pc:sldMk cId="2499262252" sldId="273"/>
            <ac:picMk id="7" creationId="{6F38E6FC-325A-483B-91D3-25CBD5BF37C9}"/>
          </ac:picMkLst>
        </pc:picChg>
        <pc:picChg chg="add mod">
          <ac:chgData name="Mauro Bravo" userId="d0cb0ae145c54d63" providerId="LiveId" clId="{7AD6554D-8DA8-4EC3-8818-9EDA381783FF}" dt="2019-02-25T00:45:29.610" v="1296" actId="1076"/>
          <ac:picMkLst>
            <pc:docMk/>
            <pc:sldMk cId="2499262252" sldId="273"/>
            <ac:picMk id="8" creationId="{937242DC-AB65-4E77-8752-5FC875657000}"/>
          </ac:picMkLst>
        </pc:picChg>
      </pc:sldChg>
      <pc:sldChg chg="addSp modSp add">
        <pc:chgData name="Mauro Bravo" userId="d0cb0ae145c54d63" providerId="LiveId" clId="{7AD6554D-8DA8-4EC3-8818-9EDA381783FF}" dt="2019-02-25T01:02:07.652" v="1909" actId="1076"/>
        <pc:sldMkLst>
          <pc:docMk/>
          <pc:sldMk cId="1604800518" sldId="274"/>
        </pc:sldMkLst>
        <pc:spChg chg="mod">
          <ac:chgData name="Mauro Bravo" userId="d0cb0ae145c54d63" providerId="LiveId" clId="{7AD6554D-8DA8-4EC3-8818-9EDA381783FF}" dt="2019-02-25T00:57:05.251" v="1749"/>
          <ac:spMkLst>
            <pc:docMk/>
            <pc:sldMk cId="1604800518" sldId="274"/>
            <ac:spMk id="2" creationId="{7D3FD2E8-D3BB-4AD6-8684-FB125A3D1F2E}"/>
          </ac:spMkLst>
        </pc:spChg>
        <pc:spChg chg="mod">
          <ac:chgData name="Mauro Bravo" userId="d0cb0ae145c54d63" providerId="LiveId" clId="{7AD6554D-8DA8-4EC3-8818-9EDA381783FF}" dt="2019-02-25T01:01:44.026" v="1904" actId="20577"/>
          <ac:spMkLst>
            <pc:docMk/>
            <pc:sldMk cId="1604800518" sldId="274"/>
            <ac:spMk id="3" creationId="{547D768A-DC6B-4BCD-94F7-956969B5419F}"/>
          </ac:spMkLst>
        </pc:spChg>
        <pc:picChg chg="add mod">
          <ac:chgData name="Mauro Bravo" userId="d0cb0ae145c54d63" providerId="LiveId" clId="{7AD6554D-8DA8-4EC3-8818-9EDA381783FF}" dt="2019-02-25T01:02:07.652" v="1909" actId="1076"/>
          <ac:picMkLst>
            <pc:docMk/>
            <pc:sldMk cId="1604800518" sldId="274"/>
            <ac:picMk id="6" creationId="{E47D449A-8BBF-4529-BA7E-3CAA66F432FB}"/>
          </ac:picMkLst>
        </pc:picChg>
      </pc:sldChg>
      <pc:sldChg chg="addSp modSp add">
        <pc:chgData name="Mauro Bravo" userId="d0cb0ae145c54d63" providerId="LiveId" clId="{7AD6554D-8DA8-4EC3-8818-9EDA381783FF}" dt="2019-02-25T01:17:47.874" v="2083" actId="14100"/>
        <pc:sldMkLst>
          <pc:docMk/>
          <pc:sldMk cId="1589756070" sldId="275"/>
        </pc:sldMkLst>
        <pc:spChg chg="mod">
          <ac:chgData name="Mauro Bravo" userId="d0cb0ae145c54d63" providerId="LiveId" clId="{7AD6554D-8DA8-4EC3-8818-9EDA381783FF}" dt="2019-02-25T01:11:07.425" v="1921" actId="20577"/>
          <ac:spMkLst>
            <pc:docMk/>
            <pc:sldMk cId="1589756070" sldId="275"/>
            <ac:spMk id="2" creationId="{26D43788-C7BA-486E-AECF-A2BEDCFDE650}"/>
          </ac:spMkLst>
        </pc:spChg>
        <pc:spChg chg="mod">
          <ac:chgData name="Mauro Bravo" userId="d0cb0ae145c54d63" providerId="LiveId" clId="{7AD6554D-8DA8-4EC3-8818-9EDA381783FF}" dt="2019-02-25T01:15:40.849" v="2075" actId="114"/>
          <ac:spMkLst>
            <pc:docMk/>
            <pc:sldMk cId="1589756070" sldId="275"/>
            <ac:spMk id="3" creationId="{5CE3D0FA-7093-4ECA-A610-FB2291A1EACB}"/>
          </ac:spMkLst>
        </pc:spChg>
        <pc:picChg chg="add mod">
          <ac:chgData name="Mauro Bravo" userId="d0cb0ae145c54d63" providerId="LiveId" clId="{7AD6554D-8DA8-4EC3-8818-9EDA381783FF}" dt="2019-02-25T01:16:43.714" v="2081" actId="1076"/>
          <ac:picMkLst>
            <pc:docMk/>
            <pc:sldMk cId="1589756070" sldId="275"/>
            <ac:picMk id="6" creationId="{D98FA47C-1EB0-46FE-BFDC-CC774A96DC21}"/>
          </ac:picMkLst>
        </pc:picChg>
        <pc:picChg chg="add mod">
          <ac:chgData name="Mauro Bravo" userId="d0cb0ae145c54d63" providerId="LiveId" clId="{7AD6554D-8DA8-4EC3-8818-9EDA381783FF}" dt="2019-02-25T01:16:40.118" v="2080" actId="1076"/>
          <ac:picMkLst>
            <pc:docMk/>
            <pc:sldMk cId="1589756070" sldId="275"/>
            <ac:picMk id="7" creationId="{532A94F0-1106-4BDE-8205-9E3FAE27CB6E}"/>
          </ac:picMkLst>
        </pc:picChg>
        <pc:cxnChg chg="add mod">
          <ac:chgData name="Mauro Bravo" userId="d0cb0ae145c54d63" providerId="LiveId" clId="{7AD6554D-8DA8-4EC3-8818-9EDA381783FF}" dt="2019-02-25T01:17:47.874" v="2083" actId="14100"/>
          <ac:cxnSpMkLst>
            <pc:docMk/>
            <pc:sldMk cId="1589756070" sldId="275"/>
            <ac:cxnSpMk id="9" creationId="{80AF75C5-9A7A-4542-9D7F-397FC236C8F3}"/>
          </ac:cxnSpMkLst>
        </pc:cxnChg>
      </pc:sldChg>
      <pc:sldChg chg="add">
        <pc:chgData name="Mauro Bravo" userId="d0cb0ae145c54d63" providerId="LiveId" clId="{7AD6554D-8DA8-4EC3-8818-9EDA381783FF}" dt="2019-03-05T06:05:17.830" v="4995"/>
        <pc:sldMkLst>
          <pc:docMk/>
          <pc:sldMk cId="3788532837" sldId="276"/>
        </pc:sldMkLst>
      </pc:sldChg>
      <pc:sldChg chg="add">
        <pc:chgData name="Mauro Bravo" userId="d0cb0ae145c54d63" providerId="LiveId" clId="{7AD6554D-8DA8-4EC3-8818-9EDA381783FF}" dt="2019-03-05T06:05:17.830" v="4995"/>
        <pc:sldMkLst>
          <pc:docMk/>
          <pc:sldMk cId="3781386534" sldId="277"/>
        </pc:sldMkLst>
      </pc:sldChg>
      <pc:sldChg chg="add">
        <pc:chgData name="Mauro Bravo" userId="d0cb0ae145c54d63" providerId="LiveId" clId="{7AD6554D-8DA8-4EC3-8818-9EDA381783FF}" dt="2019-03-05T06:05:17.830" v="4995"/>
        <pc:sldMkLst>
          <pc:docMk/>
          <pc:sldMk cId="2242390801" sldId="279"/>
        </pc:sldMkLst>
      </pc:sldChg>
      <pc:sldChg chg="modSp">
        <pc:chgData name="Mauro Bravo" userId="d0cb0ae145c54d63" providerId="LiveId" clId="{7AD6554D-8DA8-4EC3-8818-9EDA381783FF}" dt="2019-03-04T02:36:42.075" v="3062" actId="115"/>
        <pc:sldMkLst>
          <pc:docMk/>
          <pc:sldMk cId="2355942513" sldId="280"/>
        </pc:sldMkLst>
        <pc:spChg chg="mod">
          <ac:chgData name="Mauro Bravo" userId="d0cb0ae145c54d63" providerId="LiveId" clId="{7AD6554D-8DA8-4EC3-8818-9EDA381783FF}" dt="2019-03-04T02:36:42.075" v="3062" actId="115"/>
          <ac:spMkLst>
            <pc:docMk/>
            <pc:sldMk cId="2355942513" sldId="280"/>
            <ac:spMk id="3" creationId="{926A9C70-A8B8-304E-B655-99A6E60A169C}"/>
          </ac:spMkLst>
        </pc:spChg>
        <pc:picChg chg="mod">
          <ac:chgData name="Mauro Bravo" userId="d0cb0ae145c54d63" providerId="LiveId" clId="{7AD6554D-8DA8-4EC3-8818-9EDA381783FF}" dt="2019-03-04T02:34:42.846" v="2999" actId="1076"/>
          <ac:picMkLst>
            <pc:docMk/>
            <pc:sldMk cId="2355942513" sldId="280"/>
            <ac:picMk id="9" creationId="{0A232AE7-B5F7-944E-B024-00B22EF7C1C6}"/>
          </ac:picMkLst>
        </pc:picChg>
      </pc:sldChg>
      <pc:sldChg chg="addSp delSp modSp">
        <pc:chgData name="Mauro Bravo" userId="d0cb0ae145c54d63" providerId="LiveId" clId="{7AD6554D-8DA8-4EC3-8818-9EDA381783FF}" dt="2019-04-07T05:19:45.210" v="5303" actId="478"/>
        <pc:sldMkLst>
          <pc:docMk/>
          <pc:sldMk cId="1563274987" sldId="281"/>
        </pc:sldMkLst>
        <pc:picChg chg="add del mod">
          <ac:chgData name="Mauro Bravo" userId="d0cb0ae145c54d63" providerId="LiveId" clId="{7AD6554D-8DA8-4EC3-8818-9EDA381783FF}" dt="2019-04-07T05:19:45.210" v="5303" actId="478"/>
          <ac:picMkLst>
            <pc:docMk/>
            <pc:sldMk cId="1563274987" sldId="281"/>
            <ac:picMk id="6" creationId="{976ED3CD-5408-4892-B1EB-B55E48789235}"/>
          </ac:picMkLst>
        </pc:picChg>
      </pc:sldChg>
      <pc:sldChg chg="addSp modSp add">
        <pc:chgData name="Mauro Bravo" userId="d0cb0ae145c54d63" providerId="LiveId" clId="{7AD6554D-8DA8-4EC3-8818-9EDA381783FF}" dt="2019-03-04T22:23:21.264" v="3180" actId="1076"/>
        <pc:sldMkLst>
          <pc:docMk/>
          <pc:sldMk cId="2728509318" sldId="282"/>
        </pc:sldMkLst>
        <pc:spChg chg="mod">
          <ac:chgData name="Mauro Bravo" userId="d0cb0ae145c54d63" providerId="LiveId" clId="{7AD6554D-8DA8-4EC3-8818-9EDA381783FF}" dt="2019-03-04T22:19:57.951" v="3087" actId="20577"/>
          <ac:spMkLst>
            <pc:docMk/>
            <pc:sldMk cId="2728509318" sldId="282"/>
            <ac:spMk id="2" creationId="{DB15764B-4560-4098-A3C0-D141FBFF5931}"/>
          </ac:spMkLst>
        </pc:spChg>
        <pc:spChg chg="mod">
          <ac:chgData name="Mauro Bravo" userId="d0cb0ae145c54d63" providerId="LiveId" clId="{7AD6554D-8DA8-4EC3-8818-9EDA381783FF}" dt="2019-03-04T22:20:49.180" v="3178" actId="20577"/>
          <ac:spMkLst>
            <pc:docMk/>
            <pc:sldMk cId="2728509318" sldId="282"/>
            <ac:spMk id="3" creationId="{B18BDCC7-B52C-4C13-97DC-3914F81CF596}"/>
          </ac:spMkLst>
        </pc:spChg>
        <pc:picChg chg="add mod">
          <ac:chgData name="Mauro Bravo" userId="d0cb0ae145c54d63" providerId="LiveId" clId="{7AD6554D-8DA8-4EC3-8818-9EDA381783FF}" dt="2019-03-04T22:23:21.264" v="3180" actId="1076"/>
          <ac:picMkLst>
            <pc:docMk/>
            <pc:sldMk cId="2728509318" sldId="282"/>
            <ac:picMk id="6" creationId="{0538D0D0-5D51-44E3-A0FA-1029BFFC98C4}"/>
          </ac:picMkLst>
        </pc:picChg>
      </pc:sldChg>
      <pc:sldChg chg="addSp modSp add">
        <pc:chgData name="Mauro Bravo" userId="d0cb0ae145c54d63" providerId="LiveId" clId="{7AD6554D-8DA8-4EC3-8818-9EDA381783FF}" dt="2019-04-07T05:19:34.244" v="5302" actId="20577"/>
        <pc:sldMkLst>
          <pc:docMk/>
          <pc:sldMk cId="875499315" sldId="283"/>
        </pc:sldMkLst>
        <pc:spChg chg="mod">
          <ac:chgData name="Mauro Bravo" userId="d0cb0ae145c54d63" providerId="LiveId" clId="{7AD6554D-8DA8-4EC3-8818-9EDA381783FF}" dt="2019-03-04T22:25:03.586" v="3204" actId="20577"/>
          <ac:spMkLst>
            <pc:docMk/>
            <pc:sldMk cId="875499315" sldId="283"/>
            <ac:spMk id="2" creationId="{58995BCF-74E1-4C09-9B16-9CDB48BF48BA}"/>
          </ac:spMkLst>
        </pc:spChg>
        <pc:spChg chg="mod">
          <ac:chgData name="Mauro Bravo" userId="d0cb0ae145c54d63" providerId="LiveId" clId="{7AD6554D-8DA8-4EC3-8818-9EDA381783FF}" dt="2019-03-04T22:28:15.863" v="3553" actId="20577"/>
          <ac:spMkLst>
            <pc:docMk/>
            <pc:sldMk cId="875499315" sldId="283"/>
            <ac:spMk id="3" creationId="{4EE45A11-CFAC-417D-8632-37942318BC4F}"/>
          </ac:spMkLst>
        </pc:spChg>
        <pc:spChg chg="add mod">
          <ac:chgData name="Mauro Bravo" userId="d0cb0ae145c54d63" providerId="LiveId" clId="{7AD6554D-8DA8-4EC3-8818-9EDA381783FF}" dt="2019-04-07T05:19:34.244" v="5302" actId="20577"/>
          <ac:spMkLst>
            <pc:docMk/>
            <pc:sldMk cId="875499315" sldId="283"/>
            <ac:spMk id="7" creationId="{232BBB70-49A3-4304-A7E8-1CA87BA8C0FB}"/>
          </ac:spMkLst>
        </pc:spChg>
        <pc:picChg chg="add mod">
          <ac:chgData name="Mauro Bravo" userId="d0cb0ae145c54d63" providerId="LiveId" clId="{7AD6554D-8DA8-4EC3-8818-9EDA381783FF}" dt="2019-03-04T22:29:20.112" v="3555" actId="1076"/>
          <ac:picMkLst>
            <pc:docMk/>
            <pc:sldMk cId="875499315" sldId="283"/>
            <ac:picMk id="6" creationId="{0E7B64C1-89C2-41A5-80C2-5BF926B7306F}"/>
          </ac:picMkLst>
        </pc:picChg>
      </pc:sldChg>
      <pc:sldChg chg="addSp modSp add">
        <pc:chgData name="Mauro Bravo" userId="d0cb0ae145c54d63" providerId="LiveId" clId="{7AD6554D-8DA8-4EC3-8818-9EDA381783FF}" dt="2019-03-05T01:14:19.226" v="3808" actId="1076"/>
        <pc:sldMkLst>
          <pc:docMk/>
          <pc:sldMk cId="2723865213" sldId="284"/>
        </pc:sldMkLst>
        <pc:spChg chg="mod">
          <ac:chgData name="Mauro Bravo" userId="d0cb0ae145c54d63" providerId="LiveId" clId="{7AD6554D-8DA8-4EC3-8818-9EDA381783FF}" dt="2019-03-05T01:12:09.276" v="3672" actId="20577"/>
          <ac:spMkLst>
            <pc:docMk/>
            <pc:sldMk cId="2723865213" sldId="284"/>
            <ac:spMk id="2" creationId="{F4A6E96F-2190-42CF-B6E8-DE09DB3C5B23}"/>
          </ac:spMkLst>
        </pc:spChg>
        <pc:spChg chg="mod">
          <ac:chgData name="Mauro Bravo" userId="d0cb0ae145c54d63" providerId="LiveId" clId="{7AD6554D-8DA8-4EC3-8818-9EDA381783FF}" dt="2019-03-05T01:14:05.095" v="3807" actId="20577"/>
          <ac:spMkLst>
            <pc:docMk/>
            <pc:sldMk cId="2723865213" sldId="284"/>
            <ac:spMk id="3" creationId="{0B7F835A-847E-474B-B37F-3D6104A24130}"/>
          </ac:spMkLst>
        </pc:spChg>
        <pc:picChg chg="add mod">
          <ac:chgData name="Mauro Bravo" userId="d0cb0ae145c54d63" providerId="LiveId" clId="{7AD6554D-8DA8-4EC3-8818-9EDA381783FF}" dt="2019-03-05T01:14:19.226" v="3808" actId="1076"/>
          <ac:picMkLst>
            <pc:docMk/>
            <pc:sldMk cId="2723865213" sldId="284"/>
            <ac:picMk id="6" creationId="{4717475A-8F99-4D1B-BCFA-72C847786123}"/>
          </ac:picMkLst>
        </pc:picChg>
      </pc:sldChg>
      <pc:sldChg chg="addSp modSp add">
        <pc:chgData name="Mauro Bravo" userId="d0cb0ae145c54d63" providerId="LiveId" clId="{7AD6554D-8DA8-4EC3-8818-9EDA381783FF}" dt="2019-03-05T05:34:47.757" v="4480" actId="20577"/>
        <pc:sldMkLst>
          <pc:docMk/>
          <pc:sldMk cId="2496553072" sldId="285"/>
        </pc:sldMkLst>
        <pc:spChg chg="mod">
          <ac:chgData name="Mauro Bravo" userId="d0cb0ae145c54d63" providerId="LiveId" clId="{7AD6554D-8DA8-4EC3-8818-9EDA381783FF}" dt="2019-03-05T05:22:37.408" v="4328" actId="20577"/>
          <ac:spMkLst>
            <pc:docMk/>
            <pc:sldMk cId="2496553072" sldId="285"/>
            <ac:spMk id="2" creationId="{32690BF5-769E-4958-BAF9-E905BB9EF9CD}"/>
          </ac:spMkLst>
        </pc:spChg>
        <pc:spChg chg="mod">
          <ac:chgData name="Mauro Bravo" userId="d0cb0ae145c54d63" providerId="LiveId" clId="{7AD6554D-8DA8-4EC3-8818-9EDA381783FF}" dt="2019-03-05T05:34:47.757" v="4480" actId="20577"/>
          <ac:spMkLst>
            <pc:docMk/>
            <pc:sldMk cId="2496553072" sldId="285"/>
            <ac:spMk id="3" creationId="{9657B574-C591-4F2D-B74D-0D9F736E56D9}"/>
          </ac:spMkLst>
        </pc:spChg>
        <pc:picChg chg="add mod">
          <ac:chgData name="Mauro Bravo" userId="d0cb0ae145c54d63" providerId="LiveId" clId="{7AD6554D-8DA8-4EC3-8818-9EDA381783FF}" dt="2019-03-05T05:34:19.786" v="4427" actId="1076"/>
          <ac:picMkLst>
            <pc:docMk/>
            <pc:sldMk cId="2496553072" sldId="285"/>
            <ac:picMk id="6" creationId="{069C2481-A2F3-4799-9909-4BDD15705A3F}"/>
          </ac:picMkLst>
        </pc:picChg>
      </pc:sldChg>
      <pc:sldChg chg="addSp modSp add">
        <pc:chgData name="Mauro Bravo" userId="d0cb0ae145c54d63" providerId="LiveId" clId="{7AD6554D-8DA8-4EC3-8818-9EDA381783FF}" dt="2019-03-05T05:39:27.934" v="4936" actId="20577"/>
        <pc:sldMkLst>
          <pc:docMk/>
          <pc:sldMk cId="2577125077" sldId="286"/>
        </pc:sldMkLst>
        <pc:spChg chg="mod">
          <ac:chgData name="Mauro Bravo" userId="d0cb0ae145c54d63" providerId="LiveId" clId="{7AD6554D-8DA8-4EC3-8818-9EDA381783FF}" dt="2019-03-05T05:35:07.546" v="4506" actId="20577"/>
          <ac:spMkLst>
            <pc:docMk/>
            <pc:sldMk cId="2577125077" sldId="286"/>
            <ac:spMk id="2" creationId="{012BFAAC-2EEF-4A60-B64B-BD35BF86EFE3}"/>
          </ac:spMkLst>
        </pc:spChg>
        <pc:spChg chg="mod">
          <ac:chgData name="Mauro Bravo" userId="d0cb0ae145c54d63" providerId="LiveId" clId="{7AD6554D-8DA8-4EC3-8818-9EDA381783FF}" dt="2019-03-05T05:39:27.934" v="4936" actId="20577"/>
          <ac:spMkLst>
            <pc:docMk/>
            <pc:sldMk cId="2577125077" sldId="286"/>
            <ac:spMk id="3" creationId="{D8B2CCD3-6F9A-4A56-8942-79F31E34EC4C}"/>
          </ac:spMkLst>
        </pc:spChg>
        <pc:picChg chg="add mod">
          <ac:chgData name="Mauro Bravo" userId="d0cb0ae145c54d63" providerId="LiveId" clId="{7AD6554D-8DA8-4EC3-8818-9EDA381783FF}" dt="2019-03-05T05:38:52.844" v="4862" actId="1076"/>
          <ac:picMkLst>
            <pc:docMk/>
            <pc:sldMk cId="2577125077" sldId="286"/>
            <ac:picMk id="6" creationId="{0F5E8513-9E50-4F94-99C7-0F5CB4D9D214}"/>
          </ac:picMkLst>
        </pc:picChg>
      </pc:sldChg>
      <pc:sldChg chg="addSp delSp modSp add">
        <pc:chgData name="Mauro Bravo" userId="d0cb0ae145c54d63" providerId="LiveId" clId="{7AD6554D-8DA8-4EC3-8818-9EDA381783FF}" dt="2019-03-08T00:39:01.490" v="5271" actId="20577"/>
        <pc:sldMkLst>
          <pc:docMk/>
          <pc:sldMk cId="3646279182" sldId="287"/>
        </pc:sldMkLst>
        <pc:spChg chg="mod">
          <ac:chgData name="Mauro Bravo" userId="d0cb0ae145c54d63" providerId="LiveId" clId="{7AD6554D-8DA8-4EC3-8818-9EDA381783FF}" dt="2019-03-05T05:37:05.291" v="4726" actId="20577"/>
          <ac:spMkLst>
            <pc:docMk/>
            <pc:sldMk cId="3646279182" sldId="287"/>
            <ac:spMk id="2" creationId="{10CC62CF-78C8-4B11-82D5-2D5DE4871295}"/>
          </ac:spMkLst>
        </pc:spChg>
        <pc:spChg chg="mod">
          <ac:chgData name="Mauro Bravo" userId="d0cb0ae145c54d63" providerId="LiveId" clId="{7AD6554D-8DA8-4EC3-8818-9EDA381783FF}" dt="2019-03-08T00:39:01.490" v="5271" actId="20577"/>
          <ac:spMkLst>
            <pc:docMk/>
            <pc:sldMk cId="3646279182" sldId="287"/>
            <ac:spMk id="3" creationId="{783DDE5E-9F0C-4FC0-8A3C-41E658EF58C9}"/>
          </ac:spMkLst>
        </pc:spChg>
        <pc:picChg chg="add del mod">
          <ac:chgData name="Mauro Bravo" userId="d0cb0ae145c54d63" providerId="LiveId" clId="{7AD6554D-8DA8-4EC3-8818-9EDA381783FF}" dt="2019-03-05T05:44:01.658" v="4937" actId="478"/>
          <ac:picMkLst>
            <pc:docMk/>
            <pc:sldMk cId="3646279182" sldId="287"/>
            <ac:picMk id="6" creationId="{908CAFBC-88FB-494B-897D-915BAFDA3F29}"/>
          </ac:picMkLst>
        </pc:picChg>
        <pc:picChg chg="add mod ord">
          <ac:chgData name="Mauro Bravo" userId="d0cb0ae145c54d63" providerId="LiveId" clId="{7AD6554D-8DA8-4EC3-8818-9EDA381783FF}" dt="2019-03-08T00:37:42.772" v="5098" actId="1076"/>
          <ac:picMkLst>
            <pc:docMk/>
            <pc:sldMk cId="3646279182" sldId="287"/>
            <ac:picMk id="7" creationId="{741F06C2-1539-49BC-B2D1-329605AF2D67}"/>
          </ac:picMkLst>
        </pc:picChg>
        <pc:picChg chg="add del mod">
          <ac:chgData name="Mauro Bravo" userId="d0cb0ae145c54d63" providerId="LiveId" clId="{7AD6554D-8DA8-4EC3-8818-9EDA381783FF}" dt="2019-03-08T00:34:36.040" v="4998" actId="478"/>
          <ac:picMkLst>
            <pc:docMk/>
            <pc:sldMk cId="3646279182" sldId="287"/>
            <ac:picMk id="8" creationId="{01E14B29-C358-4AAF-8B8D-6708DD149E71}"/>
          </ac:picMkLst>
        </pc:picChg>
        <pc:picChg chg="add mod">
          <ac:chgData name="Mauro Bravo" userId="d0cb0ae145c54d63" providerId="LiveId" clId="{7AD6554D-8DA8-4EC3-8818-9EDA381783FF}" dt="2019-03-08T00:34:44.118" v="5001" actId="1076"/>
          <ac:picMkLst>
            <pc:docMk/>
            <pc:sldMk cId="3646279182" sldId="287"/>
            <ac:picMk id="9" creationId="{E15E28DC-EECD-4349-9A14-FC56DD645FEC}"/>
          </ac:picMkLst>
        </pc:picChg>
        <pc:cxnChg chg="add mod">
          <ac:chgData name="Mauro Bravo" userId="d0cb0ae145c54d63" providerId="LiveId" clId="{7AD6554D-8DA8-4EC3-8818-9EDA381783FF}" dt="2019-03-08T00:35:28.859" v="5004" actId="11529"/>
          <ac:cxnSpMkLst>
            <pc:docMk/>
            <pc:sldMk cId="3646279182" sldId="287"/>
            <ac:cxnSpMk id="11" creationId="{9125267A-586C-4225-9F34-FDB755AC8B37}"/>
          </ac:cxnSpMkLst>
        </pc:cxnChg>
      </pc:sldChg>
    </pc:docChg>
  </pc:docChgLst>
  <pc:docChgLst>
    <pc:chgData name="Mauro Bravo" userId="d0cb0ae145c54d63" providerId="LiveId" clId="{29A8508D-E0EC-9144-8539-743BA70B83D7}"/>
    <pc:docChg chg="addSld modSld">
      <pc:chgData name="Mauro Bravo" userId="d0cb0ae145c54d63" providerId="LiveId" clId="{29A8508D-E0EC-9144-8539-743BA70B83D7}" dt="2019-02-27T02:18:26.652" v="7" actId="931"/>
      <pc:docMkLst>
        <pc:docMk/>
      </pc:docMkLst>
      <pc:sldChg chg="addSp modSp add">
        <pc:chgData name="Mauro Bravo" userId="d0cb0ae145c54d63" providerId="LiveId" clId="{29A8508D-E0EC-9144-8539-743BA70B83D7}" dt="2019-02-27T00:15:57.954" v="3"/>
        <pc:sldMkLst>
          <pc:docMk/>
          <pc:sldMk cId="2355942513" sldId="280"/>
        </pc:sldMkLst>
        <pc:spChg chg="mod">
          <ac:chgData name="Mauro Bravo" userId="d0cb0ae145c54d63" providerId="LiveId" clId="{29A8508D-E0EC-9144-8539-743BA70B83D7}" dt="2019-02-27T00:15:57.954" v="3"/>
          <ac:spMkLst>
            <pc:docMk/>
            <pc:sldMk cId="2355942513" sldId="280"/>
            <ac:spMk id="3" creationId="{926A9C70-A8B8-304E-B655-99A6E60A169C}"/>
          </ac:spMkLst>
        </pc:spChg>
        <pc:picChg chg="add mod">
          <ac:chgData name="Mauro Bravo" userId="d0cb0ae145c54d63" providerId="LiveId" clId="{29A8508D-E0EC-9144-8539-743BA70B83D7}" dt="2019-02-27T00:06:39.056" v="1" actId="931"/>
          <ac:picMkLst>
            <pc:docMk/>
            <pc:sldMk cId="2355942513" sldId="280"/>
            <ac:picMk id="7" creationId="{DB9EA45E-67CD-C54A-870F-BF6AE6C41392}"/>
          </ac:picMkLst>
        </pc:picChg>
        <pc:picChg chg="add mod">
          <ac:chgData name="Mauro Bravo" userId="d0cb0ae145c54d63" providerId="LiveId" clId="{29A8508D-E0EC-9144-8539-743BA70B83D7}" dt="2019-02-27T00:09:32.101" v="2" actId="931"/>
          <ac:picMkLst>
            <pc:docMk/>
            <pc:sldMk cId="2355942513" sldId="280"/>
            <ac:picMk id="9" creationId="{0A232AE7-B5F7-944E-B024-00B22EF7C1C6}"/>
          </ac:picMkLst>
        </pc:picChg>
      </pc:sldChg>
      <pc:sldChg chg="addSp modSp add">
        <pc:chgData name="Mauro Bravo" userId="d0cb0ae145c54d63" providerId="LiveId" clId="{29A8508D-E0EC-9144-8539-743BA70B83D7}" dt="2019-02-27T02:18:26.652" v="7" actId="931"/>
        <pc:sldMkLst>
          <pc:docMk/>
          <pc:sldMk cId="1563274987" sldId="281"/>
        </pc:sldMkLst>
        <pc:spChg chg="mod">
          <ac:chgData name="Mauro Bravo" userId="d0cb0ae145c54d63" providerId="LiveId" clId="{29A8508D-E0EC-9144-8539-743BA70B83D7}" dt="2019-02-27T02:17:30.479" v="6"/>
          <ac:spMkLst>
            <pc:docMk/>
            <pc:sldMk cId="1563274987" sldId="281"/>
            <ac:spMk id="3" creationId="{025AC943-109F-6D42-BC15-F3E11D7FAFBD}"/>
          </ac:spMkLst>
        </pc:spChg>
        <pc:picChg chg="add mod">
          <ac:chgData name="Mauro Bravo" userId="d0cb0ae145c54d63" providerId="LiveId" clId="{29A8508D-E0EC-9144-8539-743BA70B83D7}" dt="2019-02-27T02:18:26.652" v="7" actId="931"/>
          <ac:picMkLst>
            <pc:docMk/>
            <pc:sldMk cId="1563274987" sldId="281"/>
            <ac:picMk id="7" creationId="{A37E2CD4-751C-D940-A8C1-D3A5072C307D}"/>
          </ac:picMkLst>
        </pc:picChg>
      </pc:sldChg>
    </pc:docChg>
  </pc:docChgLst>
  <pc:docChgLst>
    <pc:chgData name="Mauro Bravo" userId="d0cb0ae145c54d63" providerId="LiveId" clId="{028E85D3-79C3-4D98-B522-B52285CF4EB6}"/>
    <pc:docChg chg="modSld">
      <pc:chgData name="Mauro Bravo" userId="d0cb0ae145c54d63" providerId="LiveId" clId="{028E85D3-79C3-4D98-B522-B52285CF4EB6}" dt="2020-02-23T17:06:49.560" v="0"/>
      <pc:docMkLst>
        <pc:docMk/>
      </pc:docMkLst>
      <pc:sldChg chg="modSp">
        <pc:chgData name="Mauro Bravo" userId="d0cb0ae145c54d63" providerId="LiveId" clId="{028E85D3-79C3-4D98-B522-B52285CF4EB6}" dt="2020-02-23T17:06:49.560" v="0"/>
        <pc:sldMkLst>
          <pc:docMk/>
          <pc:sldMk cId="2355942513" sldId="280"/>
        </pc:sldMkLst>
        <pc:spChg chg="mod">
          <ac:chgData name="Mauro Bravo" userId="d0cb0ae145c54d63" providerId="LiveId" clId="{028E85D3-79C3-4D98-B522-B52285CF4EB6}" dt="2020-02-23T17:06:49.560" v="0"/>
          <ac:spMkLst>
            <pc:docMk/>
            <pc:sldMk cId="2355942513" sldId="280"/>
            <ac:spMk id="3" creationId="{926A9C70-A8B8-304E-B655-99A6E60A1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82B7B-88E9-4FCC-A5EF-5B596A2EFC74}" type="datetimeFigureOut">
              <a:rPr lang="es-ES" smtClean="0"/>
              <a:t>23/02/2020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F3288-F261-4BAD-A5E0-7B9E7AC705AA}" type="slidenum">
              <a:rPr lang="es-ES" smtClean="0"/>
              <a:t>‹Nº›</a:t>
            </a:fld>
            <a:endParaRPr lang="es-ES"/>
          </a:p>
        </p:txBody>
      </p:sp>
    </p:spTree>
    <p:extLst>
      <p:ext uri="{BB962C8B-B14F-4D97-AF65-F5344CB8AC3E}">
        <p14:creationId xmlns:p14="http://schemas.microsoft.com/office/powerpoint/2010/main" val="118930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E0F3288-F261-4BAD-A5E0-7B9E7AC705AA}" type="slidenum">
              <a:rPr lang="es-ES" smtClean="0"/>
              <a:t>21</a:t>
            </a:fld>
            <a:endParaRPr lang="es-ES"/>
          </a:p>
        </p:txBody>
      </p:sp>
    </p:spTree>
    <p:extLst>
      <p:ext uri="{BB962C8B-B14F-4D97-AF65-F5344CB8AC3E}">
        <p14:creationId xmlns:p14="http://schemas.microsoft.com/office/powerpoint/2010/main" val="3588178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5575A8B-FB73-4249-AF35-A4929CE03E1F}" type="datetime1">
              <a:rPr lang="en-US" smtClean="0"/>
              <a:t>2/23/2020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Creado por Mauro Bravo - mauroezequielbravo@hotmail.com</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3151F3-ABB5-42E7-9DE6-CA099B85ADE5}" type="datetime1">
              <a:rPr lang="en-US" smtClean="0"/>
              <a:t>2/23/2020</a:t>
            </a:fld>
            <a:endParaRPr lang="en-US" dirty="0"/>
          </a:p>
        </p:txBody>
      </p:sp>
      <p:sp>
        <p:nvSpPr>
          <p:cNvPr id="6" name="Footer Placeholder 5"/>
          <p:cNvSpPr>
            <a:spLocks noGrp="1"/>
          </p:cNvSpPr>
          <p:nvPr>
            <p:ph type="ftr" sz="quarter" idx="11"/>
          </p:nvPr>
        </p:nvSpPr>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299B26-B586-49DE-831D-FE8DA3B30CDF}" type="datetime1">
              <a:rPr lang="en-US" smtClean="0"/>
              <a:t>2/23/2020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9683ADC-0634-4357-AB7F-58F83380948F}" type="datetime1">
              <a:rPr lang="en-US" smtClean="0"/>
              <a:t>2/23/2020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3A30FE3-8035-4EB9-93FE-0AD627D3CFD6}" type="datetime1">
              <a:rPr lang="en-US" smtClean="0"/>
              <a:t>2/23/2020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15AD46E3-CDF0-4F90-B40F-35A6E556C70F}" type="datetime1">
              <a:rPr lang="en-US" smtClean="0"/>
              <a:t>2/23/2020</a:t>
            </a:fld>
            <a:endParaRPr lang="en-US" dirty="0"/>
          </a:p>
        </p:txBody>
      </p:sp>
      <p:sp>
        <p:nvSpPr>
          <p:cNvPr id="4" name="Footer Placeholder 3"/>
          <p:cNvSpPr>
            <a:spLocks noGrp="1"/>
          </p:cNvSpPr>
          <p:nvPr>
            <p:ph type="ftr" sz="quarter" idx="11"/>
          </p:nvPr>
        </p:nvSpPr>
        <p:spPr/>
        <p:txBody>
          <a:bodyPr/>
          <a:lstStyle/>
          <a:p>
            <a:r>
              <a:rPr lang="en-US"/>
              <a:t>Creado por Mauro Bravo - mauroezequielbravo@hotmail.com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24A8FFB-B258-4BAA-835D-A4C5D9DB613B}" type="datetime1">
              <a:rPr lang="en-US" smtClean="0"/>
              <a:t>2/23/2020</a:t>
            </a:fld>
            <a:endParaRPr lang="en-US" dirty="0"/>
          </a:p>
        </p:txBody>
      </p:sp>
      <p:sp>
        <p:nvSpPr>
          <p:cNvPr id="4" name="Footer Placeholder 3"/>
          <p:cNvSpPr>
            <a:spLocks noGrp="1"/>
          </p:cNvSpPr>
          <p:nvPr>
            <p:ph type="ftr" sz="quarter" idx="11"/>
          </p:nvPr>
        </p:nvSpPr>
        <p:spPr/>
        <p:txBody>
          <a:bodyPr/>
          <a:lstStyle/>
          <a:p>
            <a:r>
              <a:rPr lang="en-US"/>
              <a:t>Creado por Mauro Bravo - mauroezequielbravo@hotmail.com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E7F9DB-02AC-4D2B-83ED-BA357EFA55B1}" type="datetime1">
              <a:rPr lang="en-US" smtClean="0"/>
              <a:t>2/23/2020</a:t>
            </a:fld>
            <a:endParaRPr lang="en-US" dirty="0"/>
          </a:p>
        </p:txBody>
      </p:sp>
      <p:sp>
        <p:nvSpPr>
          <p:cNvPr id="5" name="Footer Placeholder 4"/>
          <p:cNvSpPr>
            <a:spLocks noGrp="1"/>
          </p:cNvSpPr>
          <p:nvPr>
            <p:ph type="ftr" sz="quarter" idx="11"/>
          </p:nvPr>
        </p:nvSpPr>
        <p:spPr/>
        <p:txBody>
          <a:bodyPr/>
          <a:lstStyle/>
          <a:p>
            <a:r>
              <a:rPr lang="en-US"/>
              <a:t>Creado por Mauro Bravo - mauroezequielbravo@hotmail.com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E7C70DE-6333-4214-894C-6749DF7D84A8}" type="datetime1">
              <a:rPr lang="en-US" smtClean="0"/>
              <a:t>2/23/2020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Creado por Mauro Bravo - mauroezequielbravo@hotmail.com</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0CEEFB-3D5C-4E1C-B2C5-5E202192409D}" type="datetime1">
              <a:rPr lang="en-US" smtClean="0"/>
              <a:t>2/23/2020</a:t>
            </a:fld>
            <a:endParaRPr lang="en-US" dirty="0"/>
          </a:p>
        </p:txBody>
      </p:sp>
      <p:sp>
        <p:nvSpPr>
          <p:cNvPr id="5" name="Footer Placeholder 4"/>
          <p:cNvSpPr>
            <a:spLocks noGrp="1"/>
          </p:cNvSpPr>
          <p:nvPr>
            <p:ph type="ftr" sz="quarter" idx="11"/>
          </p:nvPr>
        </p:nvSpPr>
        <p:spPr/>
        <p:txBody>
          <a:bodyPr/>
          <a:lstStyle/>
          <a:p>
            <a:r>
              <a:rPr lang="en-US"/>
              <a:t>Creado por Mauro Bravo - mauroezequielbravo@hotmail.com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AA9830E-5980-4898-9AB1-B6FDDB2F51A0}" type="datetime1">
              <a:rPr lang="en-US" smtClean="0"/>
              <a:t>2/23/2020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Creado por Mauro Bravo - mauroezequielbravo@hotmail.com</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D3B6D3-A18C-45CF-974B-4AE81CC620C6}" type="datetime1">
              <a:rPr lang="en-US" smtClean="0"/>
              <a:t>2/23/2020</a:t>
            </a:fld>
            <a:endParaRPr lang="en-US" dirty="0"/>
          </a:p>
        </p:txBody>
      </p:sp>
      <p:sp>
        <p:nvSpPr>
          <p:cNvPr id="6" name="Footer Placeholder 5"/>
          <p:cNvSpPr>
            <a:spLocks noGrp="1"/>
          </p:cNvSpPr>
          <p:nvPr>
            <p:ph type="ftr" sz="quarter" idx="11"/>
          </p:nvPr>
        </p:nvSpPr>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DC3686-4B7C-4AF1-B19E-8FA6A68EE01B}" type="datetime1">
              <a:rPr lang="en-US" smtClean="0"/>
              <a:t>2/23/2020</a:t>
            </a:fld>
            <a:endParaRPr lang="en-US" dirty="0"/>
          </a:p>
        </p:txBody>
      </p:sp>
      <p:sp>
        <p:nvSpPr>
          <p:cNvPr id="8" name="Footer Placeholder 7"/>
          <p:cNvSpPr>
            <a:spLocks noGrp="1"/>
          </p:cNvSpPr>
          <p:nvPr>
            <p:ph type="ftr" sz="quarter" idx="11"/>
          </p:nvPr>
        </p:nvSpPr>
        <p:spPr/>
        <p:txBody>
          <a:bodyPr/>
          <a:lstStyle/>
          <a:p>
            <a:r>
              <a:rPr lang="en-US"/>
              <a:t>Creado por Mauro Bravo - mauroezequielbravo@hotmail.com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2962074-4829-4283-8496-2967E8FE651E}" type="datetime1">
              <a:rPr lang="en-US" smtClean="0"/>
              <a:t>2/23/2020</a:t>
            </a:fld>
            <a:endParaRPr lang="en-US" dirty="0"/>
          </a:p>
        </p:txBody>
      </p:sp>
      <p:sp>
        <p:nvSpPr>
          <p:cNvPr id="4" name="Footer Placeholder 3"/>
          <p:cNvSpPr>
            <a:spLocks noGrp="1"/>
          </p:cNvSpPr>
          <p:nvPr>
            <p:ph type="ftr" sz="quarter" idx="11"/>
          </p:nvPr>
        </p:nvSpPr>
        <p:spPr/>
        <p:txBody>
          <a:bodyPr/>
          <a:lstStyle/>
          <a:p>
            <a:r>
              <a:rPr lang="en-US"/>
              <a:t>Creado por Mauro Bravo - mauroezequielbravo@hotmail.com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33AB2-B57B-43FE-8926-22068819AF70}" type="datetime1">
              <a:rPr lang="en-US" smtClean="0"/>
              <a:t>2/23/2020</a:t>
            </a:fld>
            <a:endParaRPr lang="en-US" dirty="0"/>
          </a:p>
        </p:txBody>
      </p:sp>
      <p:sp>
        <p:nvSpPr>
          <p:cNvPr id="3" name="Footer Placeholder 2"/>
          <p:cNvSpPr>
            <a:spLocks noGrp="1"/>
          </p:cNvSpPr>
          <p:nvPr>
            <p:ph type="ftr" sz="quarter" idx="11"/>
          </p:nvPr>
        </p:nvSpPr>
        <p:spPr/>
        <p:txBody>
          <a:bodyPr/>
          <a:lstStyle/>
          <a:p>
            <a:r>
              <a:rPr lang="en-US"/>
              <a:t>Creado por Mauro Bravo - mauroezequielbravo@hotmail.com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FA80B73-E983-4EBF-AADD-FF3C35C12F35}" type="datetime1">
              <a:rPr lang="en-US" smtClean="0"/>
              <a:t>2/23/2020</a:t>
            </a:fld>
            <a:endParaRPr lang="en-US" dirty="0"/>
          </a:p>
        </p:txBody>
      </p:sp>
      <p:sp>
        <p:nvSpPr>
          <p:cNvPr id="6" name="Footer Placeholder 5"/>
          <p:cNvSpPr>
            <a:spLocks noGrp="1"/>
          </p:cNvSpPr>
          <p:nvPr>
            <p:ph type="ftr" sz="quarter" idx="11"/>
          </p:nvPr>
        </p:nvSpPr>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BAA1301-47D7-47E1-9F11-0048F27FB221}" type="datetime1">
              <a:rPr lang="en-US" smtClean="0"/>
              <a:t>2/23/2020</a:t>
            </a:fld>
            <a:endParaRPr lang="en-US" dirty="0"/>
          </a:p>
        </p:txBody>
      </p:sp>
      <p:sp>
        <p:nvSpPr>
          <p:cNvPr id="6" name="Footer Placeholder 5"/>
          <p:cNvSpPr>
            <a:spLocks noGrp="1"/>
          </p:cNvSpPr>
          <p:nvPr>
            <p:ph type="ftr" sz="quarter" idx="11"/>
          </p:nvPr>
        </p:nvSpPr>
        <p:spPr/>
        <p:txBody>
          <a:bodyPr/>
          <a:lstStyle/>
          <a:p>
            <a:r>
              <a:rPr lang="en-US"/>
              <a:t>Creado por Mauro Bravo - mauroezequielbravo@hotmail.com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E0F401-3902-440C-8623-17441F7FE277}" type="datetime1">
              <a:rPr lang="en-US" smtClean="0"/>
              <a:t>2/23/2020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Creado por Mauro Bravo - mauroezequielbravo@hotmail.com</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fd.uci.edu/~gohlke/pythonlibs/#mysqlcli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127.0.0.1:5000/admi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6439B-B313-440B-8330-ECF76FDFA2B3}"/>
              </a:ext>
            </a:extLst>
          </p:cNvPr>
          <p:cNvSpPr>
            <a:spLocks noGrp="1"/>
          </p:cNvSpPr>
          <p:nvPr>
            <p:ph type="ctrTitle"/>
          </p:nvPr>
        </p:nvSpPr>
        <p:spPr/>
        <p:txBody>
          <a:bodyPr/>
          <a:lstStyle/>
          <a:p>
            <a:r>
              <a:rPr lang="es-AR" dirty="0"/>
              <a:t>Documentación de </a:t>
            </a:r>
            <a:r>
              <a:rPr lang="es-AR" dirty="0" err="1"/>
              <a:t>django</a:t>
            </a:r>
            <a:endParaRPr lang="es-ES" dirty="0"/>
          </a:p>
        </p:txBody>
      </p:sp>
      <p:sp>
        <p:nvSpPr>
          <p:cNvPr id="3" name="Subtítulo 2">
            <a:extLst>
              <a:ext uri="{FF2B5EF4-FFF2-40B4-BE49-F238E27FC236}">
                <a16:creationId xmlns:a16="http://schemas.microsoft.com/office/drawing/2014/main" id="{E20EB5F8-3299-43F0-9D54-033795666A05}"/>
              </a:ext>
            </a:extLst>
          </p:cNvPr>
          <p:cNvSpPr>
            <a:spLocks noGrp="1"/>
          </p:cNvSpPr>
          <p:nvPr>
            <p:ph type="subTitle" idx="1"/>
          </p:nvPr>
        </p:nvSpPr>
        <p:spPr/>
        <p:txBody>
          <a:bodyPr/>
          <a:lstStyle/>
          <a:p>
            <a:r>
              <a:rPr lang="es-AR" dirty="0"/>
              <a:t>Apuntes del </a:t>
            </a:r>
            <a:r>
              <a:rPr lang="es-AR" dirty="0" err="1"/>
              <a:t>framework</a:t>
            </a:r>
            <a:endParaRPr lang="es-ES" dirty="0"/>
          </a:p>
        </p:txBody>
      </p:sp>
    </p:spTree>
    <p:extLst>
      <p:ext uri="{BB962C8B-B14F-4D97-AF65-F5344CB8AC3E}">
        <p14:creationId xmlns:p14="http://schemas.microsoft.com/office/powerpoint/2010/main" val="68930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95BCF-74E1-4C09-9B16-9CDB48BF48BA}"/>
              </a:ext>
            </a:extLst>
          </p:cNvPr>
          <p:cNvSpPr>
            <a:spLocks noGrp="1"/>
          </p:cNvSpPr>
          <p:nvPr>
            <p:ph type="title"/>
          </p:nvPr>
        </p:nvSpPr>
        <p:spPr/>
        <p:txBody>
          <a:bodyPr/>
          <a:lstStyle/>
          <a:p>
            <a:r>
              <a:rPr lang="es-ES" dirty="0"/>
              <a:t>Instalar </a:t>
            </a:r>
            <a:r>
              <a:rPr lang="es-ES" dirty="0" err="1"/>
              <a:t>mysqlclient</a:t>
            </a:r>
            <a:endParaRPr lang="es-ES" dirty="0"/>
          </a:p>
        </p:txBody>
      </p:sp>
      <p:sp>
        <p:nvSpPr>
          <p:cNvPr id="3" name="Marcador de contenido 2">
            <a:extLst>
              <a:ext uri="{FF2B5EF4-FFF2-40B4-BE49-F238E27FC236}">
                <a16:creationId xmlns:a16="http://schemas.microsoft.com/office/drawing/2014/main" id="{4EE45A11-CFAC-417D-8632-37942318BC4F}"/>
              </a:ext>
            </a:extLst>
          </p:cNvPr>
          <p:cNvSpPr>
            <a:spLocks noGrp="1"/>
          </p:cNvSpPr>
          <p:nvPr>
            <p:ph idx="1"/>
          </p:nvPr>
        </p:nvSpPr>
        <p:spPr/>
        <p:txBody>
          <a:bodyPr/>
          <a:lstStyle/>
          <a:p>
            <a:r>
              <a:rPr lang="es-ES" dirty="0"/>
              <a:t>Por lo menos al momento de hacer </a:t>
            </a:r>
            <a:r>
              <a:rPr lang="es-ES" dirty="0" err="1"/>
              <a:t>ppt</a:t>
            </a:r>
            <a:r>
              <a:rPr lang="es-ES" dirty="0"/>
              <a:t>, la instalación desde los repositorios da error en Windows como en Mac.</a:t>
            </a:r>
          </a:p>
          <a:p>
            <a:r>
              <a:rPr lang="es-ES" dirty="0"/>
              <a:t>Para instalarlo hay que bajarse el archivo desde: </a:t>
            </a:r>
            <a:r>
              <a:rPr lang="es-ES" dirty="0">
                <a:hlinkClick r:id="rId2"/>
              </a:rPr>
              <a:t>https://www.lfd.uci.edu/~gohlke/pythonlibs/#mysqlclient</a:t>
            </a:r>
            <a:r>
              <a:rPr lang="es-ES" dirty="0"/>
              <a:t> </a:t>
            </a:r>
          </a:p>
          <a:p>
            <a:r>
              <a:rPr lang="es-ES" dirty="0"/>
              <a:t>Luego hay que instalarlo desde </a:t>
            </a:r>
            <a:r>
              <a:rPr lang="es-ES" dirty="0" err="1"/>
              <a:t>cmd</a:t>
            </a:r>
            <a:r>
              <a:rPr lang="es-ES" dirty="0"/>
              <a:t> con </a:t>
            </a:r>
            <a:r>
              <a:rPr lang="es-ES" dirty="0" err="1"/>
              <a:t>pip</a:t>
            </a:r>
            <a:r>
              <a:rPr lang="es-ES" dirty="0"/>
              <a:t>:</a:t>
            </a:r>
          </a:p>
        </p:txBody>
      </p:sp>
      <p:sp>
        <p:nvSpPr>
          <p:cNvPr id="4" name="Marcador de pie de página 3">
            <a:extLst>
              <a:ext uri="{FF2B5EF4-FFF2-40B4-BE49-F238E27FC236}">
                <a16:creationId xmlns:a16="http://schemas.microsoft.com/office/drawing/2014/main" id="{CAD1D3B8-CB77-49C3-94B2-5935E4A75DD0}"/>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C369AB9A-8C44-4FE7-B45C-E65C21643CBA}"/>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Imagen 5">
            <a:extLst>
              <a:ext uri="{FF2B5EF4-FFF2-40B4-BE49-F238E27FC236}">
                <a16:creationId xmlns:a16="http://schemas.microsoft.com/office/drawing/2014/main" id="{0E7B64C1-89C2-41A5-80C2-5BF926B7306F}"/>
              </a:ext>
            </a:extLst>
          </p:cNvPr>
          <p:cNvPicPr>
            <a:picLocks noChangeAspect="1"/>
          </p:cNvPicPr>
          <p:nvPr/>
        </p:nvPicPr>
        <p:blipFill>
          <a:blip r:embed="rId3"/>
          <a:stretch>
            <a:fillRect/>
          </a:stretch>
        </p:blipFill>
        <p:spPr>
          <a:xfrm>
            <a:off x="3819525" y="4308022"/>
            <a:ext cx="4552950" cy="723900"/>
          </a:xfrm>
          <a:prstGeom prst="rect">
            <a:avLst/>
          </a:prstGeom>
        </p:spPr>
      </p:pic>
      <p:sp>
        <p:nvSpPr>
          <p:cNvPr id="7" name="CuadroTexto 6">
            <a:extLst>
              <a:ext uri="{FF2B5EF4-FFF2-40B4-BE49-F238E27FC236}">
                <a16:creationId xmlns:a16="http://schemas.microsoft.com/office/drawing/2014/main" id="{232BBB70-49A3-4304-A7E8-1CA87BA8C0FB}"/>
              </a:ext>
            </a:extLst>
          </p:cNvPr>
          <p:cNvSpPr txBox="1"/>
          <p:nvPr/>
        </p:nvSpPr>
        <p:spPr>
          <a:xfrm>
            <a:off x="685801" y="5031922"/>
            <a:ext cx="10820400" cy="646331"/>
          </a:xfrm>
          <a:prstGeom prst="rect">
            <a:avLst/>
          </a:prstGeom>
          <a:noFill/>
        </p:spPr>
        <p:txBody>
          <a:bodyPr wrap="square" rtlCol="0">
            <a:spAutoFit/>
          </a:bodyPr>
          <a:lstStyle/>
          <a:p>
            <a:pPr marL="285750" indent="-285750">
              <a:buFont typeface="Arial" panose="020B0604020202020204" pitchFamily="34" charset="0"/>
              <a:buChar char="•"/>
            </a:pPr>
            <a:r>
              <a:rPr lang="es-ES" dirty="0"/>
              <a:t>Luego se tiene que crear la base en </a:t>
            </a:r>
            <a:r>
              <a:rPr lang="es-ES" dirty="0" err="1"/>
              <a:t>MySql</a:t>
            </a:r>
            <a:r>
              <a:rPr lang="es-ES" dirty="0"/>
              <a:t> y ejecutar Python manage.py </a:t>
            </a:r>
            <a:r>
              <a:rPr lang="es-ES" dirty="0" err="1"/>
              <a:t>migrate</a:t>
            </a:r>
            <a:r>
              <a:rPr lang="es-ES" dirty="0"/>
              <a:t> para pasar los modelos.</a:t>
            </a:r>
          </a:p>
        </p:txBody>
      </p:sp>
    </p:spTree>
    <p:extLst>
      <p:ext uri="{BB962C8B-B14F-4D97-AF65-F5344CB8AC3E}">
        <p14:creationId xmlns:p14="http://schemas.microsoft.com/office/powerpoint/2010/main" val="87549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74707-710E-4046-AB9E-0DF1FF78C0B4}"/>
              </a:ext>
            </a:extLst>
          </p:cNvPr>
          <p:cNvSpPr>
            <a:spLocks noGrp="1"/>
          </p:cNvSpPr>
          <p:nvPr>
            <p:ph type="title"/>
          </p:nvPr>
        </p:nvSpPr>
        <p:spPr/>
        <p:txBody>
          <a:bodyPr/>
          <a:lstStyle/>
          <a:p>
            <a:r>
              <a:rPr lang="es-AR" dirty="0"/>
              <a:t>Vistas</a:t>
            </a:r>
            <a:endParaRPr lang="es-ES" dirty="0"/>
          </a:p>
        </p:txBody>
      </p:sp>
      <p:sp>
        <p:nvSpPr>
          <p:cNvPr id="3" name="Marcador de contenido 2">
            <a:extLst>
              <a:ext uri="{FF2B5EF4-FFF2-40B4-BE49-F238E27FC236}">
                <a16:creationId xmlns:a16="http://schemas.microsoft.com/office/drawing/2014/main" id="{EAEE7777-134F-4D58-9E86-598628404C9C}"/>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F9EAF066-DD36-462D-BB20-7FA899CA500C}"/>
              </a:ext>
            </a:extLst>
          </p:cNvPr>
          <p:cNvPicPr>
            <a:picLocks noChangeAspect="1"/>
          </p:cNvPicPr>
          <p:nvPr/>
        </p:nvPicPr>
        <p:blipFill>
          <a:blip r:embed="rId2"/>
          <a:stretch>
            <a:fillRect/>
          </a:stretch>
        </p:blipFill>
        <p:spPr>
          <a:xfrm>
            <a:off x="4319587" y="3609975"/>
            <a:ext cx="3552825" cy="1466850"/>
          </a:xfrm>
          <a:prstGeom prst="rect">
            <a:avLst/>
          </a:prstGeom>
        </p:spPr>
      </p:pic>
      <p:sp>
        <p:nvSpPr>
          <p:cNvPr id="4" name="Marcador de pie de página 3">
            <a:extLst>
              <a:ext uri="{FF2B5EF4-FFF2-40B4-BE49-F238E27FC236}">
                <a16:creationId xmlns:a16="http://schemas.microsoft.com/office/drawing/2014/main" id="{05801793-FE97-4E71-8452-C28FEECC738D}"/>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AFD63ED3-D758-47B6-9CE1-3DB1EC72DDB8}"/>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54899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7739-86B7-4232-8CA6-B423F98F6283}"/>
              </a:ext>
            </a:extLst>
          </p:cNvPr>
          <p:cNvSpPr>
            <a:spLocks noGrp="1"/>
          </p:cNvSpPr>
          <p:nvPr>
            <p:ph type="title"/>
          </p:nvPr>
        </p:nvSpPr>
        <p:spPr/>
        <p:txBody>
          <a:bodyPr/>
          <a:lstStyle/>
          <a:p>
            <a:r>
              <a:rPr lang="es-AR" dirty="0"/>
              <a:t>URLS</a:t>
            </a:r>
            <a:endParaRPr lang="es-ES" dirty="0"/>
          </a:p>
        </p:txBody>
      </p:sp>
      <p:sp>
        <p:nvSpPr>
          <p:cNvPr id="3" name="Marcador de contenido 2">
            <a:extLst>
              <a:ext uri="{FF2B5EF4-FFF2-40B4-BE49-F238E27FC236}">
                <a16:creationId xmlns:a16="http://schemas.microsoft.com/office/drawing/2014/main" id="{57A5BA0A-6679-4BB5-9D1D-685B179D53A0}"/>
              </a:ext>
            </a:extLst>
          </p:cNvPr>
          <p:cNvSpPr>
            <a:spLocks noGrp="1"/>
          </p:cNvSpPr>
          <p:nvPr>
            <p:ph idx="1"/>
          </p:nvPr>
        </p:nvSpPr>
        <p:spPr/>
        <p:txBody>
          <a:bodyPr/>
          <a:lstStyle/>
          <a:p>
            <a:r>
              <a:rPr lang="es-MX" dirty="0"/>
              <a:t>Las vistas necesitan tener su </a:t>
            </a:r>
            <a:r>
              <a:rPr lang="es-MX" dirty="0" err="1"/>
              <a:t>url</a:t>
            </a:r>
            <a:r>
              <a:rPr lang="es-MX" dirty="0"/>
              <a:t> configurada. Cada vista se tiene que agregar en el siguiente archivo: </a:t>
            </a:r>
            <a:r>
              <a:rPr lang="es-MX" i="1" dirty="0"/>
              <a:t>\nombreProyecto\nombreProyecto\urls.py</a:t>
            </a:r>
            <a:endParaRPr lang="es-ES" i="1" dirty="0"/>
          </a:p>
        </p:txBody>
      </p:sp>
      <p:pic>
        <p:nvPicPr>
          <p:cNvPr id="4" name="Imagen 3">
            <a:extLst>
              <a:ext uri="{FF2B5EF4-FFF2-40B4-BE49-F238E27FC236}">
                <a16:creationId xmlns:a16="http://schemas.microsoft.com/office/drawing/2014/main" id="{9CD18C52-DE54-47E1-809E-6468DF18B238}"/>
              </a:ext>
            </a:extLst>
          </p:cNvPr>
          <p:cNvPicPr/>
          <p:nvPr/>
        </p:nvPicPr>
        <p:blipFill>
          <a:blip r:embed="rId2"/>
          <a:stretch>
            <a:fillRect/>
          </a:stretch>
        </p:blipFill>
        <p:spPr>
          <a:xfrm>
            <a:off x="6513861" y="3125534"/>
            <a:ext cx="3219450" cy="1676400"/>
          </a:xfrm>
          <a:prstGeom prst="rect">
            <a:avLst/>
          </a:prstGeom>
        </p:spPr>
      </p:pic>
      <p:pic>
        <p:nvPicPr>
          <p:cNvPr id="5" name="Imagen 4">
            <a:extLst>
              <a:ext uri="{FF2B5EF4-FFF2-40B4-BE49-F238E27FC236}">
                <a16:creationId xmlns:a16="http://schemas.microsoft.com/office/drawing/2014/main" id="{A5F5819D-3BFF-4EB5-BE77-B8CD251CD0B4}"/>
              </a:ext>
            </a:extLst>
          </p:cNvPr>
          <p:cNvPicPr>
            <a:picLocks noChangeAspect="1"/>
          </p:cNvPicPr>
          <p:nvPr/>
        </p:nvPicPr>
        <p:blipFill>
          <a:blip r:embed="rId3"/>
          <a:stretch>
            <a:fillRect/>
          </a:stretch>
        </p:blipFill>
        <p:spPr>
          <a:xfrm>
            <a:off x="1161636" y="3125534"/>
            <a:ext cx="3905250" cy="2162175"/>
          </a:xfrm>
          <a:prstGeom prst="rect">
            <a:avLst/>
          </a:prstGeom>
        </p:spPr>
      </p:pic>
      <p:sp>
        <p:nvSpPr>
          <p:cNvPr id="6" name="CuadroTexto 5">
            <a:extLst>
              <a:ext uri="{FF2B5EF4-FFF2-40B4-BE49-F238E27FC236}">
                <a16:creationId xmlns:a16="http://schemas.microsoft.com/office/drawing/2014/main" id="{F1DF0E4A-8ECB-43EA-92A5-9CC203A3E60D}"/>
              </a:ext>
            </a:extLst>
          </p:cNvPr>
          <p:cNvSpPr txBox="1"/>
          <p:nvPr/>
        </p:nvSpPr>
        <p:spPr>
          <a:xfrm>
            <a:off x="1161636" y="5433391"/>
            <a:ext cx="3905250" cy="369332"/>
          </a:xfrm>
          <a:prstGeom prst="rect">
            <a:avLst/>
          </a:prstGeom>
          <a:noFill/>
        </p:spPr>
        <p:txBody>
          <a:bodyPr wrap="square" rtlCol="0">
            <a:spAutoFit/>
          </a:bodyPr>
          <a:lstStyle/>
          <a:p>
            <a:r>
              <a:rPr lang="es-ES" dirty="0"/>
              <a:t>Versiones anteriores</a:t>
            </a:r>
          </a:p>
        </p:txBody>
      </p:sp>
      <p:sp>
        <p:nvSpPr>
          <p:cNvPr id="9" name="CuadroTexto 8">
            <a:extLst>
              <a:ext uri="{FF2B5EF4-FFF2-40B4-BE49-F238E27FC236}">
                <a16:creationId xmlns:a16="http://schemas.microsoft.com/office/drawing/2014/main" id="{D9D5A86D-846E-4D79-90C5-54F31A3C8A41}"/>
              </a:ext>
            </a:extLst>
          </p:cNvPr>
          <p:cNvSpPr txBox="1"/>
          <p:nvPr/>
        </p:nvSpPr>
        <p:spPr>
          <a:xfrm>
            <a:off x="6513861" y="4869433"/>
            <a:ext cx="2361375" cy="369332"/>
          </a:xfrm>
          <a:prstGeom prst="rect">
            <a:avLst/>
          </a:prstGeom>
          <a:noFill/>
        </p:spPr>
        <p:txBody>
          <a:bodyPr wrap="square" rtlCol="0">
            <a:spAutoFit/>
          </a:bodyPr>
          <a:lstStyle/>
          <a:p>
            <a:r>
              <a:rPr lang="es-ES" dirty="0"/>
              <a:t>Versión actual</a:t>
            </a:r>
          </a:p>
        </p:txBody>
      </p:sp>
      <p:sp>
        <p:nvSpPr>
          <p:cNvPr id="10" name="Marcador de pie de página 9">
            <a:extLst>
              <a:ext uri="{FF2B5EF4-FFF2-40B4-BE49-F238E27FC236}">
                <a16:creationId xmlns:a16="http://schemas.microsoft.com/office/drawing/2014/main" id="{D3C5741D-31CC-45DF-9054-958E0EB627FC}"/>
              </a:ext>
            </a:extLst>
          </p:cNvPr>
          <p:cNvSpPr>
            <a:spLocks noGrp="1"/>
          </p:cNvSpPr>
          <p:nvPr>
            <p:ph type="ftr" sz="quarter" idx="11"/>
          </p:nvPr>
        </p:nvSpPr>
        <p:spPr/>
        <p:txBody>
          <a:bodyPr/>
          <a:lstStyle/>
          <a:p>
            <a:r>
              <a:rPr lang="en-US"/>
              <a:t>Creado por Mauro Bravo - mauroezequielbravo@hotmail.com</a:t>
            </a:r>
            <a:endParaRPr lang="en-US" dirty="0"/>
          </a:p>
        </p:txBody>
      </p:sp>
      <p:sp>
        <p:nvSpPr>
          <p:cNvPr id="11" name="Marcador de número de diapositiva 10">
            <a:extLst>
              <a:ext uri="{FF2B5EF4-FFF2-40B4-BE49-F238E27FC236}">
                <a16:creationId xmlns:a16="http://schemas.microsoft.com/office/drawing/2014/main" id="{776E6216-EEA0-434B-B739-E00EC86A07EE}"/>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21287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BDBFD-499E-4045-92D3-C4E54BB90DFE}"/>
              </a:ext>
            </a:extLst>
          </p:cNvPr>
          <p:cNvSpPr>
            <a:spLocks noGrp="1"/>
          </p:cNvSpPr>
          <p:nvPr>
            <p:ph type="title"/>
          </p:nvPr>
        </p:nvSpPr>
        <p:spPr/>
        <p:txBody>
          <a:bodyPr/>
          <a:lstStyle/>
          <a:p>
            <a:r>
              <a:rPr lang="es-AR" dirty="0"/>
              <a:t>Aplicaciones</a:t>
            </a:r>
            <a:endParaRPr lang="es-ES" dirty="0"/>
          </a:p>
        </p:txBody>
      </p:sp>
      <p:sp>
        <p:nvSpPr>
          <p:cNvPr id="3" name="Marcador de contenido 2">
            <a:extLst>
              <a:ext uri="{FF2B5EF4-FFF2-40B4-BE49-F238E27FC236}">
                <a16:creationId xmlns:a16="http://schemas.microsoft.com/office/drawing/2014/main" id="{EB0BFC61-97F8-49BA-90E4-496C77DADC87}"/>
              </a:ext>
            </a:extLst>
          </p:cNvPr>
          <p:cNvSpPr>
            <a:spLocks noGrp="1"/>
          </p:cNvSpPr>
          <p:nvPr>
            <p:ph idx="1"/>
          </p:nvPr>
        </p:nvSpPr>
        <p:spPr/>
        <p:txBody>
          <a:bodyPr/>
          <a:lstStyle/>
          <a:p>
            <a:r>
              <a:rPr lang="es-ES" dirty="0"/>
              <a:t>Para crear una nueva aplicación hay que ejecutar el siguiente comando parados sobre la ruta del proyecto, donde esta el archivo manage.py: </a:t>
            </a:r>
            <a:r>
              <a:rPr lang="en-US" i="1" dirty="0"/>
              <a:t>python manage.py </a:t>
            </a:r>
            <a:r>
              <a:rPr lang="en-US" i="1" dirty="0" err="1"/>
              <a:t>startapp</a:t>
            </a:r>
            <a:r>
              <a:rPr lang="en-US" i="1" dirty="0"/>
              <a:t> courses</a:t>
            </a:r>
            <a:endParaRPr lang="es-ES" i="1" dirty="0"/>
          </a:p>
        </p:txBody>
      </p:sp>
      <p:pic>
        <p:nvPicPr>
          <p:cNvPr id="4" name="Imagen 3">
            <a:extLst>
              <a:ext uri="{FF2B5EF4-FFF2-40B4-BE49-F238E27FC236}">
                <a16:creationId xmlns:a16="http://schemas.microsoft.com/office/drawing/2014/main" id="{C2214C2A-0C74-49A2-BD5F-611FF40FBF84}"/>
              </a:ext>
            </a:extLst>
          </p:cNvPr>
          <p:cNvPicPr>
            <a:picLocks noChangeAspect="1"/>
          </p:cNvPicPr>
          <p:nvPr/>
        </p:nvPicPr>
        <p:blipFill>
          <a:blip r:embed="rId2"/>
          <a:stretch>
            <a:fillRect/>
          </a:stretch>
        </p:blipFill>
        <p:spPr>
          <a:xfrm>
            <a:off x="2347912" y="3244549"/>
            <a:ext cx="7496175" cy="2695575"/>
          </a:xfrm>
          <a:prstGeom prst="rect">
            <a:avLst/>
          </a:prstGeom>
        </p:spPr>
      </p:pic>
      <p:sp>
        <p:nvSpPr>
          <p:cNvPr id="5" name="Marcador de pie de página 4">
            <a:extLst>
              <a:ext uri="{FF2B5EF4-FFF2-40B4-BE49-F238E27FC236}">
                <a16:creationId xmlns:a16="http://schemas.microsoft.com/office/drawing/2014/main" id="{1C20D41A-E40C-49A0-BC01-9DB5EDC8F132}"/>
              </a:ext>
            </a:extLst>
          </p:cNvPr>
          <p:cNvSpPr>
            <a:spLocks noGrp="1"/>
          </p:cNvSpPr>
          <p:nvPr>
            <p:ph type="ftr" sz="quarter" idx="11"/>
          </p:nvPr>
        </p:nvSpPr>
        <p:spPr/>
        <p:txBody>
          <a:bodyPr/>
          <a:lstStyle/>
          <a:p>
            <a:r>
              <a:rPr lang="en-US"/>
              <a:t>Creado por Mauro Bravo - mauroezequielbravo@hotmail.com</a:t>
            </a:r>
            <a:endParaRPr lang="en-US" dirty="0"/>
          </a:p>
        </p:txBody>
      </p:sp>
      <p:sp>
        <p:nvSpPr>
          <p:cNvPr id="6" name="Marcador de número de diapositiva 5">
            <a:extLst>
              <a:ext uri="{FF2B5EF4-FFF2-40B4-BE49-F238E27FC236}">
                <a16:creationId xmlns:a16="http://schemas.microsoft.com/office/drawing/2014/main" id="{C67DD001-1F05-48D4-8A85-74282B000F21}"/>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28610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770E6-71DC-4E67-82C7-57E425CD03FF}"/>
              </a:ext>
            </a:extLst>
          </p:cNvPr>
          <p:cNvSpPr>
            <a:spLocks noGrp="1"/>
          </p:cNvSpPr>
          <p:nvPr>
            <p:ph type="title"/>
          </p:nvPr>
        </p:nvSpPr>
        <p:spPr>
          <a:xfrm>
            <a:off x="2895600" y="764373"/>
            <a:ext cx="8610600" cy="1293028"/>
          </a:xfrm>
        </p:spPr>
        <p:txBody>
          <a:bodyPr/>
          <a:lstStyle/>
          <a:p>
            <a:r>
              <a:rPr lang="es-ES"/>
              <a:t>Aplicaciones - instalacion</a:t>
            </a:r>
            <a:endParaRPr lang="es-ES" dirty="0"/>
          </a:p>
        </p:txBody>
      </p:sp>
      <p:sp>
        <p:nvSpPr>
          <p:cNvPr id="3" name="Marcador de contenido 2">
            <a:extLst>
              <a:ext uri="{FF2B5EF4-FFF2-40B4-BE49-F238E27FC236}">
                <a16:creationId xmlns:a16="http://schemas.microsoft.com/office/drawing/2014/main" id="{5844DACB-242F-4032-A522-A7343ED9EBA0}"/>
              </a:ext>
            </a:extLst>
          </p:cNvPr>
          <p:cNvSpPr>
            <a:spLocks noGrp="1"/>
          </p:cNvSpPr>
          <p:nvPr>
            <p:ph idx="1"/>
          </p:nvPr>
        </p:nvSpPr>
        <p:spPr>
          <a:xfrm>
            <a:off x="685800" y="2194560"/>
            <a:ext cx="10820400" cy="4024125"/>
          </a:xfrm>
        </p:spPr>
        <p:txBody>
          <a:bodyPr/>
          <a:lstStyle/>
          <a:p>
            <a:r>
              <a:rPr lang="es-ES" dirty="0"/>
              <a:t>Una ves que se crea una aplicación, hay que registrarlas en el archivo setting.py de la app principal o que tiene el mismo nombre que el proyecto:</a:t>
            </a:r>
          </a:p>
        </p:txBody>
      </p:sp>
      <p:pic>
        <p:nvPicPr>
          <p:cNvPr id="4" name="Imagen 3">
            <a:extLst>
              <a:ext uri="{FF2B5EF4-FFF2-40B4-BE49-F238E27FC236}">
                <a16:creationId xmlns:a16="http://schemas.microsoft.com/office/drawing/2014/main" id="{600F5EA6-710B-4DAF-9D62-6847813B686F}"/>
              </a:ext>
            </a:extLst>
          </p:cNvPr>
          <p:cNvPicPr>
            <a:picLocks noChangeAspect="1"/>
          </p:cNvPicPr>
          <p:nvPr/>
        </p:nvPicPr>
        <p:blipFill>
          <a:blip r:embed="rId2"/>
          <a:stretch>
            <a:fillRect/>
          </a:stretch>
        </p:blipFill>
        <p:spPr>
          <a:xfrm>
            <a:off x="2771335" y="3009789"/>
            <a:ext cx="5680343" cy="3208896"/>
          </a:xfrm>
          <a:prstGeom prst="rect">
            <a:avLst/>
          </a:prstGeom>
        </p:spPr>
      </p:pic>
      <p:cxnSp>
        <p:nvCxnSpPr>
          <p:cNvPr id="6" name="Conector recto de flecha 5">
            <a:extLst>
              <a:ext uri="{FF2B5EF4-FFF2-40B4-BE49-F238E27FC236}">
                <a16:creationId xmlns:a16="http://schemas.microsoft.com/office/drawing/2014/main" id="{D4A2B37E-E741-490E-9CE4-017A688C337F}"/>
              </a:ext>
            </a:extLst>
          </p:cNvPr>
          <p:cNvCxnSpPr/>
          <p:nvPr/>
        </p:nvCxnSpPr>
        <p:spPr>
          <a:xfrm>
            <a:off x="3362178" y="3629465"/>
            <a:ext cx="2025748" cy="111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Marcador de pie de página 6">
            <a:extLst>
              <a:ext uri="{FF2B5EF4-FFF2-40B4-BE49-F238E27FC236}">
                <a16:creationId xmlns:a16="http://schemas.microsoft.com/office/drawing/2014/main" id="{7F399E9E-5E2F-428E-A4C7-93D9C521CB80}"/>
              </a:ext>
            </a:extLst>
          </p:cNvPr>
          <p:cNvSpPr>
            <a:spLocks noGrp="1"/>
          </p:cNvSpPr>
          <p:nvPr>
            <p:ph type="ftr" sz="quarter" idx="11"/>
          </p:nvPr>
        </p:nvSpPr>
        <p:spPr/>
        <p:txBody>
          <a:bodyPr/>
          <a:lstStyle/>
          <a:p>
            <a:r>
              <a:rPr lang="en-US"/>
              <a:t>Creado por Mauro Bravo - mauroezequielbravo@hotmail.com</a:t>
            </a:r>
            <a:endParaRPr lang="en-US" dirty="0"/>
          </a:p>
        </p:txBody>
      </p:sp>
      <p:sp>
        <p:nvSpPr>
          <p:cNvPr id="8" name="Marcador de número de diapositiva 7">
            <a:extLst>
              <a:ext uri="{FF2B5EF4-FFF2-40B4-BE49-F238E27FC236}">
                <a16:creationId xmlns:a16="http://schemas.microsoft.com/office/drawing/2014/main" id="{D918B37F-5A91-4340-94F2-22EACC79C0C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64983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A8486-D4AB-4606-998F-FB6841E81B83}"/>
              </a:ext>
            </a:extLst>
          </p:cNvPr>
          <p:cNvSpPr>
            <a:spLocks noGrp="1"/>
          </p:cNvSpPr>
          <p:nvPr>
            <p:ph type="title"/>
          </p:nvPr>
        </p:nvSpPr>
        <p:spPr/>
        <p:txBody>
          <a:bodyPr/>
          <a:lstStyle/>
          <a:p>
            <a:r>
              <a:rPr lang="es-ES" dirty="0"/>
              <a:t>Modelos</a:t>
            </a:r>
          </a:p>
        </p:txBody>
      </p:sp>
      <p:sp>
        <p:nvSpPr>
          <p:cNvPr id="3" name="Marcador de contenido 2">
            <a:extLst>
              <a:ext uri="{FF2B5EF4-FFF2-40B4-BE49-F238E27FC236}">
                <a16:creationId xmlns:a16="http://schemas.microsoft.com/office/drawing/2014/main" id="{65C11CD4-69BF-42AF-A268-AE834F58281D}"/>
              </a:ext>
            </a:extLst>
          </p:cNvPr>
          <p:cNvSpPr>
            <a:spLocks noGrp="1"/>
          </p:cNvSpPr>
          <p:nvPr>
            <p:ph idx="1"/>
          </p:nvPr>
        </p:nvSpPr>
        <p:spPr/>
        <p:txBody>
          <a:bodyPr/>
          <a:lstStyle/>
          <a:p>
            <a:r>
              <a:rPr lang="es-ES" dirty="0"/>
              <a:t>Los modelos están en el archivo models.py en cada carpeta de cada aplicación.</a:t>
            </a:r>
          </a:p>
        </p:txBody>
      </p:sp>
      <p:pic>
        <p:nvPicPr>
          <p:cNvPr id="4" name="Imagen 3">
            <a:extLst>
              <a:ext uri="{FF2B5EF4-FFF2-40B4-BE49-F238E27FC236}">
                <a16:creationId xmlns:a16="http://schemas.microsoft.com/office/drawing/2014/main" id="{220CB288-5A10-43FE-BC0B-569252E6573C}"/>
              </a:ext>
            </a:extLst>
          </p:cNvPr>
          <p:cNvPicPr>
            <a:picLocks noChangeAspect="1"/>
          </p:cNvPicPr>
          <p:nvPr/>
        </p:nvPicPr>
        <p:blipFill>
          <a:blip r:embed="rId2"/>
          <a:stretch>
            <a:fillRect/>
          </a:stretch>
        </p:blipFill>
        <p:spPr>
          <a:xfrm>
            <a:off x="685800" y="2922742"/>
            <a:ext cx="4752975" cy="1790700"/>
          </a:xfrm>
          <a:prstGeom prst="rect">
            <a:avLst/>
          </a:prstGeom>
        </p:spPr>
      </p:pic>
      <p:pic>
        <p:nvPicPr>
          <p:cNvPr id="5" name="Imagen 4">
            <a:extLst>
              <a:ext uri="{FF2B5EF4-FFF2-40B4-BE49-F238E27FC236}">
                <a16:creationId xmlns:a16="http://schemas.microsoft.com/office/drawing/2014/main" id="{2B0CEF34-7933-48CA-BDC4-6CA326955F41}"/>
              </a:ext>
            </a:extLst>
          </p:cNvPr>
          <p:cNvPicPr>
            <a:picLocks noChangeAspect="1"/>
          </p:cNvPicPr>
          <p:nvPr/>
        </p:nvPicPr>
        <p:blipFill>
          <a:blip r:embed="rId3"/>
          <a:stretch>
            <a:fillRect/>
          </a:stretch>
        </p:blipFill>
        <p:spPr>
          <a:xfrm>
            <a:off x="6062662" y="3389467"/>
            <a:ext cx="4819650" cy="857250"/>
          </a:xfrm>
          <a:prstGeom prst="rect">
            <a:avLst/>
          </a:prstGeom>
        </p:spPr>
      </p:pic>
      <p:sp>
        <p:nvSpPr>
          <p:cNvPr id="6" name="Marcador de pie de página 5">
            <a:extLst>
              <a:ext uri="{FF2B5EF4-FFF2-40B4-BE49-F238E27FC236}">
                <a16:creationId xmlns:a16="http://schemas.microsoft.com/office/drawing/2014/main" id="{CF083484-B3CF-409E-9B3A-5C9075A7397D}"/>
              </a:ext>
            </a:extLst>
          </p:cNvPr>
          <p:cNvSpPr>
            <a:spLocks noGrp="1"/>
          </p:cNvSpPr>
          <p:nvPr>
            <p:ph type="ftr" sz="quarter" idx="11"/>
          </p:nvPr>
        </p:nvSpPr>
        <p:spPr/>
        <p:txBody>
          <a:bodyPr/>
          <a:lstStyle/>
          <a:p>
            <a:r>
              <a:rPr lang="en-US"/>
              <a:t>Creado por Mauro Bravo - mauroezequielbravo@hotmail.com</a:t>
            </a:r>
            <a:endParaRPr lang="en-US" dirty="0"/>
          </a:p>
        </p:txBody>
      </p:sp>
      <p:sp>
        <p:nvSpPr>
          <p:cNvPr id="7" name="Marcador de número de diapositiva 6">
            <a:extLst>
              <a:ext uri="{FF2B5EF4-FFF2-40B4-BE49-F238E27FC236}">
                <a16:creationId xmlns:a16="http://schemas.microsoft.com/office/drawing/2014/main" id="{E8B32E35-971E-4DE8-AE43-F627DF53086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CuadroTexto 7">
            <a:extLst>
              <a:ext uri="{FF2B5EF4-FFF2-40B4-BE49-F238E27FC236}">
                <a16:creationId xmlns:a16="http://schemas.microsoft.com/office/drawing/2014/main" id="{7B8CA4E8-0675-4CD3-888E-35F30479CFA0}"/>
              </a:ext>
            </a:extLst>
          </p:cNvPr>
          <p:cNvSpPr txBox="1"/>
          <p:nvPr/>
        </p:nvSpPr>
        <p:spPr>
          <a:xfrm>
            <a:off x="685801" y="4925658"/>
            <a:ext cx="10820400" cy="646331"/>
          </a:xfrm>
          <a:prstGeom prst="rect">
            <a:avLst/>
          </a:prstGeom>
          <a:noFill/>
        </p:spPr>
        <p:txBody>
          <a:bodyPr wrap="square" numCol="1" rtlCol="0">
            <a:spAutoFit/>
          </a:bodyPr>
          <a:lstStyle/>
          <a:p>
            <a:r>
              <a:rPr lang="es-ES" i="1" dirty="0" err="1"/>
              <a:t>null</a:t>
            </a:r>
            <a:r>
              <a:rPr lang="es-ES" dirty="0"/>
              <a:t>=False : Acepta o no </a:t>
            </a:r>
            <a:r>
              <a:rPr lang="es-ES" dirty="0" err="1"/>
              <a:t>null</a:t>
            </a:r>
            <a:r>
              <a:rPr lang="es-ES" dirty="0"/>
              <a:t> en la base de datos</a:t>
            </a:r>
          </a:p>
          <a:p>
            <a:r>
              <a:rPr lang="es-ES" i="1" dirty="0" err="1"/>
              <a:t>blank</a:t>
            </a:r>
            <a:r>
              <a:rPr lang="es-ES" dirty="0"/>
              <a:t>=False : Acepta o no dejar en blanco el campo en un formulario</a:t>
            </a:r>
          </a:p>
        </p:txBody>
      </p:sp>
    </p:spTree>
    <p:extLst>
      <p:ext uri="{BB962C8B-B14F-4D97-AF65-F5344CB8AC3E}">
        <p14:creationId xmlns:p14="http://schemas.microsoft.com/office/powerpoint/2010/main" val="363028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49CFA-F5F4-4A06-BA65-4380A0623A62}"/>
              </a:ext>
            </a:extLst>
          </p:cNvPr>
          <p:cNvSpPr>
            <a:spLocks noGrp="1"/>
          </p:cNvSpPr>
          <p:nvPr>
            <p:ph type="title"/>
          </p:nvPr>
        </p:nvSpPr>
        <p:spPr/>
        <p:txBody>
          <a:bodyPr/>
          <a:lstStyle/>
          <a:p>
            <a:r>
              <a:rPr lang="es-ES" dirty="0"/>
              <a:t>Modelos – impactar modificaciones</a:t>
            </a:r>
          </a:p>
        </p:txBody>
      </p:sp>
      <p:sp>
        <p:nvSpPr>
          <p:cNvPr id="3" name="Marcador de contenido 2">
            <a:extLst>
              <a:ext uri="{FF2B5EF4-FFF2-40B4-BE49-F238E27FC236}">
                <a16:creationId xmlns:a16="http://schemas.microsoft.com/office/drawing/2014/main" id="{A87C80B4-956E-4F52-A7AE-63022DF75F48}"/>
              </a:ext>
            </a:extLst>
          </p:cNvPr>
          <p:cNvSpPr>
            <a:spLocks noGrp="1"/>
          </p:cNvSpPr>
          <p:nvPr>
            <p:ph idx="1"/>
          </p:nvPr>
        </p:nvSpPr>
        <p:spPr/>
        <p:txBody>
          <a:bodyPr/>
          <a:lstStyle/>
          <a:p>
            <a:r>
              <a:rPr lang="es-ES" dirty="0"/>
              <a:t>Para que los modelos queden reflejados o impactados sobre las base de datos, se tiene que ejecutar el siguiente comando: </a:t>
            </a:r>
            <a:r>
              <a:rPr lang="es-ES" i="1" dirty="0" err="1"/>
              <a:t>python</a:t>
            </a:r>
            <a:r>
              <a:rPr lang="es-ES" i="1" dirty="0"/>
              <a:t> manage.py </a:t>
            </a:r>
            <a:r>
              <a:rPr lang="es-ES" i="1" dirty="0" err="1"/>
              <a:t>makemigrations</a:t>
            </a:r>
            <a:endParaRPr lang="es-ES" i="1" dirty="0"/>
          </a:p>
          <a:p>
            <a:r>
              <a:rPr lang="es-ES" i="1" dirty="0"/>
              <a:t>Si se tienen varios modelos a migrar, pero solo se quiere migrar uno: </a:t>
            </a:r>
            <a:r>
              <a:rPr lang="es-ES" i="1" dirty="0" err="1"/>
              <a:t>python</a:t>
            </a:r>
            <a:r>
              <a:rPr lang="es-ES" i="1" dirty="0"/>
              <a:t> manage.py </a:t>
            </a:r>
            <a:r>
              <a:rPr lang="es-ES" i="1" dirty="0" err="1"/>
              <a:t>makemigrations</a:t>
            </a:r>
            <a:r>
              <a:rPr lang="es-ES" i="1" dirty="0"/>
              <a:t> </a:t>
            </a:r>
            <a:r>
              <a:rPr lang="es-ES" i="1" dirty="0" err="1"/>
              <a:t>courses</a:t>
            </a:r>
            <a:endParaRPr lang="es-ES" i="1" dirty="0"/>
          </a:p>
          <a:p>
            <a:endParaRPr lang="es-ES" i="1" dirty="0"/>
          </a:p>
        </p:txBody>
      </p:sp>
      <p:pic>
        <p:nvPicPr>
          <p:cNvPr id="6" name="Imagen 5">
            <a:extLst>
              <a:ext uri="{FF2B5EF4-FFF2-40B4-BE49-F238E27FC236}">
                <a16:creationId xmlns:a16="http://schemas.microsoft.com/office/drawing/2014/main" id="{1686F75C-EC57-45A0-855A-231C4109C5CF}"/>
              </a:ext>
            </a:extLst>
          </p:cNvPr>
          <p:cNvPicPr>
            <a:picLocks noChangeAspect="1"/>
          </p:cNvPicPr>
          <p:nvPr/>
        </p:nvPicPr>
        <p:blipFill>
          <a:blip r:embed="rId2"/>
          <a:stretch>
            <a:fillRect/>
          </a:stretch>
        </p:blipFill>
        <p:spPr>
          <a:xfrm>
            <a:off x="4505739" y="4013016"/>
            <a:ext cx="6629400" cy="2066925"/>
          </a:xfrm>
          <a:prstGeom prst="rect">
            <a:avLst/>
          </a:prstGeom>
        </p:spPr>
      </p:pic>
      <p:sp>
        <p:nvSpPr>
          <p:cNvPr id="7" name="CuadroTexto 6">
            <a:extLst>
              <a:ext uri="{FF2B5EF4-FFF2-40B4-BE49-F238E27FC236}">
                <a16:creationId xmlns:a16="http://schemas.microsoft.com/office/drawing/2014/main" id="{F898F4C9-613E-4B38-AC3F-78D217F147CE}"/>
              </a:ext>
            </a:extLst>
          </p:cNvPr>
          <p:cNvSpPr txBox="1"/>
          <p:nvPr/>
        </p:nvSpPr>
        <p:spPr>
          <a:xfrm>
            <a:off x="685800" y="4013016"/>
            <a:ext cx="3984674" cy="1446550"/>
          </a:xfrm>
          <a:prstGeom prst="rect">
            <a:avLst/>
          </a:prstGeom>
          <a:noFill/>
        </p:spPr>
        <p:txBody>
          <a:bodyPr wrap="square" rtlCol="0">
            <a:spAutoFit/>
          </a:bodyPr>
          <a:lstStyle/>
          <a:p>
            <a:pPr marL="285750" indent="-285750">
              <a:buFont typeface="Arial" panose="020B0604020202020204" pitchFamily="34" charset="0"/>
              <a:buChar char="•"/>
            </a:pPr>
            <a:r>
              <a:rPr lang="es-ES" sz="2200" dirty="0"/>
              <a:t>Para finalizar se tiene ejecutar el siguiente comando:</a:t>
            </a:r>
            <a:r>
              <a:rPr lang="es-ES" sz="2200" i="1" dirty="0"/>
              <a:t> </a:t>
            </a:r>
            <a:r>
              <a:rPr lang="es-ES" sz="2200" i="1" dirty="0" err="1"/>
              <a:t>python</a:t>
            </a:r>
            <a:r>
              <a:rPr lang="es-ES" sz="2200" i="1" dirty="0"/>
              <a:t> manage.py </a:t>
            </a:r>
            <a:r>
              <a:rPr lang="es-ES" sz="2200" i="1" dirty="0" err="1"/>
              <a:t>migrate</a:t>
            </a:r>
            <a:endParaRPr lang="es-ES" sz="2200" i="1" dirty="0"/>
          </a:p>
        </p:txBody>
      </p:sp>
      <p:sp>
        <p:nvSpPr>
          <p:cNvPr id="8" name="Marcador de pie de página 7">
            <a:extLst>
              <a:ext uri="{FF2B5EF4-FFF2-40B4-BE49-F238E27FC236}">
                <a16:creationId xmlns:a16="http://schemas.microsoft.com/office/drawing/2014/main" id="{BE31FCC5-7D3F-4F97-9DFA-EC8FDAA9F367}"/>
              </a:ext>
            </a:extLst>
          </p:cNvPr>
          <p:cNvSpPr>
            <a:spLocks noGrp="1"/>
          </p:cNvSpPr>
          <p:nvPr>
            <p:ph type="ftr" sz="quarter" idx="11"/>
          </p:nvPr>
        </p:nvSpPr>
        <p:spPr/>
        <p:txBody>
          <a:bodyPr/>
          <a:lstStyle/>
          <a:p>
            <a:r>
              <a:rPr lang="en-US"/>
              <a:t>Creado por Mauro Bravo - mauroezequielbravo@hotmail.com</a:t>
            </a:r>
            <a:endParaRPr lang="en-US" dirty="0"/>
          </a:p>
        </p:txBody>
      </p:sp>
      <p:sp>
        <p:nvSpPr>
          <p:cNvPr id="9" name="Marcador de número de diapositiva 8">
            <a:extLst>
              <a:ext uri="{FF2B5EF4-FFF2-40B4-BE49-F238E27FC236}">
                <a16:creationId xmlns:a16="http://schemas.microsoft.com/office/drawing/2014/main" id="{9745FA51-D420-4552-B520-8DC46F5829F6}"/>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6378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A2ECE-3BD0-47B6-B842-6762EED569E6}"/>
              </a:ext>
            </a:extLst>
          </p:cNvPr>
          <p:cNvSpPr>
            <a:spLocks noGrp="1"/>
          </p:cNvSpPr>
          <p:nvPr>
            <p:ph type="title"/>
          </p:nvPr>
        </p:nvSpPr>
        <p:spPr/>
        <p:txBody>
          <a:bodyPr/>
          <a:lstStyle/>
          <a:p>
            <a:r>
              <a:rPr lang="es-AR" dirty="0"/>
              <a:t>Consola interactiva</a:t>
            </a:r>
            <a:endParaRPr lang="es-ES" dirty="0"/>
          </a:p>
        </p:txBody>
      </p:sp>
      <p:sp>
        <p:nvSpPr>
          <p:cNvPr id="3" name="Marcador de contenido 2">
            <a:extLst>
              <a:ext uri="{FF2B5EF4-FFF2-40B4-BE49-F238E27FC236}">
                <a16:creationId xmlns:a16="http://schemas.microsoft.com/office/drawing/2014/main" id="{1A219C77-583D-4673-B12A-6BCDD162F621}"/>
              </a:ext>
            </a:extLst>
          </p:cNvPr>
          <p:cNvSpPr>
            <a:spLocks noGrp="1"/>
          </p:cNvSpPr>
          <p:nvPr>
            <p:ph idx="1"/>
          </p:nvPr>
        </p:nvSpPr>
        <p:spPr/>
        <p:txBody>
          <a:bodyPr/>
          <a:lstStyle/>
          <a:p>
            <a:r>
              <a:rPr lang="es-AR" dirty="0"/>
              <a:t>Comando: </a:t>
            </a:r>
            <a:r>
              <a:rPr lang="es-AR" dirty="0" err="1"/>
              <a:t>python</a:t>
            </a:r>
            <a:r>
              <a:rPr lang="es-AR" dirty="0"/>
              <a:t> manage.py </a:t>
            </a:r>
            <a:r>
              <a:rPr lang="es-AR" dirty="0" err="1"/>
              <a:t>shell</a:t>
            </a:r>
            <a:endParaRPr lang="es-ES" dirty="0"/>
          </a:p>
        </p:txBody>
      </p:sp>
      <p:sp>
        <p:nvSpPr>
          <p:cNvPr id="4" name="Marcador de pie de página 3">
            <a:extLst>
              <a:ext uri="{FF2B5EF4-FFF2-40B4-BE49-F238E27FC236}">
                <a16:creationId xmlns:a16="http://schemas.microsoft.com/office/drawing/2014/main" id="{D49D8FB8-85F4-4EC5-A5B2-6C08D6E8FF07}"/>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B2F4E5B7-1137-4422-B910-409DBC9F32CA}"/>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Imagen 5">
            <a:extLst>
              <a:ext uri="{FF2B5EF4-FFF2-40B4-BE49-F238E27FC236}">
                <a16:creationId xmlns:a16="http://schemas.microsoft.com/office/drawing/2014/main" id="{6D5EEA65-7068-4D32-B1DE-FAA2E2ACE0A4}"/>
              </a:ext>
            </a:extLst>
          </p:cNvPr>
          <p:cNvPicPr>
            <a:picLocks noChangeAspect="1"/>
          </p:cNvPicPr>
          <p:nvPr/>
        </p:nvPicPr>
        <p:blipFill>
          <a:blip r:embed="rId2"/>
          <a:stretch>
            <a:fillRect/>
          </a:stretch>
        </p:blipFill>
        <p:spPr>
          <a:xfrm>
            <a:off x="4582862" y="2717074"/>
            <a:ext cx="6923337" cy="3707675"/>
          </a:xfrm>
          <a:prstGeom prst="rect">
            <a:avLst/>
          </a:prstGeom>
        </p:spPr>
      </p:pic>
      <p:sp>
        <p:nvSpPr>
          <p:cNvPr id="7" name="CuadroTexto 6">
            <a:extLst>
              <a:ext uri="{FF2B5EF4-FFF2-40B4-BE49-F238E27FC236}">
                <a16:creationId xmlns:a16="http://schemas.microsoft.com/office/drawing/2014/main" id="{4DD23C70-CF26-42F6-A031-9789B95B049A}"/>
              </a:ext>
            </a:extLst>
          </p:cNvPr>
          <p:cNvSpPr txBox="1"/>
          <p:nvPr/>
        </p:nvSpPr>
        <p:spPr>
          <a:xfrm>
            <a:off x="809897" y="2834640"/>
            <a:ext cx="3670663" cy="2800767"/>
          </a:xfrm>
          <a:prstGeom prst="rect">
            <a:avLst/>
          </a:prstGeom>
          <a:noFill/>
        </p:spPr>
        <p:txBody>
          <a:bodyPr wrap="square" rtlCol="0">
            <a:spAutoFit/>
          </a:bodyPr>
          <a:lstStyle/>
          <a:p>
            <a:r>
              <a:rPr lang="es-ES" sz="1100" b="1" dirty="0"/>
              <a:t>&gt;&gt;&gt; </a:t>
            </a:r>
            <a:r>
              <a:rPr lang="es-ES" sz="1100" b="1" dirty="0" err="1"/>
              <a:t>from</a:t>
            </a:r>
            <a:r>
              <a:rPr lang="es-ES" sz="1100" b="1" dirty="0"/>
              <a:t> </a:t>
            </a:r>
            <a:r>
              <a:rPr lang="es-ES" sz="1100" b="1" dirty="0" err="1"/>
              <a:t>courses.models</a:t>
            </a:r>
            <a:r>
              <a:rPr lang="es-ES" sz="1100" b="1" dirty="0"/>
              <a:t> </a:t>
            </a:r>
            <a:r>
              <a:rPr lang="es-ES" sz="1100" b="1" dirty="0" err="1"/>
              <a:t>import</a:t>
            </a:r>
            <a:r>
              <a:rPr lang="es-ES" sz="1100" b="1" dirty="0"/>
              <a:t> </a:t>
            </a:r>
            <a:r>
              <a:rPr lang="es-ES" sz="1100" b="1" dirty="0" err="1"/>
              <a:t>Course</a:t>
            </a:r>
            <a:endParaRPr lang="es-ES" sz="1100" b="1" dirty="0"/>
          </a:p>
          <a:p>
            <a:r>
              <a:rPr lang="es-ES" sz="1100" b="1" dirty="0"/>
              <a:t>&gt;&gt;&gt; </a:t>
            </a:r>
            <a:r>
              <a:rPr lang="es-ES" sz="1100" b="1" dirty="0" err="1"/>
              <a:t>Course.objects.all</a:t>
            </a:r>
            <a:r>
              <a:rPr lang="es-ES" sz="1100" b="1" dirty="0"/>
              <a:t>()</a:t>
            </a:r>
          </a:p>
          <a:p>
            <a:endParaRPr lang="es-ES" sz="1100" b="1" dirty="0"/>
          </a:p>
          <a:p>
            <a:r>
              <a:rPr lang="es-ES" sz="1100" b="1" dirty="0"/>
              <a:t>&gt;&gt;&gt; </a:t>
            </a:r>
            <a:r>
              <a:rPr lang="es-ES" sz="1100" b="1" dirty="0" err="1"/>
              <a:t>curso_python</a:t>
            </a:r>
            <a:r>
              <a:rPr lang="es-ES" sz="1100" b="1" dirty="0"/>
              <a:t> = </a:t>
            </a:r>
            <a:r>
              <a:rPr lang="es-ES" sz="1100" b="1" dirty="0" err="1"/>
              <a:t>Course</a:t>
            </a:r>
            <a:r>
              <a:rPr lang="es-ES" sz="1100" b="1" dirty="0"/>
              <a:t>()</a:t>
            </a:r>
          </a:p>
          <a:p>
            <a:r>
              <a:rPr lang="es-ES" sz="1100" b="1" dirty="0"/>
              <a:t>&gt;&gt;&gt; curso_python.name = 'Nombre de prueba'</a:t>
            </a:r>
          </a:p>
          <a:p>
            <a:r>
              <a:rPr lang="es-ES" sz="1100" b="1" dirty="0"/>
              <a:t>&gt;&gt;&gt; </a:t>
            </a:r>
            <a:r>
              <a:rPr lang="es-ES" sz="1100" b="1" dirty="0" err="1"/>
              <a:t>curso_python.description</a:t>
            </a:r>
            <a:r>
              <a:rPr lang="es-ES" sz="1100" b="1" dirty="0"/>
              <a:t> = '</a:t>
            </a:r>
            <a:r>
              <a:rPr lang="es-ES" sz="1100" b="1" dirty="0" err="1"/>
              <a:t>Descripcion</a:t>
            </a:r>
            <a:r>
              <a:rPr lang="es-ES" sz="1100" b="1" dirty="0"/>
              <a:t> de prueba'</a:t>
            </a:r>
          </a:p>
          <a:p>
            <a:r>
              <a:rPr lang="es-ES" sz="1100" b="1" dirty="0"/>
              <a:t>&gt;&gt;&gt; </a:t>
            </a:r>
            <a:r>
              <a:rPr lang="es-ES" sz="1100" b="1" dirty="0" err="1"/>
              <a:t>curso_python.save</a:t>
            </a:r>
            <a:r>
              <a:rPr lang="es-ES" sz="1100" b="1" dirty="0"/>
              <a:t>()</a:t>
            </a:r>
          </a:p>
          <a:p>
            <a:r>
              <a:rPr lang="es-ES" sz="1100" b="1" dirty="0"/>
              <a:t>&gt;&gt;&gt; </a:t>
            </a:r>
            <a:r>
              <a:rPr lang="es-ES" sz="1100" b="1" dirty="0" err="1"/>
              <a:t>Course.objects.all</a:t>
            </a:r>
            <a:r>
              <a:rPr lang="es-ES" sz="1100" b="1" dirty="0"/>
              <a:t>()</a:t>
            </a:r>
          </a:p>
          <a:p>
            <a:endParaRPr lang="es-ES" sz="1100" b="1" dirty="0"/>
          </a:p>
          <a:p>
            <a:r>
              <a:rPr lang="es-ES" sz="1100" b="1" dirty="0"/>
              <a:t>&gt;&gt;&gt; </a:t>
            </a:r>
            <a:r>
              <a:rPr lang="es-ES" sz="1100" b="1" dirty="0" err="1"/>
              <a:t>Course</a:t>
            </a:r>
            <a:r>
              <a:rPr lang="es-ES" sz="1100" b="1" dirty="0"/>
              <a:t>(</a:t>
            </a:r>
            <a:r>
              <a:rPr lang="es-ES" sz="1100" b="1" dirty="0" err="1"/>
              <a:t>name</a:t>
            </a:r>
            <a:r>
              <a:rPr lang="es-ES" sz="1100" b="1" dirty="0"/>
              <a:t> = 'Nombre de Prueba 2', </a:t>
            </a:r>
            <a:r>
              <a:rPr lang="es-ES" sz="1100" b="1" dirty="0" err="1"/>
              <a:t>description</a:t>
            </a:r>
            <a:r>
              <a:rPr lang="es-ES" sz="1100" b="1" dirty="0"/>
              <a:t> = '</a:t>
            </a:r>
            <a:r>
              <a:rPr lang="es-ES" sz="1100" b="1" dirty="0" err="1"/>
              <a:t>Descripcion</a:t>
            </a:r>
            <a:r>
              <a:rPr lang="es-ES" sz="1100" b="1" dirty="0"/>
              <a:t> de prueba').</a:t>
            </a:r>
            <a:r>
              <a:rPr lang="es-ES" sz="1100" b="1" dirty="0" err="1"/>
              <a:t>save</a:t>
            </a:r>
            <a:r>
              <a:rPr lang="es-ES" sz="1100" b="1" dirty="0"/>
              <a:t>()</a:t>
            </a:r>
          </a:p>
          <a:p>
            <a:r>
              <a:rPr lang="es-ES" sz="1100" b="1" dirty="0"/>
              <a:t>&gt;&gt;&gt; </a:t>
            </a:r>
            <a:r>
              <a:rPr lang="es-ES" sz="1100" b="1" dirty="0" err="1"/>
              <a:t>Course.objects.all</a:t>
            </a:r>
            <a:r>
              <a:rPr lang="es-ES" sz="1100" b="1" dirty="0"/>
              <a:t>()</a:t>
            </a:r>
          </a:p>
          <a:p>
            <a:endParaRPr lang="es-ES" sz="1100" b="1" dirty="0"/>
          </a:p>
          <a:p>
            <a:r>
              <a:rPr lang="es-ES" sz="1100" b="1" dirty="0"/>
              <a:t>&gt;&gt;&gt; </a:t>
            </a:r>
            <a:r>
              <a:rPr lang="es-ES" sz="1100" b="1" dirty="0" err="1"/>
              <a:t>Course.objects.create</a:t>
            </a:r>
            <a:r>
              <a:rPr lang="es-ES" sz="1100" b="1" dirty="0"/>
              <a:t>(</a:t>
            </a:r>
            <a:r>
              <a:rPr lang="es-ES" sz="1100" b="1" dirty="0" err="1"/>
              <a:t>name</a:t>
            </a:r>
            <a:r>
              <a:rPr lang="es-ES" sz="1100" b="1" dirty="0"/>
              <a:t> = 'Nombre de prueba 3', </a:t>
            </a:r>
            <a:r>
              <a:rPr lang="es-ES" sz="1100" b="1" dirty="0" err="1"/>
              <a:t>description</a:t>
            </a:r>
            <a:r>
              <a:rPr lang="es-ES" sz="1100" b="1" dirty="0"/>
              <a:t> = '</a:t>
            </a:r>
            <a:r>
              <a:rPr lang="es-ES" sz="1100" b="1" dirty="0" err="1"/>
              <a:t>Descripcion</a:t>
            </a:r>
            <a:r>
              <a:rPr lang="es-ES" sz="1100" b="1" dirty="0"/>
              <a:t> de prueba 3')</a:t>
            </a:r>
          </a:p>
        </p:txBody>
      </p:sp>
    </p:spTree>
    <p:extLst>
      <p:ext uri="{BB962C8B-B14F-4D97-AF65-F5344CB8AC3E}">
        <p14:creationId xmlns:p14="http://schemas.microsoft.com/office/powerpoint/2010/main" val="152950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D04F6-C335-456B-AD4B-0CB7089CB535}"/>
              </a:ext>
            </a:extLst>
          </p:cNvPr>
          <p:cNvSpPr>
            <a:spLocks noGrp="1"/>
          </p:cNvSpPr>
          <p:nvPr>
            <p:ph type="title"/>
          </p:nvPr>
        </p:nvSpPr>
        <p:spPr/>
        <p:txBody>
          <a:bodyPr/>
          <a:lstStyle/>
          <a:p>
            <a:r>
              <a:rPr lang="es-ES" dirty="0"/>
              <a:t>Consola interactiva</a:t>
            </a:r>
          </a:p>
        </p:txBody>
      </p:sp>
      <p:sp>
        <p:nvSpPr>
          <p:cNvPr id="3" name="Marcador de contenido 2">
            <a:extLst>
              <a:ext uri="{FF2B5EF4-FFF2-40B4-BE49-F238E27FC236}">
                <a16:creationId xmlns:a16="http://schemas.microsoft.com/office/drawing/2014/main" id="{A88955EC-1774-42D7-9C27-3EFF4BDA9F04}"/>
              </a:ext>
            </a:extLst>
          </p:cNvPr>
          <p:cNvSpPr>
            <a:spLocks noGrp="1"/>
          </p:cNvSpPr>
          <p:nvPr>
            <p:ph idx="1"/>
          </p:nvPr>
        </p:nvSpPr>
        <p:spPr/>
        <p:txBody>
          <a:bodyPr/>
          <a:lstStyle/>
          <a:p>
            <a:r>
              <a:rPr lang="es-ES" dirty="0"/>
              <a:t>Para que el objeto devuelva algún dato de los que tiene dentro, hay que reescribir el método </a:t>
            </a:r>
            <a:r>
              <a:rPr lang="es-ES" dirty="0" err="1"/>
              <a:t>str</a:t>
            </a:r>
            <a:r>
              <a:rPr lang="es-ES" dirty="0"/>
              <a:t>:</a:t>
            </a:r>
            <a:br>
              <a:rPr lang="es-ES" dirty="0"/>
            </a:br>
            <a:r>
              <a:rPr lang="en-US" dirty="0"/>
              <a:t>&gt;&gt;&gt; from </a:t>
            </a:r>
            <a:r>
              <a:rPr lang="en-US" dirty="0" err="1"/>
              <a:t>courses.models</a:t>
            </a:r>
            <a:r>
              <a:rPr lang="en-US" dirty="0"/>
              <a:t> import Course</a:t>
            </a:r>
            <a:br>
              <a:rPr lang="en-US" dirty="0"/>
            </a:br>
            <a:r>
              <a:rPr lang="en-US" dirty="0"/>
              <a:t>&gt;&gt;&gt; </a:t>
            </a:r>
            <a:r>
              <a:rPr lang="en-US" dirty="0" err="1"/>
              <a:t>Course.objects.all</a:t>
            </a:r>
            <a:r>
              <a:rPr lang="en-US" dirty="0"/>
              <a:t>()</a:t>
            </a:r>
            <a:endParaRPr lang="es-ES" dirty="0"/>
          </a:p>
        </p:txBody>
      </p:sp>
      <p:sp>
        <p:nvSpPr>
          <p:cNvPr id="4" name="Marcador de pie de página 3">
            <a:extLst>
              <a:ext uri="{FF2B5EF4-FFF2-40B4-BE49-F238E27FC236}">
                <a16:creationId xmlns:a16="http://schemas.microsoft.com/office/drawing/2014/main" id="{0B849E1B-896D-4DAA-9BB8-AFB8639E5C28}"/>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A00CB129-F6AF-4824-BD59-E1EE01D24240}"/>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Imagen 5">
            <a:extLst>
              <a:ext uri="{FF2B5EF4-FFF2-40B4-BE49-F238E27FC236}">
                <a16:creationId xmlns:a16="http://schemas.microsoft.com/office/drawing/2014/main" id="{13A36021-CCE7-49C7-97BA-B2052DC17728}"/>
              </a:ext>
            </a:extLst>
          </p:cNvPr>
          <p:cNvPicPr>
            <a:picLocks noChangeAspect="1"/>
          </p:cNvPicPr>
          <p:nvPr/>
        </p:nvPicPr>
        <p:blipFill>
          <a:blip r:embed="rId2"/>
          <a:stretch>
            <a:fillRect/>
          </a:stretch>
        </p:blipFill>
        <p:spPr>
          <a:xfrm>
            <a:off x="2237836" y="3535016"/>
            <a:ext cx="7716327" cy="1343212"/>
          </a:xfrm>
          <a:prstGeom prst="rect">
            <a:avLst/>
          </a:prstGeom>
        </p:spPr>
      </p:pic>
    </p:spTree>
    <p:extLst>
      <p:ext uri="{BB962C8B-B14F-4D97-AF65-F5344CB8AC3E}">
        <p14:creationId xmlns:p14="http://schemas.microsoft.com/office/powerpoint/2010/main" val="36657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EF586-237D-45F0-B70F-D2E6FFBB8254}"/>
              </a:ext>
            </a:extLst>
          </p:cNvPr>
          <p:cNvSpPr>
            <a:spLocks noGrp="1"/>
          </p:cNvSpPr>
          <p:nvPr>
            <p:ph type="title"/>
          </p:nvPr>
        </p:nvSpPr>
        <p:spPr/>
        <p:txBody>
          <a:bodyPr/>
          <a:lstStyle/>
          <a:p>
            <a:r>
              <a:rPr lang="es-AR" dirty="0"/>
              <a:t>Vista y modelo</a:t>
            </a:r>
            <a:endParaRPr lang="es-ES" dirty="0"/>
          </a:p>
        </p:txBody>
      </p:sp>
      <p:sp>
        <p:nvSpPr>
          <p:cNvPr id="3" name="Marcador de contenido 2">
            <a:extLst>
              <a:ext uri="{FF2B5EF4-FFF2-40B4-BE49-F238E27FC236}">
                <a16:creationId xmlns:a16="http://schemas.microsoft.com/office/drawing/2014/main" id="{5D510515-F560-42D7-9D43-AF52595A2BEE}"/>
              </a:ext>
            </a:extLst>
          </p:cNvPr>
          <p:cNvSpPr>
            <a:spLocks noGrp="1"/>
          </p:cNvSpPr>
          <p:nvPr>
            <p:ph idx="1"/>
          </p:nvPr>
        </p:nvSpPr>
        <p:spPr/>
        <p:txBody>
          <a:bodyPr>
            <a:normAutofit/>
          </a:bodyPr>
          <a:lstStyle/>
          <a:p>
            <a:r>
              <a:rPr lang="es-AR" sz="2000" dirty="0"/>
              <a:t>Así quedaría una vista que usa un modelo. En este ejemplo se muestra los nombres existentes.</a:t>
            </a:r>
          </a:p>
          <a:p>
            <a:r>
              <a:rPr lang="es-ES" sz="2000" dirty="0"/>
              <a:t>En el modelo se sobrescribió el método </a:t>
            </a:r>
            <a:r>
              <a:rPr lang="es-ES" sz="2000" dirty="0" err="1"/>
              <a:t>str</a:t>
            </a:r>
            <a:r>
              <a:rPr lang="es-ES" sz="2000" dirty="0"/>
              <a:t> para que por default devuelva el nombre, por lo tanto si solo se quiere el nombre en la vista hay que usar lo que esta </a:t>
            </a:r>
            <a:r>
              <a:rPr lang="es-ES" sz="2000" dirty="0" err="1"/>
              <a:t>cometado</a:t>
            </a:r>
            <a:r>
              <a:rPr lang="es-ES" sz="2000" dirty="0"/>
              <a:t> </a:t>
            </a:r>
            <a:r>
              <a:rPr lang="es-ES" sz="1800" i="1" dirty="0">
                <a:solidFill>
                  <a:srgbClr val="92D050"/>
                </a:solidFill>
              </a:rPr>
              <a:t># </a:t>
            </a:r>
            <a:r>
              <a:rPr lang="es-ES" sz="1800" i="1" dirty="0" err="1">
                <a:solidFill>
                  <a:srgbClr val="92D050"/>
                </a:solidFill>
              </a:rPr>
              <a:t>course_list</a:t>
            </a:r>
            <a:r>
              <a:rPr lang="es-ES" sz="1800" i="1" dirty="0">
                <a:solidFill>
                  <a:srgbClr val="92D050"/>
                </a:solidFill>
              </a:rPr>
              <a:t> = …….</a:t>
            </a:r>
            <a:endParaRPr lang="es-ES" sz="2000" i="1" dirty="0">
              <a:solidFill>
                <a:srgbClr val="92D050"/>
              </a:solidFill>
            </a:endParaRPr>
          </a:p>
        </p:txBody>
      </p:sp>
      <p:sp>
        <p:nvSpPr>
          <p:cNvPr id="4" name="Marcador de pie de página 3">
            <a:extLst>
              <a:ext uri="{FF2B5EF4-FFF2-40B4-BE49-F238E27FC236}">
                <a16:creationId xmlns:a16="http://schemas.microsoft.com/office/drawing/2014/main" id="{C8708EB3-8590-44E6-A686-B1A502312DF7}"/>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10121F78-10BD-440C-97FD-D3ACDE937E63}"/>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6" name="Imagen 5">
            <a:extLst>
              <a:ext uri="{FF2B5EF4-FFF2-40B4-BE49-F238E27FC236}">
                <a16:creationId xmlns:a16="http://schemas.microsoft.com/office/drawing/2014/main" id="{D044BF50-7885-48C2-9768-F6EDB1CDF40F}"/>
              </a:ext>
            </a:extLst>
          </p:cNvPr>
          <p:cNvPicPr>
            <a:picLocks noChangeAspect="1"/>
          </p:cNvPicPr>
          <p:nvPr/>
        </p:nvPicPr>
        <p:blipFill>
          <a:blip r:embed="rId2"/>
          <a:stretch>
            <a:fillRect/>
          </a:stretch>
        </p:blipFill>
        <p:spPr>
          <a:xfrm>
            <a:off x="685800" y="3896156"/>
            <a:ext cx="4791744" cy="2391109"/>
          </a:xfrm>
          <a:prstGeom prst="rect">
            <a:avLst/>
          </a:prstGeom>
        </p:spPr>
      </p:pic>
      <p:pic>
        <p:nvPicPr>
          <p:cNvPr id="7" name="Imagen 6">
            <a:extLst>
              <a:ext uri="{FF2B5EF4-FFF2-40B4-BE49-F238E27FC236}">
                <a16:creationId xmlns:a16="http://schemas.microsoft.com/office/drawing/2014/main" id="{5D39B245-D2CA-463B-A370-33D91E85483E}"/>
              </a:ext>
            </a:extLst>
          </p:cNvPr>
          <p:cNvPicPr>
            <a:picLocks noChangeAspect="1"/>
          </p:cNvPicPr>
          <p:nvPr/>
        </p:nvPicPr>
        <p:blipFill>
          <a:blip r:embed="rId3"/>
          <a:stretch>
            <a:fillRect/>
          </a:stretch>
        </p:blipFill>
        <p:spPr>
          <a:xfrm>
            <a:off x="5895192" y="3653594"/>
            <a:ext cx="5611008" cy="2686425"/>
          </a:xfrm>
          <a:prstGeom prst="rect">
            <a:avLst/>
          </a:prstGeom>
        </p:spPr>
      </p:pic>
      <p:cxnSp>
        <p:nvCxnSpPr>
          <p:cNvPr id="9" name="Conector recto de flecha 8">
            <a:extLst>
              <a:ext uri="{FF2B5EF4-FFF2-40B4-BE49-F238E27FC236}">
                <a16:creationId xmlns:a16="http://schemas.microsoft.com/office/drawing/2014/main" id="{5774DF75-0927-4811-AC9E-F7E6B97D2490}"/>
              </a:ext>
            </a:extLst>
          </p:cNvPr>
          <p:cNvCxnSpPr>
            <a:cxnSpLocks/>
          </p:cNvCxnSpPr>
          <p:nvPr/>
        </p:nvCxnSpPr>
        <p:spPr>
          <a:xfrm flipV="1">
            <a:off x="2220686" y="4715692"/>
            <a:ext cx="5891348" cy="28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96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1535-4ACD-477F-8D15-FA365BD27794}"/>
              </a:ext>
            </a:extLst>
          </p:cNvPr>
          <p:cNvSpPr>
            <a:spLocks noGrp="1"/>
          </p:cNvSpPr>
          <p:nvPr>
            <p:ph type="title"/>
          </p:nvPr>
        </p:nvSpPr>
        <p:spPr/>
        <p:txBody>
          <a:bodyPr/>
          <a:lstStyle/>
          <a:p>
            <a:r>
              <a:rPr lang="es-AR" dirty="0" err="1"/>
              <a:t>Instalacion</a:t>
            </a:r>
            <a:endParaRPr lang="es-ES" dirty="0"/>
          </a:p>
        </p:txBody>
      </p:sp>
      <p:sp>
        <p:nvSpPr>
          <p:cNvPr id="3" name="Marcador de contenido 2">
            <a:extLst>
              <a:ext uri="{FF2B5EF4-FFF2-40B4-BE49-F238E27FC236}">
                <a16:creationId xmlns:a16="http://schemas.microsoft.com/office/drawing/2014/main" id="{D5D4C05A-7D8C-4006-91C2-D4FFF5B62585}"/>
              </a:ext>
            </a:extLst>
          </p:cNvPr>
          <p:cNvSpPr>
            <a:spLocks noGrp="1"/>
          </p:cNvSpPr>
          <p:nvPr>
            <p:ph idx="1"/>
          </p:nvPr>
        </p:nvSpPr>
        <p:spPr/>
        <p:txBody>
          <a:bodyPr/>
          <a:lstStyle/>
          <a:p>
            <a:r>
              <a:rPr lang="es-AR" dirty="0"/>
              <a:t>Comando: </a:t>
            </a:r>
            <a:r>
              <a:rPr lang="es-ES" i="1" dirty="0" err="1"/>
              <a:t>pip</a:t>
            </a:r>
            <a:r>
              <a:rPr lang="es-ES" i="1" dirty="0"/>
              <a:t> </a:t>
            </a:r>
            <a:r>
              <a:rPr lang="es-ES" i="1" dirty="0" err="1"/>
              <a:t>install</a:t>
            </a:r>
            <a:r>
              <a:rPr lang="es-ES" i="1" dirty="0"/>
              <a:t> </a:t>
            </a:r>
            <a:r>
              <a:rPr lang="es-ES" i="1" dirty="0" err="1"/>
              <a:t>django</a:t>
            </a:r>
            <a:endParaRPr lang="es-ES" i="1" dirty="0"/>
          </a:p>
          <a:p>
            <a:endParaRPr lang="es-ES" dirty="0"/>
          </a:p>
        </p:txBody>
      </p:sp>
      <p:pic>
        <p:nvPicPr>
          <p:cNvPr id="4" name="Imagen 3">
            <a:extLst>
              <a:ext uri="{FF2B5EF4-FFF2-40B4-BE49-F238E27FC236}">
                <a16:creationId xmlns:a16="http://schemas.microsoft.com/office/drawing/2014/main" id="{55F94187-8C21-4CAE-A503-0FF2E7325F44}"/>
              </a:ext>
            </a:extLst>
          </p:cNvPr>
          <p:cNvPicPr/>
          <p:nvPr/>
        </p:nvPicPr>
        <p:blipFill>
          <a:blip r:embed="rId2"/>
          <a:stretch>
            <a:fillRect/>
          </a:stretch>
        </p:blipFill>
        <p:spPr>
          <a:xfrm>
            <a:off x="685799" y="2841554"/>
            <a:ext cx="10820399" cy="3010605"/>
          </a:xfrm>
          <a:prstGeom prst="rect">
            <a:avLst/>
          </a:prstGeom>
        </p:spPr>
      </p:pic>
      <p:sp>
        <p:nvSpPr>
          <p:cNvPr id="5" name="Marcador de pie de página 4">
            <a:extLst>
              <a:ext uri="{FF2B5EF4-FFF2-40B4-BE49-F238E27FC236}">
                <a16:creationId xmlns:a16="http://schemas.microsoft.com/office/drawing/2014/main" id="{15CC0E89-ED94-4FA2-8FF8-B30900A4D1B6}"/>
              </a:ext>
            </a:extLst>
          </p:cNvPr>
          <p:cNvSpPr>
            <a:spLocks noGrp="1"/>
          </p:cNvSpPr>
          <p:nvPr>
            <p:ph type="ftr" sz="quarter" idx="11"/>
          </p:nvPr>
        </p:nvSpPr>
        <p:spPr/>
        <p:txBody>
          <a:bodyPr/>
          <a:lstStyle/>
          <a:p>
            <a:r>
              <a:rPr lang="en-US"/>
              <a:t>Creado por Mauro Bravo - mauroezequielbravo@hotmail.com</a:t>
            </a:r>
            <a:endParaRPr lang="en-US" dirty="0"/>
          </a:p>
        </p:txBody>
      </p:sp>
      <p:sp>
        <p:nvSpPr>
          <p:cNvPr id="6" name="Marcador de número de diapositiva 5">
            <a:extLst>
              <a:ext uri="{FF2B5EF4-FFF2-40B4-BE49-F238E27FC236}">
                <a16:creationId xmlns:a16="http://schemas.microsoft.com/office/drawing/2014/main" id="{13758BD3-A503-4BF6-847E-9A1E657B188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27225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8FDB5-5D49-424E-99F3-C8DFD7B725E7}"/>
              </a:ext>
            </a:extLst>
          </p:cNvPr>
          <p:cNvSpPr>
            <a:spLocks noGrp="1"/>
          </p:cNvSpPr>
          <p:nvPr>
            <p:ph type="title"/>
          </p:nvPr>
        </p:nvSpPr>
        <p:spPr/>
        <p:txBody>
          <a:bodyPr/>
          <a:lstStyle/>
          <a:p>
            <a:r>
              <a:rPr lang="es-AR" dirty="0"/>
              <a:t>Vista y modelo</a:t>
            </a:r>
            <a:endParaRPr lang="es-ES" dirty="0"/>
          </a:p>
        </p:txBody>
      </p:sp>
      <p:sp>
        <p:nvSpPr>
          <p:cNvPr id="3" name="Marcador de contenido 2">
            <a:extLst>
              <a:ext uri="{FF2B5EF4-FFF2-40B4-BE49-F238E27FC236}">
                <a16:creationId xmlns:a16="http://schemas.microsoft.com/office/drawing/2014/main" id="{6BD14097-E530-411D-AD76-F59FC2C9A4AA}"/>
              </a:ext>
            </a:extLst>
          </p:cNvPr>
          <p:cNvSpPr>
            <a:spLocks noGrp="1"/>
          </p:cNvSpPr>
          <p:nvPr>
            <p:ph idx="1"/>
          </p:nvPr>
        </p:nvSpPr>
        <p:spPr/>
        <p:txBody>
          <a:bodyPr/>
          <a:lstStyle/>
          <a:p>
            <a:r>
              <a:rPr lang="es-AR" dirty="0"/>
              <a:t>Para poder ver en la vista que se acaba de crear hay que modificar el archivo urls.py de la aplicación(app) que se crea al crear el proyecto, y luego crear en la nueva app un archivo con el mismo nombre:</a:t>
            </a:r>
            <a:endParaRPr lang="es-ES" dirty="0"/>
          </a:p>
        </p:txBody>
      </p:sp>
      <p:sp>
        <p:nvSpPr>
          <p:cNvPr id="4" name="Marcador de pie de página 3">
            <a:extLst>
              <a:ext uri="{FF2B5EF4-FFF2-40B4-BE49-F238E27FC236}">
                <a16:creationId xmlns:a16="http://schemas.microsoft.com/office/drawing/2014/main" id="{8857D1D4-072E-487A-B8E7-9F8C294C8838}"/>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DC5AC8A2-4FAB-4B4F-B4DE-843DA766335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Imagen 5">
            <a:extLst>
              <a:ext uri="{FF2B5EF4-FFF2-40B4-BE49-F238E27FC236}">
                <a16:creationId xmlns:a16="http://schemas.microsoft.com/office/drawing/2014/main" id="{080449EE-4930-494B-A1A4-8238CDB4557D}"/>
              </a:ext>
            </a:extLst>
          </p:cNvPr>
          <p:cNvPicPr>
            <a:picLocks noChangeAspect="1"/>
          </p:cNvPicPr>
          <p:nvPr/>
        </p:nvPicPr>
        <p:blipFill>
          <a:blip r:embed="rId2"/>
          <a:stretch>
            <a:fillRect/>
          </a:stretch>
        </p:blipFill>
        <p:spPr>
          <a:xfrm>
            <a:off x="685800" y="3193885"/>
            <a:ext cx="1448002" cy="3024800"/>
          </a:xfrm>
          <a:prstGeom prst="rect">
            <a:avLst/>
          </a:prstGeom>
        </p:spPr>
      </p:pic>
      <p:pic>
        <p:nvPicPr>
          <p:cNvPr id="7" name="Imagen 6">
            <a:extLst>
              <a:ext uri="{FF2B5EF4-FFF2-40B4-BE49-F238E27FC236}">
                <a16:creationId xmlns:a16="http://schemas.microsoft.com/office/drawing/2014/main" id="{FA43B11A-BA4A-4E84-B9B0-2ABB32E79479}"/>
              </a:ext>
            </a:extLst>
          </p:cNvPr>
          <p:cNvPicPr>
            <a:picLocks noChangeAspect="1"/>
          </p:cNvPicPr>
          <p:nvPr/>
        </p:nvPicPr>
        <p:blipFill>
          <a:blip r:embed="rId3"/>
          <a:stretch>
            <a:fillRect/>
          </a:stretch>
        </p:blipFill>
        <p:spPr>
          <a:xfrm>
            <a:off x="3466595" y="4331305"/>
            <a:ext cx="3410426" cy="1790950"/>
          </a:xfrm>
          <a:prstGeom prst="rect">
            <a:avLst/>
          </a:prstGeom>
        </p:spPr>
      </p:pic>
      <p:pic>
        <p:nvPicPr>
          <p:cNvPr id="8" name="Imagen 7">
            <a:extLst>
              <a:ext uri="{FF2B5EF4-FFF2-40B4-BE49-F238E27FC236}">
                <a16:creationId xmlns:a16="http://schemas.microsoft.com/office/drawing/2014/main" id="{FF8C5050-0C36-4EAD-B494-96537CB3E8FC}"/>
              </a:ext>
            </a:extLst>
          </p:cNvPr>
          <p:cNvPicPr>
            <a:picLocks noChangeAspect="1"/>
          </p:cNvPicPr>
          <p:nvPr/>
        </p:nvPicPr>
        <p:blipFill>
          <a:blip r:embed="rId4"/>
          <a:stretch>
            <a:fillRect/>
          </a:stretch>
        </p:blipFill>
        <p:spPr>
          <a:xfrm>
            <a:off x="7067824" y="3146579"/>
            <a:ext cx="2381582" cy="1438476"/>
          </a:xfrm>
          <a:prstGeom prst="rect">
            <a:avLst/>
          </a:prstGeom>
        </p:spPr>
      </p:pic>
      <p:cxnSp>
        <p:nvCxnSpPr>
          <p:cNvPr id="10" name="Conector recto de flecha 9">
            <a:extLst>
              <a:ext uri="{FF2B5EF4-FFF2-40B4-BE49-F238E27FC236}">
                <a16:creationId xmlns:a16="http://schemas.microsoft.com/office/drawing/2014/main" id="{87F84AF3-4F64-4450-9A23-AFBA5D46D115}"/>
              </a:ext>
            </a:extLst>
          </p:cNvPr>
          <p:cNvCxnSpPr>
            <a:cxnSpLocks/>
          </p:cNvCxnSpPr>
          <p:nvPr/>
        </p:nvCxnSpPr>
        <p:spPr>
          <a:xfrm flipV="1">
            <a:off x="1528354" y="3533503"/>
            <a:ext cx="5394960" cy="105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F843C8C-3B8F-4081-BDC2-E762DD7D26E3}"/>
              </a:ext>
            </a:extLst>
          </p:cNvPr>
          <p:cNvCxnSpPr>
            <a:cxnSpLocks/>
          </p:cNvCxnSpPr>
          <p:nvPr/>
        </p:nvCxnSpPr>
        <p:spPr>
          <a:xfrm flipV="1">
            <a:off x="1528354" y="4706285"/>
            <a:ext cx="1793731" cy="79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3FAC3E4B-76FF-4F3D-8700-0B5A2702B1CC}"/>
              </a:ext>
            </a:extLst>
          </p:cNvPr>
          <p:cNvSpPr txBox="1"/>
          <p:nvPr/>
        </p:nvSpPr>
        <p:spPr>
          <a:xfrm>
            <a:off x="7067824" y="4846320"/>
            <a:ext cx="4438376" cy="738664"/>
          </a:xfrm>
          <a:prstGeom prst="rect">
            <a:avLst/>
          </a:prstGeom>
          <a:noFill/>
        </p:spPr>
        <p:txBody>
          <a:bodyPr wrap="square" rtlCol="0">
            <a:spAutoFit/>
          </a:bodyPr>
          <a:lstStyle/>
          <a:p>
            <a:r>
              <a:rPr lang="es-AR" sz="1400" i="1" dirty="0">
                <a:solidFill>
                  <a:srgbClr val="FF0000"/>
                </a:solidFill>
              </a:rPr>
              <a:t>¡Aclaración! Lo que se crea con el mismo nombre que el proyecto, no es y no se comporta exactamente como una aplicación!</a:t>
            </a:r>
            <a:endParaRPr lang="es-ES" sz="1400" i="1" dirty="0">
              <a:solidFill>
                <a:srgbClr val="FF0000"/>
              </a:solidFill>
            </a:endParaRPr>
          </a:p>
        </p:txBody>
      </p:sp>
    </p:spTree>
    <p:extLst>
      <p:ext uri="{BB962C8B-B14F-4D97-AF65-F5344CB8AC3E}">
        <p14:creationId xmlns:p14="http://schemas.microsoft.com/office/powerpoint/2010/main" val="207671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F8E8A-3BB4-4DAB-83A6-6F18E10C589D}"/>
              </a:ext>
            </a:extLst>
          </p:cNvPr>
          <p:cNvSpPr>
            <a:spLocks noGrp="1"/>
          </p:cNvSpPr>
          <p:nvPr>
            <p:ph type="title"/>
          </p:nvPr>
        </p:nvSpPr>
        <p:spPr/>
        <p:txBody>
          <a:bodyPr/>
          <a:lstStyle/>
          <a:p>
            <a:r>
              <a:rPr lang="es-AR" dirty="0"/>
              <a:t>Vista y modelo - </a:t>
            </a:r>
            <a:r>
              <a:rPr lang="es-AR" dirty="0" err="1"/>
              <a:t>join</a:t>
            </a:r>
            <a:endParaRPr lang="es-ES" dirty="0"/>
          </a:p>
        </p:txBody>
      </p:sp>
      <p:sp>
        <p:nvSpPr>
          <p:cNvPr id="3" name="Marcador de contenido 2">
            <a:extLst>
              <a:ext uri="{FF2B5EF4-FFF2-40B4-BE49-F238E27FC236}">
                <a16:creationId xmlns:a16="http://schemas.microsoft.com/office/drawing/2014/main" id="{D23751D1-6A9D-40B0-BA21-BF7272A66F67}"/>
              </a:ext>
            </a:extLst>
          </p:cNvPr>
          <p:cNvSpPr>
            <a:spLocks noGrp="1"/>
          </p:cNvSpPr>
          <p:nvPr>
            <p:ph idx="1"/>
          </p:nvPr>
        </p:nvSpPr>
        <p:spPr/>
        <p:txBody>
          <a:bodyPr/>
          <a:lstStyle/>
          <a:p>
            <a:r>
              <a:rPr lang="es-AR" dirty="0"/>
              <a:t>Tener en cuenta que se uso </a:t>
            </a:r>
            <a:r>
              <a:rPr lang="es-AR" i="1" dirty="0" err="1">
                <a:solidFill>
                  <a:srgbClr val="92D050"/>
                </a:solidFill>
              </a:rPr>
              <a:t>join</a:t>
            </a:r>
            <a:r>
              <a:rPr lang="es-AR" dirty="0"/>
              <a:t> para mostrar los datos del modelo.</a:t>
            </a:r>
          </a:p>
          <a:p>
            <a:r>
              <a:rPr lang="es-AR" dirty="0"/>
              <a:t>La diferencia entre las dos opciones, es que en la de la derecha no se tiene que seleccionar el campo a mostrar. No se selecciona un campo ya que en el modelo se reescribió el método </a:t>
            </a:r>
            <a:r>
              <a:rPr lang="es-AR" dirty="0" err="1"/>
              <a:t>str</a:t>
            </a:r>
            <a:r>
              <a:rPr lang="es-AR" dirty="0"/>
              <a:t> para que muestre el campo por default.</a:t>
            </a:r>
            <a:endParaRPr lang="es-ES" dirty="0"/>
          </a:p>
        </p:txBody>
      </p:sp>
      <p:sp>
        <p:nvSpPr>
          <p:cNvPr id="4" name="Marcador de pie de página 3">
            <a:extLst>
              <a:ext uri="{FF2B5EF4-FFF2-40B4-BE49-F238E27FC236}">
                <a16:creationId xmlns:a16="http://schemas.microsoft.com/office/drawing/2014/main" id="{796DDE9F-83A6-4567-8A82-ABD2CD11F1A3}"/>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528D673D-875E-42C2-972D-18BAD7B552A6}"/>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Imagen 5">
            <a:extLst>
              <a:ext uri="{FF2B5EF4-FFF2-40B4-BE49-F238E27FC236}">
                <a16:creationId xmlns:a16="http://schemas.microsoft.com/office/drawing/2014/main" id="{3076D635-8EAA-41B8-A120-9087B51199F3}"/>
              </a:ext>
            </a:extLst>
          </p:cNvPr>
          <p:cNvPicPr>
            <a:picLocks noChangeAspect="1"/>
          </p:cNvPicPr>
          <p:nvPr/>
        </p:nvPicPr>
        <p:blipFill>
          <a:blip r:embed="rId3"/>
          <a:stretch>
            <a:fillRect/>
          </a:stretch>
        </p:blipFill>
        <p:spPr>
          <a:xfrm>
            <a:off x="1452361" y="3921624"/>
            <a:ext cx="2886478" cy="2172003"/>
          </a:xfrm>
          <a:prstGeom prst="rect">
            <a:avLst/>
          </a:prstGeom>
        </p:spPr>
      </p:pic>
      <p:pic>
        <p:nvPicPr>
          <p:cNvPr id="7" name="Imagen 6">
            <a:extLst>
              <a:ext uri="{FF2B5EF4-FFF2-40B4-BE49-F238E27FC236}">
                <a16:creationId xmlns:a16="http://schemas.microsoft.com/office/drawing/2014/main" id="{57BDCECA-52BC-42B2-87CB-DF42F8CFC457}"/>
              </a:ext>
            </a:extLst>
          </p:cNvPr>
          <p:cNvPicPr>
            <a:picLocks noChangeAspect="1"/>
          </p:cNvPicPr>
          <p:nvPr/>
        </p:nvPicPr>
        <p:blipFill>
          <a:blip r:embed="rId4"/>
          <a:stretch>
            <a:fillRect/>
          </a:stretch>
        </p:blipFill>
        <p:spPr>
          <a:xfrm>
            <a:off x="6352838" y="4083571"/>
            <a:ext cx="4820323" cy="2010056"/>
          </a:xfrm>
          <a:prstGeom prst="rect">
            <a:avLst/>
          </a:prstGeom>
        </p:spPr>
      </p:pic>
    </p:spTree>
    <p:extLst>
      <p:ext uri="{BB962C8B-B14F-4D97-AF65-F5344CB8AC3E}">
        <p14:creationId xmlns:p14="http://schemas.microsoft.com/office/powerpoint/2010/main" val="401425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191AC-0229-4AF2-8933-502CEB97B7E6}"/>
              </a:ext>
            </a:extLst>
          </p:cNvPr>
          <p:cNvSpPr>
            <a:spLocks noGrp="1"/>
          </p:cNvSpPr>
          <p:nvPr>
            <p:ph type="title"/>
          </p:nvPr>
        </p:nvSpPr>
        <p:spPr/>
        <p:txBody>
          <a:bodyPr/>
          <a:lstStyle/>
          <a:p>
            <a:r>
              <a:rPr lang="es-AR" dirty="0" err="1"/>
              <a:t>templates</a:t>
            </a:r>
            <a:endParaRPr lang="es-ES" dirty="0"/>
          </a:p>
        </p:txBody>
      </p:sp>
      <p:sp>
        <p:nvSpPr>
          <p:cNvPr id="3" name="Marcador de contenido 2">
            <a:extLst>
              <a:ext uri="{FF2B5EF4-FFF2-40B4-BE49-F238E27FC236}">
                <a16:creationId xmlns:a16="http://schemas.microsoft.com/office/drawing/2014/main" id="{EDA18569-6F6E-44DF-8D7E-ED9615F281C5}"/>
              </a:ext>
            </a:extLst>
          </p:cNvPr>
          <p:cNvSpPr>
            <a:spLocks noGrp="1"/>
          </p:cNvSpPr>
          <p:nvPr>
            <p:ph idx="1"/>
          </p:nvPr>
        </p:nvSpPr>
        <p:spPr/>
        <p:txBody>
          <a:bodyPr/>
          <a:lstStyle/>
          <a:p>
            <a:r>
              <a:rPr lang="es-AR" dirty="0"/>
              <a:t>Para darle formato HTML a las VIEWS existen los TEMPLATE. En la aplicación que se necesite, se tiene que crear una carpeta con el nombre </a:t>
            </a:r>
            <a:r>
              <a:rPr lang="es-AR" dirty="0" err="1"/>
              <a:t>Template</a:t>
            </a:r>
            <a:r>
              <a:rPr lang="es-AR" dirty="0"/>
              <a:t>. Dentro se tiene que crear una carpeta con el nombre(Como buena practica) de la aplicación.</a:t>
            </a:r>
            <a:r>
              <a:rPr lang="es-ES" dirty="0"/>
              <a:t> Y dentro de esta ultima carpeta hay que crear el archivo HTML.</a:t>
            </a:r>
            <a:endParaRPr lang="es-AR" dirty="0"/>
          </a:p>
        </p:txBody>
      </p:sp>
      <p:sp>
        <p:nvSpPr>
          <p:cNvPr id="4" name="Marcador de pie de página 3">
            <a:extLst>
              <a:ext uri="{FF2B5EF4-FFF2-40B4-BE49-F238E27FC236}">
                <a16:creationId xmlns:a16="http://schemas.microsoft.com/office/drawing/2014/main" id="{E108D02B-A1FB-4191-87C9-BBD84B9AD02A}"/>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48B998FA-B3DA-4234-8757-20E5B3EA3BB5}"/>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Imagen 5">
            <a:extLst>
              <a:ext uri="{FF2B5EF4-FFF2-40B4-BE49-F238E27FC236}">
                <a16:creationId xmlns:a16="http://schemas.microsoft.com/office/drawing/2014/main" id="{E2CA247E-36E4-4E4D-A69D-E8CADF343741}"/>
              </a:ext>
            </a:extLst>
          </p:cNvPr>
          <p:cNvPicPr>
            <a:picLocks noChangeAspect="1"/>
          </p:cNvPicPr>
          <p:nvPr/>
        </p:nvPicPr>
        <p:blipFill>
          <a:blip r:embed="rId2"/>
          <a:stretch>
            <a:fillRect/>
          </a:stretch>
        </p:blipFill>
        <p:spPr>
          <a:xfrm>
            <a:off x="3000156" y="3559947"/>
            <a:ext cx="1571844" cy="2658738"/>
          </a:xfrm>
          <a:prstGeom prst="rect">
            <a:avLst/>
          </a:prstGeom>
        </p:spPr>
      </p:pic>
      <p:pic>
        <p:nvPicPr>
          <p:cNvPr id="7" name="Imagen 6">
            <a:extLst>
              <a:ext uri="{FF2B5EF4-FFF2-40B4-BE49-F238E27FC236}">
                <a16:creationId xmlns:a16="http://schemas.microsoft.com/office/drawing/2014/main" id="{190231D2-5AAF-4212-9E32-9A3E898ACDFE}"/>
              </a:ext>
            </a:extLst>
          </p:cNvPr>
          <p:cNvPicPr>
            <a:picLocks noChangeAspect="1"/>
          </p:cNvPicPr>
          <p:nvPr/>
        </p:nvPicPr>
        <p:blipFill>
          <a:blip r:embed="rId3"/>
          <a:stretch>
            <a:fillRect/>
          </a:stretch>
        </p:blipFill>
        <p:spPr>
          <a:xfrm>
            <a:off x="5205120" y="3559947"/>
            <a:ext cx="3134162" cy="1066949"/>
          </a:xfrm>
          <a:prstGeom prst="rect">
            <a:avLst/>
          </a:prstGeom>
        </p:spPr>
      </p:pic>
      <p:pic>
        <p:nvPicPr>
          <p:cNvPr id="8" name="Imagen 7">
            <a:extLst>
              <a:ext uri="{FF2B5EF4-FFF2-40B4-BE49-F238E27FC236}">
                <a16:creationId xmlns:a16="http://schemas.microsoft.com/office/drawing/2014/main" id="{1797220C-49BD-49B9-811C-1FB1B6CC31A7}"/>
              </a:ext>
            </a:extLst>
          </p:cNvPr>
          <p:cNvPicPr>
            <a:picLocks noChangeAspect="1"/>
          </p:cNvPicPr>
          <p:nvPr/>
        </p:nvPicPr>
        <p:blipFill>
          <a:blip r:embed="rId4"/>
          <a:stretch>
            <a:fillRect/>
          </a:stretch>
        </p:blipFill>
        <p:spPr>
          <a:xfrm>
            <a:off x="5275981" y="4699825"/>
            <a:ext cx="6230219" cy="1838582"/>
          </a:xfrm>
          <a:prstGeom prst="rect">
            <a:avLst/>
          </a:prstGeom>
        </p:spPr>
      </p:pic>
      <p:cxnSp>
        <p:nvCxnSpPr>
          <p:cNvPr id="10" name="Conector recto de flecha 9">
            <a:extLst>
              <a:ext uri="{FF2B5EF4-FFF2-40B4-BE49-F238E27FC236}">
                <a16:creationId xmlns:a16="http://schemas.microsoft.com/office/drawing/2014/main" id="{4E79ECC7-426C-47EB-9686-BF89480EF596}"/>
              </a:ext>
            </a:extLst>
          </p:cNvPr>
          <p:cNvCxnSpPr/>
          <p:nvPr/>
        </p:nvCxnSpPr>
        <p:spPr>
          <a:xfrm flipV="1">
            <a:off x="4441371" y="3866606"/>
            <a:ext cx="992778" cy="89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5EEB147-185F-43FD-B3CC-135BEF362A77}"/>
              </a:ext>
            </a:extLst>
          </p:cNvPr>
          <p:cNvCxnSpPr/>
          <p:nvPr/>
        </p:nvCxnSpPr>
        <p:spPr>
          <a:xfrm flipV="1">
            <a:off x="3892731" y="4974065"/>
            <a:ext cx="1606732" cy="111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532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FED89-13E5-44F8-914C-32AF31467DA2}"/>
              </a:ext>
            </a:extLst>
          </p:cNvPr>
          <p:cNvSpPr>
            <a:spLocks noGrp="1"/>
          </p:cNvSpPr>
          <p:nvPr>
            <p:ph type="title"/>
          </p:nvPr>
        </p:nvSpPr>
        <p:spPr/>
        <p:txBody>
          <a:bodyPr/>
          <a:lstStyle/>
          <a:p>
            <a:r>
              <a:rPr lang="es-AR" dirty="0" err="1"/>
              <a:t>Templates</a:t>
            </a:r>
            <a:endParaRPr lang="es-ES" dirty="0"/>
          </a:p>
        </p:txBody>
      </p:sp>
      <p:sp>
        <p:nvSpPr>
          <p:cNvPr id="3" name="Marcador de contenido 2">
            <a:extLst>
              <a:ext uri="{FF2B5EF4-FFF2-40B4-BE49-F238E27FC236}">
                <a16:creationId xmlns:a16="http://schemas.microsoft.com/office/drawing/2014/main" id="{4AED1471-BFBB-4631-8406-C06844635069}"/>
              </a:ext>
            </a:extLst>
          </p:cNvPr>
          <p:cNvSpPr>
            <a:spLocks noGrp="1"/>
          </p:cNvSpPr>
          <p:nvPr>
            <p:ph idx="1"/>
          </p:nvPr>
        </p:nvSpPr>
        <p:spPr/>
        <p:txBody>
          <a:bodyPr/>
          <a:lstStyle/>
          <a:p>
            <a:r>
              <a:rPr lang="es-AR" dirty="0"/>
              <a:t>Carpeta TEMPLATE para lo que se crea con el mismo nombre que el proyecto. Esta especie de app, se vera que no se comporta exactamente como una app creada como tal.</a:t>
            </a:r>
            <a:endParaRPr lang="es-ES" dirty="0"/>
          </a:p>
        </p:txBody>
      </p:sp>
      <p:sp>
        <p:nvSpPr>
          <p:cNvPr id="4" name="Marcador de pie de página 3">
            <a:extLst>
              <a:ext uri="{FF2B5EF4-FFF2-40B4-BE49-F238E27FC236}">
                <a16:creationId xmlns:a16="http://schemas.microsoft.com/office/drawing/2014/main" id="{8CABF256-40BC-4DC1-833F-AEADA5D380CA}"/>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1580DAFD-5B22-4274-ABFC-A65B6047BACF}"/>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Imagen 5">
            <a:extLst>
              <a:ext uri="{FF2B5EF4-FFF2-40B4-BE49-F238E27FC236}">
                <a16:creationId xmlns:a16="http://schemas.microsoft.com/office/drawing/2014/main" id="{4946B8A0-AA38-480D-96FB-A8AE4D510A8D}"/>
              </a:ext>
            </a:extLst>
          </p:cNvPr>
          <p:cNvPicPr>
            <a:picLocks noChangeAspect="1"/>
          </p:cNvPicPr>
          <p:nvPr/>
        </p:nvPicPr>
        <p:blipFill>
          <a:blip r:embed="rId2"/>
          <a:stretch>
            <a:fillRect/>
          </a:stretch>
        </p:blipFill>
        <p:spPr>
          <a:xfrm>
            <a:off x="5609402" y="3065470"/>
            <a:ext cx="5896798" cy="3153215"/>
          </a:xfrm>
          <a:prstGeom prst="rect">
            <a:avLst/>
          </a:prstGeom>
        </p:spPr>
      </p:pic>
      <p:pic>
        <p:nvPicPr>
          <p:cNvPr id="7" name="Imagen 6">
            <a:extLst>
              <a:ext uri="{FF2B5EF4-FFF2-40B4-BE49-F238E27FC236}">
                <a16:creationId xmlns:a16="http://schemas.microsoft.com/office/drawing/2014/main" id="{6A42DC1A-6418-4D2A-B82B-EF65D245168F}"/>
              </a:ext>
            </a:extLst>
          </p:cNvPr>
          <p:cNvPicPr>
            <a:picLocks noChangeAspect="1"/>
          </p:cNvPicPr>
          <p:nvPr/>
        </p:nvPicPr>
        <p:blipFill>
          <a:blip r:embed="rId3"/>
          <a:stretch>
            <a:fillRect/>
          </a:stretch>
        </p:blipFill>
        <p:spPr>
          <a:xfrm>
            <a:off x="1966336" y="3219581"/>
            <a:ext cx="3620005" cy="1267002"/>
          </a:xfrm>
          <a:prstGeom prst="rect">
            <a:avLst/>
          </a:prstGeom>
        </p:spPr>
      </p:pic>
      <p:pic>
        <p:nvPicPr>
          <p:cNvPr id="8" name="Imagen 7">
            <a:extLst>
              <a:ext uri="{FF2B5EF4-FFF2-40B4-BE49-F238E27FC236}">
                <a16:creationId xmlns:a16="http://schemas.microsoft.com/office/drawing/2014/main" id="{57A4A908-E7F2-44CC-AC78-66DE3983E9A3}"/>
              </a:ext>
            </a:extLst>
          </p:cNvPr>
          <p:cNvPicPr>
            <a:picLocks noChangeAspect="1"/>
          </p:cNvPicPr>
          <p:nvPr/>
        </p:nvPicPr>
        <p:blipFill>
          <a:blip r:embed="rId4"/>
          <a:stretch>
            <a:fillRect/>
          </a:stretch>
        </p:blipFill>
        <p:spPr>
          <a:xfrm>
            <a:off x="685800" y="3251233"/>
            <a:ext cx="1257475" cy="2781688"/>
          </a:xfrm>
          <a:prstGeom prst="rect">
            <a:avLst/>
          </a:prstGeom>
        </p:spPr>
      </p:pic>
      <p:cxnSp>
        <p:nvCxnSpPr>
          <p:cNvPr id="10" name="Conector recto de flecha 9">
            <a:extLst>
              <a:ext uri="{FF2B5EF4-FFF2-40B4-BE49-F238E27FC236}">
                <a16:creationId xmlns:a16="http://schemas.microsoft.com/office/drawing/2014/main" id="{267BA32E-CED3-4201-87B0-DA0C52051CED}"/>
              </a:ext>
            </a:extLst>
          </p:cNvPr>
          <p:cNvCxnSpPr/>
          <p:nvPr/>
        </p:nvCxnSpPr>
        <p:spPr>
          <a:xfrm flipV="1">
            <a:off x="1589649" y="4107766"/>
            <a:ext cx="6035040"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6F42F24-3339-4530-835E-7575B90538A7}"/>
              </a:ext>
            </a:extLst>
          </p:cNvPr>
          <p:cNvCxnSpPr>
            <a:cxnSpLocks/>
          </p:cNvCxnSpPr>
          <p:nvPr/>
        </p:nvCxnSpPr>
        <p:spPr>
          <a:xfrm flipV="1">
            <a:off x="1685109" y="4486584"/>
            <a:ext cx="3056708" cy="88375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5EDED7E4-97B2-4EE8-8516-B5A587CA7FF2}"/>
              </a:ext>
            </a:extLst>
          </p:cNvPr>
          <p:cNvCxnSpPr>
            <a:cxnSpLocks/>
          </p:cNvCxnSpPr>
          <p:nvPr/>
        </p:nvCxnSpPr>
        <p:spPr>
          <a:xfrm flipV="1">
            <a:off x="1685109" y="3429001"/>
            <a:ext cx="4206240" cy="9529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50BEFFCA-C2FB-47A9-A474-8D4A73C95A78}"/>
              </a:ext>
            </a:extLst>
          </p:cNvPr>
          <p:cNvCxnSpPr/>
          <p:nvPr/>
        </p:nvCxnSpPr>
        <p:spPr>
          <a:xfrm flipV="1">
            <a:off x="1673219" y="3510395"/>
            <a:ext cx="665032" cy="128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8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D6933-8099-40F8-B9BC-B0FFED50FC9C}"/>
              </a:ext>
            </a:extLst>
          </p:cNvPr>
          <p:cNvSpPr>
            <a:spLocks noGrp="1"/>
          </p:cNvSpPr>
          <p:nvPr>
            <p:ph type="title"/>
          </p:nvPr>
        </p:nvSpPr>
        <p:spPr/>
        <p:txBody>
          <a:bodyPr/>
          <a:lstStyle/>
          <a:p>
            <a:r>
              <a:rPr lang="es-AR" dirty="0"/>
              <a:t>Master page</a:t>
            </a:r>
            <a:endParaRPr lang="es-ES" dirty="0"/>
          </a:p>
        </p:txBody>
      </p:sp>
      <p:sp>
        <p:nvSpPr>
          <p:cNvPr id="3" name="Marcador de contenido 2">
            <a:extLst>
              <a:ext uri="{FF2B5EF4-FFF2-40B4-BE49-F238E27FC236}">
                <a16:creationId xmlns:a16="http://schemas.microsoft.com/office/drawing/2014/main" id="{ED110200-CA0D-4B7C-9F6B-3D8795C93B78}"/>
              </a:ext>
            </a:extLst>
          </p:cNvPr>
          <p:cNvSpPr>
            <a:spLocks noGrp="1"/>
          </p:cNvSpPr>
          <p:nvPr>
            <p:ph idx="1"/>
          </p:nvPr>
        </p:nvSpPr>
        <p:spPr/>
        <p:txBody>
          <a:bodyPr/>
          <a:lstStyle/>
          <a:p>
            <a:r>
              <a:rPr lang="es-AR" dirty="0"/>
              <a:t>Para que </a:t>
            </a:r>
            <a:r>
              <a:rPr lang="es-AR" dirty="0" err="1"/>
              <a:t>tadas</a:t>
            </a:r>
            <a:r>
              <a:rPr lang="es-AR" dirty="0"/>
              <a:t> las paginas usen el mismo </a:t>
            </a:r>
            <a:r>
              <a:rPr lang="es-AR" dirty="0" err="1"/>
              <a:t>template</a:t>
            </a:r>
            <a:r>
              <a:rPr lang="es-AR" dirty="0"/>
              <a:t> hay que hacer lo siguiente:</a:t>
            </a:r>
            <a:endParaRPr lang="es-ES" dirty="0"/>
          </a:p>
        </p:txBody>
      </p:sp>
      <p:sp>
        <p:nvSpPr>
          <p:cNvPr id="4" name="Marcador de pie de página 3">
            <a:extLst>
              <a:ext uri="{FF2B5EF4-FFF2-40B4-BE49-F238E27FC236}">
                <a16:creationId xmlns:a16="http://schemas.microsoft.com/office/drawing/2014/main" id="{0AC65A93-BD4F-46BB-9D45-59FFE97FAF74}"/>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6BB45414-C937-414E-B804-BD16BB3FF882}"/>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Marcador de contenido 5">
            <a:extLst>
              <a:ext uri="{FF2B5EF4-FFF2-40B4-BE49-F238E27FC236}">
                <a16:creationId xmlns:a16="http://schemas.microsoft.com/office/drawing/2014/main" id="{74BDA4BE-DA41-404B-8692-DBFCCF9A9729}"/>
              </a:ext>
            </a:extLst>
          </p:cNvPr>
          <p:cNvPicPr>
            <a:picLocks noChangeAspect="1"/>
          </p:cNvPicPr>
          <p:nvPr/>
        </p:nvPicPr>
        <p:blipFill>
          <a:blip r:embed="rId2"/>
          <a:stretch>
            <a:fillRect/>
          </a:stretch>
        </p:blipFill>
        <p:spPr>
          <a:xfrm>
            <a:off x="894805" y="3009260"/>
            <a:ext cx="4667901" cy="2162477"/>
          </a:xfrm>
          <a:prstGeom prst="rect">
            <a:avLst/>
          </a:prstGeom>
        </p:spPr>
      </p:pic>
      <p:pic>
        <p:nvPicPr>
          <p:cNvPr id="7" name="Imagen 6">
            <a:extLst>
              <a:ext uri="{FF2B5EF4-FFF2-40B4-BE49-F238E27FC236}">
                <a16:creationId xmlns:a16="http://schemas.microsoft.com/office/drawing/2014/main" id="{5E10FA68-9B5F-47B5-A963-1CA74D520CD2}"/>
              </a:ext>
            </a:extLst>
          </p:cNvPr>
          <p:cNvPicPr>
            <a:picLocks noChangeAspect="1"/>
          </p:cNvPicPr>
          <p:nvPr/>
        </p:nvPicPr>
        <p:blipFill>
          <a:blip r:embed="rId3"/>
          <a:stretch>
            <a:fillRect/>
          </a:stretch>
        </p:blipFill>
        <p:spPr>
          <a:xfrm>
            <a:off x="6096000" y="3580840"/>
            <a:ext cx="4667901" cy="1590897"/>
          </a:xfrm>
          <a:prstGeom prst="rect">
            <a:avLst/>
          </a:prstGeom>
        </p:spPr>
      </p:pic>
    </p:spTree>
    <p:extLst>
      <p:ext uri="{BB962C8B-B14F-4D97-AF65-F5344CB8AC3E}">
        <p14:creationId xmlns:p14="http://schemas.microsoft.com/office/powerpoint/2010/main" val="224239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90BF5-769E-4958-BAF9-E905BB9EF9CD}"/>
              </a:ext>
            </a:extLst>
          </p:cNvPr>
          <p:cNvSpPr>
            <a:spLocks noGrp="1"/>
          </p:cNvSpPr>
          <p:nvPr>
            <p:ph type="title"/>
          </p:nvPr>
        </p:nvSpPr>
        <p:spPr/>
        <p:txBody>
          <a:bodyPr/>
          <a:lstStyle/>
          <a:p>
            <a:r>
              <a:rPr lang="es-AR" dirty="0"/>
              <a:t>formularios</a:t>
            </a:r>
            <a:endParaRPr lang="es-ES" dirty="0"/>
          </a:p>
        </p:txBody>
      </p:sp>
      <p:sp>
        <p:nvSpPr>
          <p:cNvPr id="3" name="Marcador de contenido 2">
            <a:extLst>
              <a:ext uri="{FF2B5EF4-FFF2-40B4-BE49-F238E27FC236}">
                <a16:creationId xmlns:a16="http://schemas.microsoft.com/office/drawing/2014/main" id="{9657B574-C591-4F2D-B74D-0D9F736E56D9}"/>
              </a:ext>
            </a:extLst>
          </p:cNvPr>
          <p:cNvSpPr>
            <a:spLocks noGrp="1"/>
          </p:cNvSpPr>
          <p:nvPr>
            <p:ph idx="1"/>
          </p:nvPr>
        </p:nvSpPr>
        <p:spPr/>
        <p:txBody>
          <a:bodyPr/>
          <a:lstStyle/>
          <a:p>
            <a:r>
              <a:rPr lang="es-AR" dirty="0"/>
              <a:t>Hay que crear un archivo con el nombre form.py dentro de la carpeta de la app.</a:t>
            </a:r>
          </a:p>
          <a:p>
            <a:r>
              <a:rPr lang="es-AR" dirty="0"/>
              <a:t>Hay que importar: </a:t>
            </a:r>
            <a:r>
              <a:rPr lang="es-AR" dirty="0" err="1"/>
              <a:t>from</a:t>
            </a:r>
            <a:r>
              <a:rPr lang="es-AR" dirty="0"/>
              <a:t> </a:t>
            </a:r>
            <a:r>
              <a:rPr lang="es-AR" dirty="0" err="1"/>
              <a:t>django</a:t>
            </a:r>
            <a:r>
              <a:rPr lang="es-AR" dirty="0"/>
              <a:t> </a:t>
            </a:r>
            <a:r>
              <a:rPr lang="es-AR" dirty="0" err="1"/>
              <a:t>import</a:t>
            </a:r>
            <a:r>
              <a:rPr lang="es-AR" dirty="0"/>
              <a:t> </a:t>
            </a:r>
            <a:r>
              <a:rPr lang="es-AR" dirty="0" err="1"/>
              <a:t>forms</a:t>
            </a:r>
            <a:endParaRPr lang="es-AR" dirty="0"/>
          </a:p>
          <a:p>
            <a:endParaRPr lang="es-ES" dirty="0"/>
          </a:p>
        </p:txBody>
      </p:sp>
      <p:sp>
        <p:nvSpPr>
          <p:cNvPr id="4" name="Marcador de pie de página 3">
            <a:extLst>
              <a:ext uri="{FF2B5EF4-FFF2-40B4-BE49-F238E27FC236}">
                <a16:creationId xmlns:a16="http://schemas.microsoft.com/office/drawing/2014/main" id="{86965880-D4CA-4AFB-A218-C058F6DE5670}"/>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BAB3015C-62B8-47C8-B16B-BB37C8034BAB}"/>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6" name="Imagen 5">
            <a:extLst>
              <a:ext uri="{FF2B5EF4-FFF2-40B4-BE49-F238E27FC236}">
                <a16:creationId xmlns:a16="http://schemas.microsoft.com/office/drawing/2014/main" id="{069C2481-A2F3-4799-9909-4BDD15705A3F}"/>
              </a:ext>
            </a:extLst>
          </p:cNvPr>
          <p:cNvPicPr>
            <a:picLocks noChangeAspect="1"/>
          </p:cNvPicPr>
          <p:nvPr/>
        </p:nvPicPr>
        <p:blipFill>
          <a:blip r:embed="rId2"/>
          <a:stretch>
            <a:fillRect/>
          </a:stretch>
        </p:blipFill>
        <p:spPr>
          <a:xfrm>
            <a:off x="4033549" y="3454042"/>
            <a:ext cx="4124901" cy="1505160"/>
          </a:xfrm>
          <a:prstGeom prst="rect">
            <a:avLst/>
          </a:prstGeom>
        </p:spPr>
      </p:pic>
    </p:spTree>
    <p:extLst>
      <p:ext uri="{BB962C8B-B14F-4D97-AF65-F5344CB8AC3E}">
        <p14:creationId xmlns:p14="http://schemas.microsoft.com/office/powerpoint/2010/main" val="249655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BFAAC-2EEF-4A60-B64B-BD35BF86EFE3}"/>
              </a:ext>
            </a:extLst>
          </p:cNvPr>
          <p:cNvSpPr>
            <a:spLocks noGrp="1"/>
          </p:cNvSpPr>
          <p:nvPr>
            <p:ph type="title"/>
          </p:nvPr>
        </p:nvSpPr>
        <p:spPr/>
        <p:txBody>
          <a:bodyPr/>
          <a:lstStyle/>
          <a:p>
            <a:r>
              <a:rPr lang="es-AR" dirty="0"/>
              <a:t>Formularios - vistas</a:t>
            </a:r>
            <a:endParaRPr lang="es-ES" dirty="0"/>
          </a:p>
        </p:txBody>
      </p:sp>
      <p:sp>
        <p:nvSpPr>
          <p:cNvPr id="3" name="Marcador de contenido 2">
            <a:extLst>
              <a:ext uri="{FF2B5EF4-FFF2-40B4-BE49-F238E27FC236}">
                <a16:creationId xmlns:a16="http://schemas.microsoft.com/office/drawing/2014/main" id="{D8B2CCD3-6F9A-4A56-8942-79F31E34EC4C}"/>
              </a:ext>
            </a:extLst>
          </p:cNvPr>
          <p:cNvSpPr>
            <a:spLocks noGrp="1"/>
          </p:cNvSpPr>
          <p:nvPr>
            <p:ph idx="1"/>
          </p:nvPr>
        </p:nvSpPr>
        <p:spPr/>
        <p:txBody>
          <a:bodyPr/>
          <a:lstStyle/>
          <a:p>
            <a:r>
              <a:rPr lang="es-AR" dirty="0"/>
              <a:t>Para unir el formulario con la vista, hay que importar el formulario y agregarlo a la vista como un objeto nuevo.</a:t>
            </a:r>
          </a:p>
          <a:p>
            <a:r>
              <a:rPr lang="es-AR" dirty="0"/>
              <a:t>Se importa el formulario: </a:t>
            </a:r>
            <a:r>
              <a:rPr lang="es-ES" dirty="0" err="1"/>
              <a:t>from</a:t>
            </a:r>
            <a:r>
              <a:rPr lang="es-ES" dirty="0"/>
              <a:t> .</a:t>
            </a:r>
            <a:r>
              <a:rPr lang="es-ES" dirty="0" err="1"/>
              <a:t>forms</a:t>
            </a:r>
            <a:r>
              <a:rPr lang="es-ES" dirty="0"/>
              <a:t> </a:t>
            </a:r>
            <a:r>
              <a:rPr lang="es-ES" dirty="0" err="1"/>
              <a:t>import</a:t>
            </a:r>
            <a:r>
              <a:rPr lang="es-ES" dirty="0"/>
              <a:t> </a:t>
            </a:r>
            <a:r>
              <a:rPr lang="es-ES" dirty="0" err="1"/>
              <a:t>agregarProyecto</a:t>
            </a:r>
            <a:endParaRPr lang="es-ES" dirty="0"/>
          </a:p>
          <a:p>
            <a:r>
              <a:rPr lang="es-ES" dirty="0"/>
              <a:t>Se crear un contexto(diccionario) donde se pasa el formulario a la vista.</a:t>
            </a:r>
          </a:p>
          <a:p>
            <a:endParaRPr lang="es-ES" dirty="0"/>
          </a:p>
        </p:txBody>
      </p:sp>
      <p:sp>
        <p:nvSpPr>
          <p:cNvPr id="4" name="Marcador de pie de página 3">
            <a:extLst>
              <a:ext uri="{FF2B5EF4-FFF2-40B4-BE49-F238E27FC236}">
                <a16:creationId xmlns:a16="http://schemas.microsoft.com/office/drawing/2014/main" id="{A97C805C-1C6D-4FA3-B15F-7D684E02D433}"/>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4685C14E-616E-4202-AEB7-12AC60A22D81}"/>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6" name="Imagen 5">
            <a:extLst>
              <a:ext uri="{FF2B5EF4-FFF2-40B4-BE49-F238E27FC236}">
                <a16:creationId xmlns:a16="http://schemas.microsoft.com/office/drawing/2014/main" id="{0F5E8513-9E50-4F94-99C7-0F5CB4D9D214}"/>
              </a:ext>
            </a:extLst>
          </p:cNvPr>
          <p:cNvPicPr>
            <a:picLocks noChangeAspect="1"/>
          </p:cNvPicPr>
          <p:nvPr/>
        </p:nvPicPr>
        <p:blipFill>
          <a:blip r:embed="rId2"/>
          <a:stretch>
            <a:fillRect/>
          </a:stretch>
        </p:blipFill>
        <p:spPr>
          <a:xfrm>
            <a:off x="3943049" y="3883519"/>
            <a:ext cx="4305901" cy="2210108"/>
          </a:xfrm>
          <a:prstGeom prst="rect">
            <a:avLst/>
          </a:prstGeom>
        </p:spPr>
      </p:pic>
    </p:spTree>
    <p:extLst>
      <p:ext uri="{BB962C8B-B14F-4D97-AF65-F5344CB8AC3E}">
        <p14:creationId xmlns:p14="http://schemas.microsoft.com/office/powerpoint/2010/main" val="2577125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C62CF-78C8-4B11-82D5-2D5DE4871295}"/>
              </a:ext>
            </a:extLst>
          </p:cNvPr>
          <p:cNvSpPr>
            <a:spLocks noGrp="1"/>
          </p:cNvSpPr>
          <p:nvPr>
            <p:ph type="title"/>
          </p:nvPr>
        </p:nvSpPr>
        <p:spPr/>
        <p:txBody>
          <a:bodyPr/>
          <a:lstStyle/>
          <a:p>
            <a:r>
              <a:rPr lang="es-AR" dirty="0"/>
              <a:t>Formulario - </a:t>
            </a:r>
            <a:r>
              <a:rPr lang="es-AR" dirty="0" err="1"/>
              <a:t>template</a:t>
            </a:r>
            <a:endParaRPr lang="es-ES" dirty="0"/>
          </a:p>
        </p:txBody>
      </p:sp>
      <p:sp>
        <p:nvSpPr>
          <p:cNvPr id="3" name="Marcador de contenido 2">
            <a:extLst>
              <a:ext uri="{FF2B5EF4-FFF2-40B4-BE49-F238E27FC236}">
                <a16:creationId xmlns:a16="http://schemas.microsoft.com/office/drawing/2014/main" id="{783DDE5E-9F0C-4FC0-8A3C-41E658EF58C9}"/>
              </a:ext>
            </a:extLst>
          </p:cNvPr>
          <p:cNvSpPr>
            <a:spLocks noGrp="1"/>
          </p:cNvSpPr>
          <p:nvPr>
            <p:ph idx="1"/>
          </p:nvPr>
        </p:nvSpPr>
        <p:spPr/>
        <p:txBody>
          <a:bodyPr/>
          <a:lstStyle/>
          <a:p>
            <a:r>
              <a:rPr lang="es-AR" dirty="0"/>
              <a:t>El formulario se toma del contexto que se paso desde la vista.</a:t>
            </a:r>
          </a:p>
          <a:p>
            <a:r>
              <a:rPr lang="es-AR" dirty="0"/>
              <a:t>Para evitar falsificación de peticiones se pone: </a:t>
            </a:r>
            <a:r>
              <a:rPr lang="es-ES" i="1" dirty="0"/>
              <a:t>{% </a:t>
            </a:r>
            <a:r>
              <a:rPr lang="es-ES" i="1" dirty="0" err="1"/>
              <a:t>csrf_token</a:t>
            </a:r>
            <a:r>
              <a:rPr lang="es-ES" i="1" dirty="0"/>
              <a:t> %}</a:t>
            </a:r>
            <a:endParaRPr lang="es-ES" dirty="0"/>
          </a:p>
          <a:p>
            <a:r>
              <a:rPr lang="es-ES" dirty="0"/>
              <a:t>“</a:t>
            </a:r>
            <a:r>
              <a:rPr lang="es-ES" dirty="0" err="1"/>
              <a:t>print</a:t>
            </a:r>
            <a:r>
              <a:rPr lang="es-ES" dirty="0"/>
              <a:t>(</a:t>
            </a:r>
            <a:r>
              <a:rPr lang="es-ES" dirty="0" err="1"/>
              <a:t>dir</a:t>
            </a:r>
            <a:r>
              <a:rPr lang="es-ES" dirty="0"/>
              <a:t>(</a:t>
            </a:r>
            <a:r>
              <a:rPr lang="es-ES" dirty="0" err="1"/>
              <a:t>form</a:t>
            </a:r>
            <a:r>
              <a:rPr lang="es-ES"/>
              <a:t>))” devuelve la </a:t>
            </a:r>
            <a:r>
              <a:rPr lang="es-ES" dirty="0"/>
              <a:t>lista de cosas que se puede hacer con </a:t>
            </a:r>
            <a:r>
              <a:rPr lang="es-ES" dirty="0" err="1"/>
              <a:t>form</a:t>
            </a:r>
            <a:r>
              <a:rPr lang="es-ES" dirty="0"/>
              <a:t>. Se ve en la consola donde se inicio el server.</a:t>
            </a:r>
          </a:p>
        </p:txBody>
      </p:sp>
      <p:sp>
        <p:nvSpPr>
          <p:cNvPr id="4" name="Marcador de pie de página 3">
            <a:extLst>
              <a:ext uri="{FF2B5EF4-FFF2-40B4-BE49-F238E27FC236}">
                <a16:creationId xmlns:a16="http://schemas.microsoft.com/office/drawing/2014/main" id="{4C6E448B-ABA4-4AB8-949A-ED7785FBA139}"/>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38361225-559C-4BC8-97C5-040A838F1C70}"/>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9" name="Imagen 8">
            <a:extLst>
              <a:ext uri="{FF2B5EF4-FFF2-40B4-BE49-F238E27FC236}">
                <a16:creationId xmlns:a16="http://schemas.microsoft.com/office/drawing/2014/main" id="{E15E28DC-EECD-4349-9A14-FC56DD645FEC}"/>
              </a:ext>
            </a:extLst>
          </p:cNvPr>
          <p:cNvPicPr>
            <a:picLocks noChangeAspect="1"/>
          </p:cNvPicPr>
          <p:nvPr/>
        </p:nvPicPr>
        <p:blipFill>
          <a:blip r:embed="rId2"/>
          <a:stretch>
            <a:fillRect/>
          </a:stretch>
        </p:blipFill>
        <p:spPr>
          <a:xfrm>
            <a:off x="566114" y="3883519"/>
            <a:ext cx="8926171" cy="2210108"/>
          </a:xfrm>
          <a:prstGeom prst="rect">
            <a:avLst/>
          </a:prstGeom>
        </p:spPr>
      </p:pic>
      <p:pic>
        <p:nvPicPr>
          <p:cNvPr id="7" name="Imagen 6">
            <a:extLst>
              <a:ext uri="{FF2B5EF4-FFF2-40B4-BE49-F238E27FC236}">
                <a16:creationId xmlns:a16="http://schemas.microsoft.com/office/drawing/2014/main" id="{741F06C2-1539-49BC-B2D1-329605AF2D67}"/>
              </a:ext>
            </a:extLst>
          </p:cNvPr>
          <p:cNvPicPr>
            <a:picLocks noChangeAspect="1"/>
          </p:cNvPicPr>
          <p:nvPr/>
        </p:nvPicPr>
        <p:blipFill>
          <a:blip r:embed="rId3"/>
          <a:stretch>
            <a:fillRect/>
          </a:stretch>
        </p:blipFill>
        <p:spPr>
          <a:xfrm>
            <a:off x="8038616" y="3452445"/>
            <a:ext cx="3467584" cy="1152686"/>
          </a:xfrm>
          <a:prstGeom prst="rect">
            <a:avLst/>
          </a:prstGeom>
        </p:spPr>
      </p:pic>
      <p:cxnSp>
        <p:nvCxnSpPr>
          <p:cNvPr id="11" name="Conector recto de flecha 10">
            <a:extLst>
              <a:ext uri="{FF2B5EF4-FFF2-40B4-BE49-F238E27FC236}">
                <a16:creationId xmlns:a16="http://schemas.microsoft.com/office/drawing/2014/main" id="{9125267A-586C-4225-9F34-FDB755AC8B37}"/>
              </a:ext>
            </a:extLst>
          </p:cNvPr>
          <p:cNvCxnSpPr/>
          <p:nvPr/>
        </p:nvCxnSpPr>
        <p:spPr>
          <a:xfrm flipV="1">
            <a:off x="3657600" y="3611880"/>
            <a:ext cx="4221480" cy="225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7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AB86B-9949-44C4-920F-571D45D759F7}"/>
              </a:ext>
            </a:extLst>
          </p:cNvPr>
          <p:cNvSpPr>
            <a:spLocks noGrp="1"/>
          </p:cNvSpPr>
          <p:nvPr>
            <p:ph type="title"/>
          </p:nvPr>
        </p:nvSpPr>
        <p:spPr/>
        <p:txBody>
          <a:bodyPr/>
          <a:lstStyle/>
          <a:p>
            <a:r>
              <a:rPr lang="es-AR" dirty="0"/>
              <a:t>Panel de administración</a:t>
            </a:r>
            <a:endParaRPr lang="es-ES" dirty="0"/>
          </a:p>
        </p:txBody>
      </p:sp>
      <p:sp>
        <p:nvSpPr>
          <p:cNvPr id="3" name="Marcador de contenido 2">
            <a:extLst>
              <a:ext uri="{FF2B5EF4-FFF2-40B4-BE49-F238E27FC236}">
                <a16:creationId xmlns:a16="http://schemas.microsoft.com/office/drawing/2014/main" id="{02B9D10F-0387-450E-BD61-6D84654DC2E7}"/>
              </a:ext>
            </a:extLst>
          </p:cNvPr>
          <p:cNvSpPr>
            <a:spLocks noGrp="1"/>
          </p:cNvSpPr>
          <p:nvPr>
            <p:ph idx="1"/>
          </p:nvPr>
        </p:nvSpPr>
        <p:spPr/>
        <p:txBody>
          <a:bodyPr/>
          <a:lstStyle/>
          <a:p>
            <a:r>
              <a:rPr lang="es-AR" dirty="0"/>
              <a:t>Para ingresar la </a:t>
            </a:r>
            <a:r>
              <a:rPr lang="es-AR" dirty="0" err="1"/>
              <a:t>url</a:t>
            </a:r>
            <a:r>
              <a:rPr lang="es-AR" dirty="0"/>
              <a:t> es </a:t>
            </a:r>
            <a:r>
              <a:rPr lang="es-AR" dirty="0">
                <a:hlinkClick r:id="rId2"/>
              </a:rPr>
              <a:t>http://127.0.0.1:5000/admin/</a:t>
            </a:r>
            <a:endParaRPr lang="es-AR" dirty="0"/>
          </a:p>
          <a:p>
            <a:r>
              <a:rPr lang="es-ES" dirty="0"/>
              <a:t>Lo primero que hay que hacer es crear un super usuario:</a:t>
            </a:r>
          </a:p>
        </p:txBody>
      </p:sp>
      <p:sp>
        <p:nvSpPr>
          <p:cNvPr id="4" name="Marcador de pie de página 3">
            <a:extLst>
              <a:ext uri="{FF2B5EF4-FFF2-40B4-BE49-F238E27FC236}">
                <a16:creationId xmlns:a16="http://schemas.microsoft.com/office/drawing/2014/main" id="{AECCF924-3DEA-4D22-AD2A-C2A46D39360C}"/>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2132B039-CAD7-45EA-860E-219C23D01B35}"/>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6" name="Imagen 5">
            <a:extLst>
              <a:ext uri="{FF2B5EF4-FFF2-40B4-BE49-F238E27FC236}">
                <a16:creationId xmlns:a16="http://schemas.microsoft.com/office/drawing/2014/main" id="{23E342C5-95E3-4E0D-A23C-EC1F08CBB9D6}"/>
              </a:ext>
            </a:extLst>
          </p:cNvPr>
          <p:cNvPicPr>
            <a:picLocks noChangeAspect="1"/>
          </p:cNvPicPr>
          <p:nvPr/>
        </p:nvPicPr>
        <p:blipFill>
          <a:blip r:embed="rId3"/>
          <a:stretch>
            <a:fillRect/>
          </a:stretch>
        </p:blipFill>
        <p:spPr>
          <a:xfrm>
            <a:off x="6885930" y="3607255"/>
            <a:ext cx="4620270" cy="2486372"/>
          </a:xfrm>
          <a:prstGeom prst="rect">
            <a:avLst/>
          </a:prstGeom>
        </p:spPr>
      </p:pic>
      <p:sp>
        <p:nvSpPr>
          <p:cNvPr id="7" name="CuadroTexto 6">
            <a:extLst>
              <a:ext uri="{FF2B5EF4-FFF2-40B4-BE49-F238E27FC236}">
                <a16:creationId xmlns:a16="http://schemas.microsoft.com/office/drawing/2014/main" id="{4F4B031E-4F13-4C45-98FD-C15882D42D69}"/>
              </a:ext>
            </a:extLst>
          </p:cNvPr>
          <p:cNvSpPr txBox="1"/>
          <p:nvPr/>
        </p:nvSpPr>
        <p:spPr>
          <a:xfrm>
            <a:off x="685800" y="3094892"/>
            <a:ext cx="6080760" cy="3108543"/>
          </a:xfrm>
          <a:prstGeom prst="rect">
            <a:avLst/>
          </a:prstGeom>
          <a:noFill/>
        </p:spPr>
        <p:txBody>
          <a:bodyPr wrap="square" rtlCol="0">
            <a:spAutoFit/>
          </a:bodyPr>
          <a:lstStyle/>
          <a:p>
            <a:r>
              <a:rPr lang="es-AR" dirty="0"/>
              <a:t>Primero informa que si se deja en blanco se elige el usuario de la maquina.</a:t>
            </a:r>
          </a:p>
          <a:p>
            <a:r>
              <a:rPr lang="es-AR" dirty="0"/>
              <a:t>Segundo se pone un email que inicialmente no tiene importancia.</a:t>
            </a:r>
          </a:p>
          <a:p>
            <a:r>
              <a:rPr lang="es-AR" dirty="0"/>
              <a:t>Tercero se pone la contraseña que es validada. En el primer intento puse “12345678”, en la segunda “abcd1234” y por ultimo “</a:t>
            </a:r>
            <a:r>
              <a:rPr lang="es-AR" dirty="0" err="1"/>
              <a:t>Pa</a:t>
            </a:r>
            <a:r>
              <a:rPr lang="es-AR" dirty="0"/>
              <a:t>$$w0rd!”.</a:t>
            </a:r>
          </a:p>
          <a:p>
            <a:r>
              <a:rPr lang="es-AR" dirty="0"/>
              <a:t>En cada error al validar pregunta “</a:t>
            </a:r>
            <a:r>
              <a:rPr lang="es-MX" dirty="0"/>
              <a:t>¿Desea omitir la validación de contraseña y crear un usuario de todos modos?</a:t>
            </a:r>
            <a:r>
              <a:rPr lang="es-AR" dirty="0"/>
              <a:t>”</a:t>
            </a:r>
          </a:p>
          <a:p>
            <a:r>
              <a:rPr lang="es-AR" sz="1400" i="1" dirty="0">
                <a:solidFill>
                  <a:srgbClr val="FF0000"/>
                </a:solidFill>
              </a:rPr>
              <a:t>¡Todo esto se tiene que hacer con el servidor no iniciado!</a:t>
            </a:r>
            <a:endParaRPr lang="es-ES" i="1" dirty="0">
              <a:solidFill>
                <a:srgbClr val="FF0000"/>
              </a:solidFill>
            </a:endParaRPr>
          </a:p>
        </p:txBody>
      </p:sp>
    </p:spTree>
    <p:extLst>
      <p:ext uri="{BB962C8B-B14F-4D97-AF65-F5344CB8AC3E}">
        <p14:creationId xmlns:p14="http://schemas.microsoft.com/office/powerpoint/2010/main" val="2843815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FD2E8-D3BB-4AD6-8684-FB125A3D1F2E}"/>
              </a:ext>
            </a:extLst>
          </p:cNvPr>
          <p:cNvSpPr>
            <a:spLocks noGrp="1"/>
          </p:cNvSpPr>
          <p:nvPr>
            <p:ph type="title"/>
          </p:nvPr>
        </p:nvSpPr>
        <p:spPr/>
        <p:txBody>
          <a:bodyPr/>
          <a:lstStyle/>
          <a:p>
            <a:r>
              <a:rPr lang="es-AR" dirty="0"/>
              <a:t>Panel de administración</a:t>
            </a:r>
            <a:endParaRPr lang="es-ES" dirty="0"/>
          </a:p>
        </p:txBody>
      </p:sp>
      <p:sp>
        <p:nvSpPr>
          <p:cNvPr id="3" name="Marcador de contenido 2">
            <a:extLst>
              <a:ext uri="{FF2B5EF4-FFF2-40B4-BE49-F238E27FC236}">
                <a16:creationId xmlns:a16="http://schemas.microsoft.com/office/drawing/2014/main" id="{547D768A-DC6B-4BCD-94F7-956969B5419F}"/>
              </a:ext>
            </a:extLst>
          </p:cNvPr>
          <p:cNvSpPr>
            <a:spLocks noGrp="1"/>
          </p:cNvSpPr>
          <p:nvPr>
            <p:ph idx="1"/>
          </p:nvPr>
        </p:nvSpPr>
        <p:spPr/>
        <p:txBody>
          <a:bodyPr/>
          <a:lstStyle/>
          <a:p>
            <a:r>
              <a:rPr lang="es-AR" dirty="0"/>
              <a:t>Luego de tener creado el super usuario se puede ingresar al panel:</a:t>
            </a:r>
            <a:endParaRPr lang="es-ES" dirty="0"/>
          </a:p>
        </p:txBody>
      </p:sp>
      <p:sp>
        <p:nvSpPr>
          <p:cNvPr id="4" name="Marcador de pie de página 3">
            <a:extLst>
              <a:ext uri="{FF2B5EF4-FFF2-40B4-BE49-F238E27FC236}">
                <a16:creationId xmlns:a16="http://schemas.microsoft.com/office/drawing/2014/main" id="{814DD170-D1C6-4C97-8196-606D53DDF5BD}"/>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F93CB133-0865-4565-A716-F7EC6F0DE2AE}"/>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6" name="Imagen 5">
            <a:extLst>
              <a:ext uri="{FF2B5EF4-FFF2-40B4-BE49-F238E27FC236}">
                <a16:creationId xmlns:a16="http://schemas.microsoft.com/office/drawing/2014/main" id="{E47D449A-8BBF-4529-BA7E-3CAA66F432FB}"/>
              </a:ext>
            </a:extLst>
          </p:cNvPr>
          <p:cNvPicPr>
            <a:picLocks noChangeAspect="1"/>
          </p:cNvPicPr>
          <p:nvPr/>
        </p:nvPicPr>
        <p:blipFill>
          <a:blip r:embed="rId2"/>
          <a:stretch>
            <a:fillRect/>
          </a:stretch>
        </p:blipFill>
        <p:spPr>
          <a:xfrm>
            <a:off x="949569" y="2658977"/>
            <a:ext cx="10292862" cy="2782467"/>
          </a:xfrm>
          <a:prstGeom prst="rect">
            <a:avLst/>
          </a:prstGeom>
        </p:spPr>
      </p:pic>
    </p:spTree>
    <p:extLst>
      <p:ext uri="{BB962C8B-B14F-4D97-AF65-F5344CB8AC3E}">
        <p14:creationId xmlns:p14="http://schemas.microsoft.com/office/powerpoint/2010/main" val="160480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A473D-EC0C-544A-A765-2F441D6ABD5F}"/>
              </a:ext>
            </a:extLst>
          </p:cNvPr>
          <p:cNvSpPr>
            <a:spLocks noGrp="1"/>
          </p:cNvSpPr>
          <p:nvPr>
            <p:ph type="title"/>
          </p:nvPr>
        </p:nvSpPr>
        <p:spPr/>
        <p:txBody>
          <a:bodyPr/>
          <a:lstStyle/>
          <a:p>
            <a:r>
              <a:rPr lang="es-AR" dirty="0"/>
              <a:t>Entorno virtual</a:t>
            </a:r>
          </a:p>
        </p:txBody>
      </p:sp>
      <p:sp>
        <p:nvSpPr>
          <p:cNvPr id="3" name="Marcador de contenido 2">
            <a:extLst>
              <a:ext uri="{FF2B5EF4-FFF2-40B4-BE49-F238E27FC236}">
                <a16:creationId xmlns:a16="http://schemas.microsoft.com/office/drawing/2014/main" id="{926A9C70-A8B8-304E-B655-99A6E60A169C}"/>
              </a:ext>
            </a:extLst>
          </p:cNvPr>
          <p:cNvSpPr>
            <a:spLocks noGrp="1"/>
          </p:cNvSpPr>
          <p:nvPr>
            <p:ph idx="1"/>
          </p:nvPr>
        </p:nvSpPr>
        <p:spPr/>
        <p:txBody>
          <a:bodyPr>
            <a:normAutofit/>
          </a:bodyPr>
          <a:lstStyle/>
          <a:p>
            <a:r>
              <a:rPr lang="es-AR" sz="2000" dirty="0"/>
              <a:t>Para instalar: pip install virtualenv</a:t>
            </a:r>
          </a:p>
          <a:p>
            <a:r>
              <a:rPr lang="es-AR" sz="2000" dirty="0"/>
              <a:t>Crear el entorno. Dentro de la carpeta donde se quiere crear, ejecutar: virtualenv nombreEntorno –python=python3</a:t>
            </a:r>
          </a:p>
          <a:p>
            <a:r>
              <a:rPr lang="es-AR" sz="2000" dirty="0"/>
              <a:t>Para activar en Windows: .\Scripts\</a:t>
            </a:r>
            <a:r>
              <a:rPr lang="es-AR" sz="2000" u="sng" dirty="0"/>
              <a:t>activate</a:t>
            </a:r>
            <a:r>
              <a:rPr lang="es-AR" sz="2000" dirty="0"/>
              <a:t>.bat</a:t>
            </a:r>
          </a:p>
          <a:p>
            <a:r>
              <a:rPr lang="es-AR" sz="2000" dirty="0"/>
              <a:t>Lo ultimo es si se tiene las dos vesiones de python</a:t>
            </a:r>
          </a:p>
          <a:p>
            <a:r>
              <a:rPr lang="es-AR" sz="2000" dirty="0"/>
              <a:t>Para salir del entorno: .\Scripts\</a:t>
            </a:r>
            <a:r>
              <a:rPr lang="es-AR" sz="2000" dirty="0" err="1"/>
              <a:t>deactivate</a:t>
            </a:r>
            <a:endParaRPr lang="es-AR" sz="2000" dirty="0"/>
          </a:p>
        </p:txBody>
      </p:sp>
      <p:sp>
        <p:nvSpPr>
          <p:cNvPr id="4" name="Marcador de pie de página 3">
            <a:extLst>
              <a:ext uri="{FF2B5EF4-FFF2-40B4-BE49-F238E27FC236}">
                <a16:creationId xmlns:a16="http://schemas.microsoft.com/office/drawing/2014/main" id="{10A93FDA-77FF-7C4A-A22B-912FC9973CA3}"/>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BB801767-7AD7-8544-B527-C3A8CF03101E}"/>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Imagen 8" descr="Imagen que contiene captura de pantalla&#10;&#10;Descripción generada automáticamente">
            <a:extLst>
              <a:ext uri="{FF2B5EF4-FFF2-40B4-BE49-F238E27FC236}">
                <a16:creationId xmlns:a16="http://schemas.microsoft.com/office/drawing/2014/main" id="{0A232AE7-B5F7-944E-B024-00B22EF7C1C6}"/>
              </a:ext>
            </a:extLst>
          </p:cNvPr>
          <p:cNvPicPr>
            <a:picLocks noChangeAspect="1"/>
          </p:cNvPicPr>
          <p:nvPr/>
        </p:nvPicPr>
        <p:blipFill>
          <a:blip r:embed="rId2"/>
          <a:stretch>
            <a:fillRect/>
          </a:stretch>
        </p:blipFill>
        <p:spPr>
          <a:xfrm>
            <a:off x="685800" y="4388757"/>
            <a:ext cx="10820400" cy="1898508"/>
          </a:xfrm>
          <a:prstGeom prst="rect">
            <a:avLst/>
          </a:prstGeom>
        </p:spPr>
      </p:pic>
    </p:spTree>
    <p:extLst>
      <p:ext uri="{BB962C8B-B14F-4D97-AF65-F5344CB8AC3E}">
        <p14:creationId xmlns:p14="http://schemas.microsoft.com/office/powerpoint/2010/main" val="2355942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43788-C7BA-486E-AECF-A2BEDCFDE650}"/>
              </a:ext>
            </a:extLst>
          </p:cNvPr>
          <p:cNvSpPr>
            <a:spLocks noGrp="1"/>
          </p:cNvSpPr>
          <p:nvPr>
            <p:ph type="title"/>
          </p:nvPr>
        </p:nvSpPr>
        <p:spPr/>
        <p:txBody>
          <a:bodyPr/>
          <a:lstStyle/>
          <a:p>
            <a:r>
              <a:rPr lang="es-AR" dirty="0"/>
              <a:t>Panel de administración - Modelos</a:t>
            </a:r>
            <a:endParaRPr lang="es-ES" dirty="0"/>
          </a:p>
        </p:txBody>
      </p:sp>
      <p:sp>
        <p:nvSpPr>
          <p:cNvPr id="3" name="Marcador de contenido 2">
            <a:extLst>
              <a:ext uri="{FF2B5EF4-FFF2-40B4-BE49-F238E27FC236}">
                <a16:creationId xmlns:a16="http://schemas.microsoft.com/office/drawing/2014/main" id="{5CE3D0FA-7093-4ECA-A610-FB2291A1EACB}"/>
              </a:ext>
            </a:extLst>
          </p:cNvPr>
          <p:cNvSpPr>
            <a:spLocks noGrp="1"/>
          </p:cNvSpPr>
          <p:nvPr>
            <p:ph idx="1"/>
          </p:nvPr>
        </p:nvSpPr>
        <p:spPr/>
        <p:txBody>
          <a:bodyPr/>
          <a:lstStyle/>
          <a:p>
            <a:r>
              <a:rPr lang="es-AR" dirty="0"/>
              <a:t>Para poder ver en el panel de administración los modelos que se crean, hay que modificar el archivo </a:t>
            </a:r>
            <a:r>
              <a:rPr lang="es-AR" i="1" dirty="0">
                <a:solidFill>
                  <a:srgbClr val="92D050"/>
                </a:solidFill>
              </a:rPr>
              <a:t>admin.py</a:t>
            </a:r>
            <a:r>
              <a:rPr lang="es-AR" dirty="0"/>
              <a:t> de la aplicación:</a:t>
            </a:r>
            <a:endParaRPr lang="es-ES" dirty="0"/>
          </a:p>
        </p:txBody>
      </p:sp>
      <p:sp>
        <p:nvSpPr>
          <p:cNvPr id="4" name="Marcador de pie de página 3">
            <a:extLst>
              <a:ext uri="{FF2B5EF4-FFF2-40B4-BE49-F238E27FC236}">
                <a16:creationId xmlns:a16="http://schemas.microsoft.com/office/drawing/2014/main" id="{4A661FCB-56B8-4340-8DC4-48696661CA25}"/>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C3F5F2A4-BB06-46F5-B41A-607AE7815060}"/>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6" name="Imagen 5">
            <a:extLst>
              <a:ext uri="{FF2B5EF4-FFF2-40B4-BE49-F238E27FC236}">
                <a16:creationId xmlns:a16="http://schemas.microsoft.com/office/drawing/2014/main" id="{D98FA47C-1EB0-46FE-BFDC-CC774A96DC21}"/>
              </a:ext>
            </a:extLst>
          </p:cNvPr>
          <p:cNvPicPr>
            <a:picLocks noChangeAspect="1"/>
          </p:cNvPicPr>
          <p:nvPr/>
        </p:nvPicPr>
        <p:blipFill>
          <a:blip r:embed="rId2"/>
          <a:stretch>
            <a:fillRect/>
          </a:stretch>
        </p:blipFill>
        <p:spPr>
          <a:xfrm>
            <a:off x="1154594" y="2931530"/>
            <a:ext cx="3086531" cy="1486107"/>
          </a:xfrm>
          <a:prstGeom prst="rect">
            <a:avLst/>
          </a:prstGeom>
        </p:spPr>
      </p:pic>
      <p:pic>
        <p:nvPicPr>
          <p:cNvPr id="7" name="Imagen 6">
            <a:extLst>
              <a:ext uri="{FF2B5EF4-FFF2-40B4-BE49-F238E27FC236}">
                <a16:creationId xmlns:a16="http://schemas.microsoft.com/office/drawing/2014/main" id="{532A94F0-1106-4BDE-8205-9E3FAE27CB6E}"/>
              </a:ext>
            </a:extLst>
          </p:cNvPr>
          <p:cNvPicPr>
            <a:picLocks noChangeAspect="1"/>
          </p:cNvPicPr>
          <p:nvPr/>
        </p:nvPicPr>
        <p:blipFill>
          <a:blip r:embed="rId3"/>
          <a:stretch>
            <a:fillRect/>
          </a:stretch>
        </p:blipFill>
        <p:spPr>
          <a:xfrm>
            <a:off x="4709919" y="3429000"/>
            <a:ext cx="5858693" cy="2419688"/>
          </a:xfrm>
          <a:prstGeom prst="rect">
            <a:avLst/>
          </a:prstGeom>
        </p:spPr>
      </p:pic>
      <p:cxnSp>
        <p:nvCxnSpPr>
          <p:cNvPr id="9" name="Conector recto de flecha 8">
            <a:extLst>
              <a:ext uri="{FF2B5EF4-FFF2-40B4-BE49-F238E27FC236}">
                <a16:creationId xmlns:a16="http://schemas.microsoft.com/office/drawing/2014/main" id="{80AF75C5-9A7A-4542-9D7F-397FC236C8F3}"/>
              </a:ext>
            </a:extLst>
          </p:cNvPr>
          <p:cNvCxnSpPr>
            <a:cxnSpLocks/>
          </p:cNvCxnSpPr>
          <p:nvPr/>
        </p:nvCxnSpPr>
        <p:spPr>
          <a:xfrm>
            <a:off x="3827417" y="4323806"/>
            <a:ext cx="882502" cy="88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5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3D6A9-9953-834E-A65F-16D94125EA2A}"/>
              </a:ext>
            </a:extLst>
          </p:cNvPr>
          <p:cNvSpPr>
            <a:spLocks noGrp="1"/>
          </p:cNvSpPr>
          <p:nvPr>
            <p:ph type="title"/>
          </p:nvPr>
        </p:nvSpPr>
        <p:spPr/>
        <p:txBody>
          <a:bodyPr/>
          <a:lstStyle/>
          <a:p>
            <a:r>
              <a:rPr lang="es-AR" dirty="0"/>
              <a:t>mysql</a:t>
            </a:r>
          </a:p>
        </p:txBody>
      </p:sp>
      <p:sp>
        <p:nvSpPr>
          <p:cNvPr id="3" name="Marcador de contenido 2">
            <a:extLst>
              <a:ext uri="{FF2B5EF4-FFF2-40B4-BE49-F238E27FC236}">
                <a16:creationId xmlns:a16="http://schemas.microsoft.com/office/drawing/2014/main" id="{025AC943-109F-6D42-BC15-F3E11D7FAFBD}"/>
              </a:ext>
            </a:extLst>
          </p:cNvPr>
          <p:cNvSpPr>
            <a:spLocks noGrp="1"/>
          </p:cNvSpPr>
          <p:nvPr>
            <p:ph idx="1"/>
          </p:nvPr>
        </p:nvSpPr>
        <p:spPr/>
        <p:txBody>
          <a:bodyPr/>
          <a:lstStyle/>
          <a:p>
            <a:r>
              <a:rPr lang="es-AR" dirty="0"/>
              <a:t>Instalar: pip </a:t>
            </a:r>
            <a:r>
              <a:rPr lang="es-AR"/>
              <a:t>install pymysql ¡Revisar!</a:t>
            </a:r>
            <a:endParaRPr lang="es-AR" dirty="0"/>
          </a:p>
        </p:txBody>
      </p:sp>
      <p:sp>
        <p:nvSpPr>
          <p:cNvPr id="4" name="Marcador de pie de página 3">
            <a:extLst>
              <a:ext uri="{FF2B5EF4-FFF2-40B4-BE49-F238E27FC236}">
                <a16:creationId xmlns:a16="http://schemas.microsoft.com/office/drawing/2014/main" id="{760CAD27-46B9-A447-BA56-016C65D2C538}"/>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50D206D4-DCC3-E945-9604-A30CEFCED2B0}"/>
              </a:ext>
            </a:extLst>
          </p:cNvPr>
          <p:cNvSpPr>
            <a:spLocks noGrp="1"/>
          </p:cNvSpPr>
          <p:nvPr>
            <p:ph type="sldNum" sz="quarter" idx="12"/>
          </p:nvPr>
        </p:nvSpPr>
        <p:spPr/>
        <p:txBody>
          <a:bodyPr/>
          <a:lstStyle/>
          <a:p>
            <a:fld id="{6D22F896-40B5-4ADD-8801-0D06FADFA095}" type="slidenum">
              <a:rPr lang="en-US" smtClean="0"/>
              <a:t>31</a:t>
            </a:fld>
            <a:endParaRPr lang="en-US" dirty="0"/>
          </a:p>
        </p:txBody>
      </p:sp>
      <p:pic>
        <p:nvPicPr>
          <p:cNvPr id="7" name="Imagen 6">
            <a:extLst>
              <a:ext uri="{FF2B5EF4-FFF2-40B4-BE49-F238E27FC236}">
                <a16:creationId xmlns:a16="http://schemas.microsoft.com/office/drawing/2014/main" id="{A37E2CD4-751C-D940-A8C1-D3A5072C307D}"/>
              </a:ext>
            </a:extLst>
          </p:cNvPr>
          <p:cNvPicPr>
            <a:picLocks noChangeAspect="1"/>
          </p:cNvPicPr>
          <p:nvPr/>
        </p:nvPicPr>
        <p:blipFill>
          <a:blip r:embed="rId2"/>
          <a:stretch>
            <a:fillRect/>
          </a:stretch>
        </p:blipFill>
        <p:spPr>
          <a:xfrm>
            <a:off x="765061" y="2701158"/>
            <a:ext cx="10661877" cy="963310"/>
          </a:xfrm>
          <a:prstGeom prst="rect">
            <a:avLst/>
          </a:prstGeom>
        </p:spPr>
      </p:pic>
    </p:spTree>
    <p:extLst>
      <p:ext uri="{BB962C8B-B14F-4D97-AF65-F5344CB8AC3E}">
        <p14:creationId xmlns:p14="http://schemas.microsoft.com/office/powerpoint/2010/main" val="156327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84859-ABD6-4AD2-A806-EE25E5E6A509}"/>
              </a:ext>
            </a:extLst>
          </p:cNvPr>
          <p:cNvSpPr>
            <a:spLocks noGrp="1"/>
          </p:cNvSpPr>
          <p:nvPr>
            <p:ph type="title"/>
          </p:nvPr>
        </p:nvSpPr>
        <p:spPr/>
        <p:txBody>
          <a:bodyPr/>
          <a:lstStyle/>
          <a:p>
            <a:r>
              <a:rPr lang="es-AR" dirty="0"/>
              <a:t>Crear nuevo proyecto</a:t>
            </a:r>
            <a:endParaRPr lang="es-ES" dirty="0"/>
          </a:p>
        </p:txBody>
      </p:sp>
      <p:sp>
        <p:nvSpPr>
          <p:cNvPr id="3" name="Marcador de contenido 2">
            <a:extLst>
              <a:ext uri="{FF2B5EF4-FFF2-40B4-BE49-F238E27FC236}">
                <a16:creationId xmlns:a16="http://schemas.microsoft.com/office/drawing/2014/main" id="{C92DEA8E-4AC1-4093-BE52-D841A7D5B694}"/>
              </a:ext>
            </a:extLst>
          </p:cNvPr>
          <p:cNvSpPr>
            <a:spLocks noGrp="1"/>
          </p:cNvSpPr>
          <p:nvPr>
            <p:ph idx="1"/>
          </p:nvPr>
        </p:nvSpPr>
        <p:spPr/>
        <p:txBody>
          <a:bodyPr/>
          <a:lstStyle/>
          <a:p>
            <a:r>
              <a:rPr lang="es-AR" dirty="0"/>
              <a:t>Dentro de la carpeta donde se quiere crear el proyecto se tienen que ejecutar: </a:t>
            </a:r>
            <a:r>
              <a:rPr lang="es-ES" i="1" dirty="0" err="1"/>
              <a:t>django-admin</a:t>
            </a:r>
            <a:r>
              <a:rPr lang="es-ES" i="1" dirty="0"/>
              <a:t> </a:t>
            </a:r>
            <a:r>
              <a:rPr lang="es-ES" i="1" dirty="0" err="1"/>
              <a:t>startproject</a:t>
            </a:r>
            <a:r>
              <a:rPr lang="es-ES" i="1" dirty="0"/>
              <a:t> </a:t>
            </a:r>
            <a:r>
              <a:rPr lang="es-ES" i="1" dirty="0" err="1"/>
              <a:t>nombreProyecto</a:t>
            </a:r>
            <a:endParaRPr lang="es-ES" i="1" dirty="0"/>
          </a:p>
        </p:txBody>
      </p:sp>
      <p:pic>
        <p:nvPicPr>
          <p:cNvPr id="4" name="Imagen 3">
            <a:extLst>
              <a:ext uri="{FF2B5EF4-FFF2-40B4-BE49-F238E27FC236}">
                <a16:creationId xmlns:a16="http://schemas.microsoft.com/office/drawing/2014/main" id="{81F19381-71E5-4FC4-8B84-A41C20B5E87C}"/>
              </a:ext>
            </a:extLst>
          </p:cNvPr>
          <p:cNvPicPr/>
          <p:nvPr/>
        </p:nvPicPr>
        <p:blipFill>
          <a:blip r:embed="rId2"/>
          <a:stretch>
            <a:fillRect/>
          </a:stretch>
        </p:blipFill>
        <p:spPr>
          <a:xfrm>
            <a:off x="2843212" y="2953122"/>
            <a:ext cx="6505575" cy="1762125"/>
          </a:xfrm>
          <a:prstGeom prst="rect">
            <a:avLst/>
          </a:prstGeom>
        </p:spPr>
      </p:pic>
      <p:pic>
        <p:nvPicPr>
          <p:cNvPr id="5" name="Imagen 4">
            <a:extLst>
              <a:ext uri="{FF2B5EF4-FFF2-40B4-BE49-F238E27FC236}">
                <a16:creationId xmlns:a16="http://schemas.microsoft.com/office/drawing/2014/main" id="{5C318CAC-F933-4513-A1B8-AFAC17E0E33C}"/>
              </a:ext>
            </a:extLst>
          </p:cNvPr>
          <p:cNvPicPr/>
          <p:nvPr/>
        </p:nvPicPr>
        <p:blipFill>
          <a:blip r:embed="rId3"/>
          <a:stretch>
            <a:fillRect/>
          </a:stretch>
        </p:blipFill>
        <p:spPr>
          <a:xfrm>
            <a:off x="2457449" y="4813721"/>
            <a:ext cx="7277100" cy="1676400"/>
          </a:xfrm>
          <a:prstGeom prst="rect">
            <a:avLst/>
          </a:prstGeom>
        </p:spPr>
      </p:pic>
      <p:sp>
        <p:nvSpPr>
          <p:cNvPr id="6" name="Marcador de pie de página 5">
            <a:extLst>
              <a:ext uri="{FF2B5EF4-FFF2-40B4-BE49-F238E27FC236}">
                <a16:creationId xmlns:a16="http://schemas.microsoft.com/office/drawing/2014/main" id="{9E05379B-88D1-4F14-A01D-9075617B8D63}"/>
              </a:ext>
            </a:extLst>
          </p:cNvPr>
          <p:cNvSpPr>
            <a:spLocks noGrp="1"/>
          </p:cNvSpPr>
          <p:nvPr>
            <p:ph type="ftr" sz="quarter" idx="11"/>
          </p:nvPr>
        </p:nvSpPr>
        <p:spPr/>
        <p:txBody>
          <a:bodyPr/>
          <a:lstStyle/>
          <a:p>
            <a:r>
              <a:rPr lang="en-US"/>
              <a:t>Creado por Mauro Bravo - mauroezequielbravo@hotmail.com</a:t>
            </a:r>
            <a:endParaRPr lang="en-US" dirty="0"/>
          </a:p>
        </p:txBody>
      </p:sp>
      <p:sp>
        <p:nvSpPr>
          <p:cNvPr id="7" name="Marcador de número de diapositiva 6">
            <a:extLst>
              <a:ext uri="{FF2B5EF4-FFF2-40B4-BE49-F238E27FC236}">
                <a16:creationId xmlns:a16="http://schemas.microsoft.com/office/drawing/2014/main" id="{2FA1A702-53C3-4514-8CC9-337E45FEF8AD}"/>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3329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B8CE4-73CC-446D-9B60-862E7B1E22CA}"/>
              </a:ext>
            </a:extLst>
          </p:cNvPr>
          <p:cNvSpPr>
            <a:spLocks noGrp="1"/>
          </p:cNvSpPr>
          <p:nvPr>
            <p:ph type="title"/>
          </p:nvPr>
        </p:nvSpPr>
        <p:spPr/>
        <p:txBody>
          <a:bodyPr/>
          <a:lstStyle/>
          <a:p>
            <a:r>
              <a:rPr lang="es-AR" dirty="0"/>
              <a:t>Manage.py</a:t>
            </a:r>
            <a:endParaRPr lang="es-ES" dirty="0"/>
          </a:p>
        </p:txBody>
      </p:sp>
      <p:sp>
        <p:nvSpPr>
          <p:cNvPr id="3" name="Marcador de contenido 2">
            <a:extLst>
              <a:ext uri="{FF2B5EF4-FFF2-40B4-BE49-F238E27FC236}">
                <a16:creationId xmlns:a16="http://schemas.microsoft.com/office/drawing/2014/main" id="{ACFF38CD-3BA1-494B-A100-49A66E5E71A2}"/>
              </a:ext>
            </a:extLst>
          </p:cNvPr>
          <p:cNvSpPr>
            <a:spLocks noGrp="1"/>
          </p:cNvSpPr>
          <p:nvPr>
            <p:ph idx="1"/>
          </p:nvPr>
        </p:nvSpPr>
        <p:spPr/>
        <p:txBody>
          <a:bodyPr/>
          <a:lstStyle/>
          <a:p>
            <a:r>
              <a:rPr lang="es-AR" dirty="0"/>
              <a:t>Este archivo se usara para las configuraciones:</a:t>
            </a:r>
            <a:endParaRPr lang="es-ES" dirty="0"/>
          </a:p>
        </p:txBody>
      </p:sp>
      <p:sp>
        <p:nvSpPr>
          <p:cNvPr id="4" name="Marcador de pie de página 3">
            <a:extLst>
              <a:ext uri="{FF2B5EF4-FFF2-40B4-BE49-F238E27FC236}">
                <a16:creationId xmlns:a16="http://schemas.microsoft.com/office/drawing/2014/main" id="{3F644FF7-673C-403F-B445-FE5C407F3A29}"/>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014C34D0-FB77-4666-8E79-78D3B763C246}"/>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Imagen 5">
            <a:extLst>
              <a:ext uri="{FF2B5EF4-FFF2-40B4-BE49-F238E27FC236}">
                <a16:creationId xmlns:a16="http://schemas.microsoft.com/office/drawing/2014/main" id="{3674F73F-3E5B-4362-8D2C-D64484B62534}"/>
              </a:ext>
            </a:extLst>
          </p:cNvPr>
          <p:cNvPicPr>
            <a:picLocks noChangeAspect="1"/>
          </p:cNvPicPr>
          <p:nvPr/>
        </p:nvPicPr>
        <p:blipFill>
          <a:blip r:embed="rId2"/>
          <a:stretch>
            <a:fillRect/>
          </a:stretch>
        </p:blipFill>
        <p:spPr>
          <a:xfrm>
            <a:off x="808840" y="2555684"/>
            <a:ext cx="5401429" cy="2086266"/>
          </a:xfrm>
          <a:prstGeom prst="rect">
            <a:avLst/>
          </a:prstGeom>
        </p:spPr>
      </p:pic>
      <p:pic>
        <p:nvPicPr>
          <p:cNvPr id="7" name="Imagen 6">
            <a:extLst>
              <a:ext uri="{FF2B5EF4-FFF2-40B4-BE49-F238E27FC236}">
                <a16:creationId xmlns:a16="http://schemas.microsoft.com/office/drawing/2014/main" id="{6F38E6FC-325A-483B-91D3-25CBD5BF37C9}"/>
              </a:ext>
            </a:extLst>
          </p:cNvPr>
          <p:cNvPicPr>
            <a:picLocks noChangeAspect="1"/>
          </p:cNvPicPr>
          <p:nvPr/>
        </p:nvPicPr>
        <p:blipFill>
          <a:blip r:embed="rId3"/>
          <a:stretch>
            <a:fillRect/>
          </a:stretch>
        </p:blipFill>
        <p:spPr>
          <a:xfrm>
            <a:off x="7634172" y="2344224"/>
            <a:ext cx="1648055" cy="3724795"/>
          </a:xfrm>
          <a:prstGeom prst="rect">
            <a:avLst/>
          </a:prstGeom>
        </p:spPr>
      </p:pic>
      <p:pic>
        <p:nvPicPr>
          <p:cNvPr id="8" name="Imagen 7">
            <a:extLst>
              <a:ext uri="{FF2B5EF4-FFF2-40B4-BE49-F238E27FC236}">
                <a16:creationId xmlns:a16="http://schemas.microsoft.com/office/drawing/2014/main" id="{937242DC-AB65-4E77-8752-5FC875657000}"/>
              </a:ext>
            </a:extLst>
          </p:cNvPr>
          <p:cNvPicPr>
            <a:picLocks noChangeAspect="1"/>
          </p:cNvPicPr>
          <p:nvPr/>
        </p:nvPicPr>
        <p:blipFill>
          <a:blip r:embed="rId4"/>
          <a:stretch>
            <a:fillRect/>
          </a:stretch>
        </p:blipFill>
        <p:spPr>
          <a:xfrm>
            <a:off x="2926688" y="4779109"/>
            <a:ext cx="1390844" cy="1124107"/>
          </a:xfrm>
          <a:prstGeom prst="rect">
            <a:avLst/>
          </a:prstGeom>
        </p:spPr>
      </p:pic>
    </p:spTree>
    <p:extLst>
      <p:ext uri="{BB962C8B-B14F-4D97-AF65-F5344CB8AC3E}">
        <p14:creationId xmlns:p14="http://schemas.microsoft.com/office/powerpoint/2010/main" val="249926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487CC-7B3A-40DD-899D-DA5B3741F2DD}"/>
              </a:ext>
            </a:extLst>
          </p:cNvPr>
          <p:cNvSpPr>
            <a:spLocks noGrp="1"/>
          </p:cNvSpPr>
          <p:nvPr>
            <p:ph type="title"/>
          </p:nvPr>
        </p:nvSpPr>
        <p:spPr/>
        <p:txBody>
          <a:bodyPr/>
          <a:lstStyle/>
          <a:p>
            <a:r>
              <a:rPr lang="es-AR" dirty="0"/>
              <a:t>Iniciar servidor</a:t>
            </a:r>
            <a:endParaRPr lang="es-ES" dirty="0"/>
          </a:p>
        </p:txBody>
      </p:sp>
      <p:sp>
        <p:nvSpPr>
          <p:cNvPr id="3" name="Marcador de contenido 2">
            <a:extLst>
              <a:ext uri="{FF2B5EF4-FFF2-40B4-BE49-F238E27FC236}">
                <a16:creationId xmlns:a16="http://schemas.microsoft.com/office/drawing/2014/main" id="{3A8A05B9-1BA9-40FE-A31E-5B391E723757}"/>
              </a:ext>
            </a:extLst>
          </p:cNvPr>
          <p:cNvSpPr>
            <a:spLocks noGrp="1"/>
          </p:cNvSpPr>
          <p:nvPr>
            <p:ph idx="1"/>
          </p:nvPr>
        </p:nvSpPr>
        <p:spPr/>
        <p:txBody>
          <a:bodyPr/>
          <a:lstStyle/>
          <a:p>
            <a:r>
              <a:rPr lang="es-ES" dirty="0"/>
              <a:t>Dentro de la carpeta de proyecto donde esta el archivo Manage.py hay que ejecutar el siguiente comando: </a:t>
            </a:r>
            <a:r>
              <a:rPr lang="es-ES" i="1" dirty="0" err="1"/>
              <a:t>python</a:t>
            </a:r>
            <a:r>
              <a:rPr lang="es-ES" i="1" dirty="0"/>
              <a:t> manage.py </a:t>
            </a:r>
            <a:r>
              <a:rPr lang="es-ES" i="1" dirty="0" err="1"/>
              <a:t>runserver</a:t>
            </a:r>
            <a:r>
              <a:rPr lang="es-ES" i="1" dirty="0"/>
              <a:t> 127.0.0.1:5000</a:t>
            </a:r>
          </a:p>
        </p:txBody>
      </p:sp>
      <p:pic>
        <p:nvPicPr>
          <p:cNvPr id="4" name="Imagen 3">
            <a:extLst>
              <a:ext uri="{FF2B5EF4-FFF2-40B4-BE49-F238E27FC236}">
                <a16:creationId xmlns:a16="http://schemas.microsoft.com/office/drawing/2014/main" id="{B59BF2D8-D0D4-4606-B708-0BA9EBD884AB}"/>
              </a:ext>
            </a:extLst>
          </p:cNvPr>
          <p:cNvPicPr/>
          <p:nvPr/>
        </p:nvPicPr>
        <p:blipFill>
          <a:blip r:embed="rId2"/>
          <a:stretch>
            <a:fillRect/>
          </a:stretch>
        </p:blipFill>
        <p:spPr>
          <a:xfrm>
            <a:off x="1906656" y="3235299"/>
            <a:ext cx="8378687" cy="3120545"/>
          </a:xfrm>
          <a:prstGeom prst="rect">
            <a:avLst/>
          </a:prstGeom>
        </p:spPr>
      </p:pic>
      <p:sp>
        <p:nvSpPr>
          <p:cNvPr id="5" name="Marcador de pie de página 4">
            <a:extLst>
              <a:ext uri="{FF2B5EF4-FFF2-40B4-BE49-F238E27FC236}">
                <a16:creationId xmlns:a16="http://schemas.microsoft.com/office/drawing/2014/main" id="{EBACD305-8E8B-4732-9CD0-61E1DC192F8E}"/>
              </a:ext>
            </a:extLst>
          </p:cNvPr>
          <p:cNvSpPr>
            <a:spLocks noGrp="1"/>
          </p:cNvSpPr>
          <p:nvPr>
            <p:ph type="ftr" sz="quarter" idx="11"/>
          </p:nvPr>
        </p:nvSpPr>
        <p:spPr/>
        <p:txBody>
          <a:bodyPr/>
          <a:lstStyle/>
          <a:p>
            <a:r>
              <a:rPr lang="en-US"/>
              <a:t>Creado por Mauro Bravo - mauroezequielbravo@hotmail.com</a:t>
            </a:r>
            <a:endParaRPr lang="en-US" dirty="0"/>
          </a:p>
        </p:txBody>
      </p:sp>
      <p:sp>
        <p:nvSpPr>
          <p:cNvPr id="6" name="Marcador de número de diapositiva 5">
            <a:extLst>
              <a:ext uri="{FF2B5EF4-FFF2-40B4-BE49-F238E27FC236}">
                <a16:creationId xmlns:a16="http://schemas.microsoft.com/office/drawing/2014/main" id="{BB33962D-0920-49A9-A88A-CEFB9338FFAF}"/>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45512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6E96F-2190-42CF-B6E8-DE09DB3C5B23}"/>
              </a:ext>
            </a:extLst>
          </p:cNvPr>
          <p:cNvSpPr>
            <a:spLocks noGrp="1"/>
          </p:cNvSpPr>
          <p:nvPr>
            <p:ph type="title"/>
          </p:nvPr>
        </p:nvSpPr>
        <p:spPr/>
        <p:txBody>
          <a:bodyPr/>
          <a:lstStyle/>
          <a:p>
            <a:r>
              <a:rPr lang="es-ES" dirty="0"/>
              <a:t>migraciones</a:t>
            </a:r>
          </a:p>
        </p:txBody>
      </p:sp>
      <p:sp>
        <p:nvSpPr>
          <p:cNvPr id="3" name="Marcador de contenido 2">
            <a:extLst>
              <a:ext uri="{FF2B5EF4-FFF2-40B4-BE49-F238E27FC236}">
                <a16:creationId xmlns:a16="http://schemas.microsoft.com/office/drawing/2014/main" id="{0B7F835A-847E-474B-B37F-3D6104A24130}"/>
              </a:ext>
            </a:extLst>
          </p:cNvPr>
          <p:cNvSpPr>
            <a:spLocks noGrp="1"/>
          </p:cNvSpPr>
          <p:nvPr>
            <p:ph idx="1"/>
          </p:nvPr>
        </p:nvSpPr>
        <p:spPr/>
        <p:txBody>
          <a:bodyPr/>
          <a:lstStyle/>
          <a:p>
            <a:r>
              <a:rPr lang="es-AR" dirty="0"/>
              <a:t>Una migración es el método o forma de mover el modelo a la base de datos. Por cada cambio que se haga en el modelo se tiene que ejecutar la migración.</a:t>
            </a:r>
          </a:p>
          <a:p>
            <a:r>
              <a:rPr lang="es-AR" dirty="0"/>
              <a:t>Primero se tiene que verificar los cambios que se hicieron en los modelos, con el comando: </a:t>
            </a:r>
            <a:r>
              <a:rPr lang="es-AR" dirty="0" err="1"/>
              <a:t>python</a:t>
            </a:r>
            <a:r>
              <a:rPr lang="es-AR" dirty="0"/>
              <a:t> manage.py </a:t>
            </a:r>
            <a:r>
              <a:rPr lang="es-AR" dirty="0" err="1"/>
              <a:t>makemigrations</a:t>
            </a:r>
            <a:endParaRPr lang="es-ES" dirty="0"/>
          </a:p>
        </p:txBody>
      </p:sp>
      <p:sp>
        <p:nvSpPr>
          <p:cNvPr id="4" name="Marcador de pie de página 3">
            <a:extLst>
              <a:ext uri="{FF2B5EF4-FFF2-40B4-BE49-F238E27FC236}">
                <a16:creationId xmlns:a16="http://schemas.microsoft.com/office/drawing/2014/main" id="{790679AC-06D1-4137-87C2-3719BB4EFF9F}"/>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16274C15-8E2A-45FA-9FFB-C235FEFC3650}"/>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Imagen 5">
            <a:extLst>
              <a:ext uri="{FF2B5EF4-FFF2-40B4-BE49-F238E27FC236}">
                <a16:creationId xmlns:a16="http://schemas.microsoft.com/office/drawing/2014/main" id="{4717475A-8F99-4D1B-BCFA-72C847786123}"/>
              </a:ext>
            </a:extLst>
          </p:cNvPr>
          <p:cNvPicPr>
            <a:picLocks noChangeAspect="1"/>
          </p:cNvPicPr>
          <p:nvPr/>
        </p:nvPicPr>
        <p:blipFill>
          <a:blip r:embed="rId2"/>
          <a:stretch>
            <a:fillRect/>
          </a:stretch>
        </p:blipFill>
        <p:spPr>
          <a:xfrm>
            <a:off x="671512" y="4421453"/>
            <a:ext cx="10848975" cy="990600"/>
          </a:xfrm>
          <a:prstGeom prst="rect">
            <a:avLst/>
          </a:prstGeom>
        </p:spPr>
      </p:pic>
    </p:spTree>
    <p:extLst>
      <p:ext uri="{BB962C8B-B14F-4D97-AF65-F5344CB8AC3E}">
        <p14:creationId xmlns:p14="http://schemas.microsoft.com/office/powerpoint/2010/main" val="272386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7315A-B50D-4C22-98AB-85086088898B}"/>
              </a:ext>
            </a:extLst>
          </p:cNvPr>
          <p:cNvSpPr>
            <a:spLocks noGrp="1"/>
          </p:cNvSpPr>
          <p:nvPr>
            <p:ph type="title"/>
          </p:nvPr>
        </p:nvSpPr>
        <p:spPr/>
        <p:txBody>
          <a:bodyPr/>
          <a:lstStyle/>
          <a:p>
            <a:r>
              <a:rPr lang="es-AR" dirty="0"/>
              <a:t>Migraciones</a:t>
            </a:r>
            <a:endParaRPr lang="es-ES" dirty="0"/>
          </a:p>
        </p:txBody>
      </p:sp>
      <p:sp>
        <p:nvSpPr>
          <p:cNvPr id="3" name="Marcador de contenido 2">
            <a:extLst>
              <a:ext uri="{FF2B5EF4-FFF2-40B4-BE49-F238E27FC236}">
                <a16:creationId xmlns:a16="http://schemas.microsoft.com/office/drawing/2014/main" id="{BF1ECFD2-0552-4D5E-B55D-99B6B6DF6CBE}"/>
              </a:ext>
            </a:extLst>
          </p:cNvPr>
          <p:cNvSpPr>
            <a:spLocks noGrp="1"/>
          </p:cNvSpPr>
          <p:nvPr>
            <p:ph idx="1"/>
          </p:nvPr>
        </p:nvSpPr>
        <p:spPr/>
        <p:txBody>
          <a:bodyPr/>
          <a:lstStyle/>
          <a:p>
            <a:r>
              <a:rPr lang="es-AR" dirty="0"/>
              <a:t>Luego de tener los cambios que se tiene que hacer, para que se impacten sobre la base se tiene que ejecutar: </a:t>
            </a:r>
            <a:r>
              <a:rPr lang="es-AR" dirty="0" err="1"/>
              <a:t>python</a:t>
            </a:r>
            <a:r>
              <a:rPr lang="es-AR" dirty="0"/>
              <a:t> manage.py </a:t>
            </a:r>
            <a:r>
              <a:rPr lang="es-AR" dirty="0" err="1"/>
              <a:t>migrate</a:t>
            </a:r>
            <a:endParaRPr lang="es-AR" dirty="0"/>
          </a:p>
        </p:txBody>
      </p:sp>
      <p:pic>
        <p:nvPicPr>
          <p:cNvPr id="4" name="Imagen 3">
            <a:extLst>
              <a:ext uri="{FF2B5EF4-FFF2-40B4-BE49-F238E27FC236}">
                <a16:creationId xmlns:a16="http://schemas.microsoft.com/office/drawing/2014/main" id="{3D4AB846-2E37-41D5-9629-D748C7EF80B1}"/>
              </a:ext>
            </a:extLst>
          </p:cNvPr>
          <p:cNvPicPr>
            <a:picLocks noChangeAspect="1"/>
          </p:cNvPicPr>
          <p:nvPr/>
        </p:nvPicPr>
        <p:blipFill>
          <a:blip r:embed="rId2"/>
          <a:stretch>
            <a:fillRect/>
          </a:stretch>
        </p:blipFill>
        <p:spPr>
          <a:xfrm>
            <a:off x="2185987" y="2936527"/>
            <a:ext cx="7820025" cy="3157100"/>
          </a:xfrm>
          <a:prstGeom prst="rect">
            <a:avLst/>
          </a:prstGeom>
        </p:spPr>
      </p:pic>
      <p:sp>
        <p:nvSpPr>
          <p:cNvPr id="5" name="Marcador de pie de página 4">
            <a:extLst>
              <a:ext uri="{FF2B5EF4-FFF2-40B4-BE49-F238E27FC236}">
                <a16:creationId xmlns:a16="http://schemas.microsoft.com/office/drawing/2014/main" id="{7E575B79-2049-4021-9CAC-40CDFD0785E5}"/>
              </a:ext>
            </a:extLst>
          </p:cNvPr>
          <p:cNvSpPr>
            <a:spLocks noGrp="1"/>
          </p:cNvSpPr>
          <p:nvPr>
            <p:ph type="ftr" sz="quarter" idx="11"/>
          </p:nvPr>
        </p:nvSpPr>
        <p:spPr/>
        <p:txBody>
          <a:bodyPr/>
          <a:lstStyle/>
          <a:p>
            <a:r>
              <a:rPr lang="en-US"/>
              <a:t>Creado por Mauro Bravo - mauroezequielbravo@hotmail.com</a:t>
            </a:r>
            <a:endParaRPr lang="en-US" dirty="0"/>
          </a:p>
        </p:txBody>
      </p:sp>
      <p:sp>
        <p:nvSpPr>
          <p:cNvPr id="6" name="Marcador de número de diapositiva 5">
            <a:extLst>
              <a:ext uri="{FF2B5EF4-FFF2-40B4-BE49-F238E27FC236}">
                <a16:creationId xmlns:a16="http://schemas.microsoft.com/office/drawing/2014/main" id="{D0BDBDBA-09CB-4C91-A3AD-3B1EEB8C17CD}"/>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414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5764B-4560-4098-A3C0-D141FBFF5931}"/>
              </a:ext>
            </a:extLst>
          </p:cNvPr>
          <p:cNvSpPr>
            <a:spLocks noGrp="1"/>
          </p:cNvSpPr>
          <p:nvPr>
            <p:ph type="title"/>
          </p:nvPr>
        </p:nvSpPr>
        <p:spPr/>
        <p:txBody>
          <a:bodyPr/>
          <a:lstStyle/>
          <a:p>
            <a:r>
              <a:rPr lang="es-ES" dirty="0"/>
              <a:t>Cambiar </a:t>
            </a:r>
            <a:r>
              <a:rPr lang="es-ES" dirty="0" err="1"/>
              <a:t>sqlite</a:t>
            </a:r>
            <a:r>
              <a:rPr lang="es-ES" dirty="0"/>
              <a:t> por </a:t>
            </a:r>
            <a:r>
              <a:rPr lang="es-ES" dirty="0" err="1"/>
              <a:t>mysql</a:t>
            </a:r>
            <a:endParaRPr lang="es-ES" dirty="0"/>
          </a:p>
        </p:txBody>
      </p:sp>
      <p:sp>
        <p:nvSpPr>
          <p:cNvPr id="3" name="Marcador de contenido 2">
            <a:extLst>
              <a:ext uri="{FF2B5EF4-FFF2-40B4-BE49-F238E27FC236}">
                <a16:creationId xmlns:a16="http://schemas.microsoft.com/office/drawing/2014/main" id="{B18BDCC7-B52C-4C13-97DC-3914F81CF596}"/>
              </a:ext>
            </a:extLst>
          </p:cNvPr>
          <p:cNvSpPr>
            <a:spLocks noGrp="1"/>
          </p:cNvSpPr>
          <p:nvPr>
            <p:ph idx="1"/>
          </p:nvPr>
        </p:nvSpPr>
        <p:spPr/>
        <p:txBody>
          <a:bodyPr/>
          <a:lstStyle/>
          <a:p>
            <a:r>
              <a:rPr lang="es-ES" dirty="0"/>
              <a:t>Hay que modificar el archivo setting.py: </a:t>
            </a:r>
          </a:p>
        </p:txBody>
      </p:sp>
      <p:sp>
        <p:nvSpPr>
          <p:cNvPr id="4" name="Marcador de pie de página 3">
            <a:extLst>
              <a:ext uri="{FF2B5EF4-FFF2-40B4-BE49-F238E27FC236}">
                <a16:creationId xmlns:a16="http://schemas.microsoft.com/office/drawing/2014/main" id="{8E0A4772-88EE-43CD-8A6E-646A490013D7}"/>
              </a:ext>
            </a:extLst>
          </p:cNvPr>
          <p:cNvSpPr>
            <a:spLocks noGrp="1"/>
          </p:cNvSpPr>
          <p:nvPr>
            <p:ph type="ftr" sz="quarter" idx="11"/>
          </p:nvPr>
        </p:nvSpPr>
        <p:spPr/>
        <p:txBody>
          <a:bodyPr/>
          <a:lstStyle/>
          <a:p>
            <a:r>
              <a:rPr lang="en-US"/>
              <a:t>Creado por Mauro Bravo - mauroezequielbravo@hotmail.com</a:t>
            </a:r>
            <a:endParaRPr lang="en-US" dirty="0"/>
          </a:p>
        </p:txBody>
      </p:sp>
      <p:sp>
        <p:nvSpPr>
          <p:cNvPr id="5" name="Marcador de número de diapositiva 4">
            <a:extLst>
              <a:ext uri="{FF2B5EF4-FFF2-40B4-BE49-F238E27FC236}">
                <a16:creationId xmlns:a16="http://schemas.microsoft.com/office/drawing/2014/main" id="{5035E623-0487-4E7B-A6AF-CE2C4E480D9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Imagen 5">
            <a:extLst>
              <a:ext uri="{FF2B5EF4-FFF2-40B4-BE49-F238E27FC236}">
                <a16:creationId xmlns:a16="http://schemas.microsoft.com/office/drawing/2014/main" id="{0538D0D0-5D51-44E3-A0FA-1029BFFC98C4}"/>
              </a:ext>
            </a:extLst>
          </p:cNvPr>
          <p:cNvPicPr>
            <a:picLocks noChangeAspect="1"/>
          </p:cNvPicPr>
          <p:nvPr/>
        </p:nvPicPr>
        <p:blipFill>
          <a:blip r:embed="rId2"/>
          <a:stretch>
            <a:fillRect/>
          </a:stretch>
        </p:blipFill>
        <p:spPr>
          <a:xfrm>
            <a:off x="3771900" y="3306509"/>
            <a:ext cx="4648200" cy="1800225"/>
          </a:xfrm>
          <a:prstGeom prst="rect">
            <a:avLst/>
          </a:prstGeom>
        </p:spPr>
      </p:pic>
    </p:spTree>
    <p:extLst>
      <p:ext uri="{BB962C8B-B14F-4D97-AF65-F5344CB8AC3E}">
        <p14:creationId xmlns:p14="http://schemas.microsoft.com/office/powerpoint/2010/main" val="272850931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11735</TotalTime>
  <Words>1634</Words>
  <Application>Microsoft Office PowerPoint</Application>
  <PresentationFormat>Panorámica</PresentationFormat>
  <Paragraphs>163</Paragraphs>
  <Slides>31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Century Gothic</vt:lpstr>
      <vt:lpstr>Estela de condensación</vt:lpstr>
      <vt:lpstr>Documentación de django</vt:lpstr>
      <vt:lpstr>Instalacion</vt:lpstr>
      <vt:lpstr>Entorno virtual</vt:lpstr>
      <vt:lpstr>Crear nuevo proyecto</vt:lpstr>
      <vt:lpstr>Manage.py</vt:lpstr>
      <vt:lpstr>Iniciar servidor</vt:lpstr>
      <vt:lpstr>migraciones</vt:lpstr>
      <vt:lpstr>Migraciones</vt:lpstr>
      <vt:lpstr>Cambiar sqlite por mysql</vt:lpstr>
      <vt:lpstr>Instalar mysqlclient</vt:lpstr>
      <vt:lpstr>Vistas</vt:lpstr>
      <vt:lpstr>URLS</vt:lpstr>
      <vt:lpstr>Aplicaciones</vt:lpstr>
      <vt:lpstr>Aplicaciones - instalacion</vt:lpstr>
      <vt:lpstr>Modelos</vt:lpstr>
      <vt:lpstr>Modelos – impactar modificaciones</vt:lpstr>
      <vt:lpstr>Consola interactiva</vt:lpstr>
      <vt:lpstr>Consola interactiva</vt:lpstr>
      <vt:lpstr>Vista y modelo</vt:lpstr>
      <vt:lpstr>Vista y modelo</vt:lpstr>
      <vt:lpstr>Vista y modelo - join</vt:lpstr>
      <vt:lpstr>templates</vt:lpstr>
      <vt:lpstr>Templates</vt:lpstr>
      <vt:lpstr>Master page</vt:lpstr>
      <vt:lpstr>formularios</vt:lpstr>
      <vt:lpstr>Formularios - vistas</vt:lpstr>
      <vt:lpstr>Formulario - template</vt:lpstr>
      <vt:lpstr>Panel de administración</vt:lpstr>
      <vt:lpstr>Panel de administración</vt:lpstr>
      <vt:lpstr>Panel de administración - Modelos</vt:lpstr>
      <vt:lpstr>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Documentación de django</dc:title>
  <dc:creator>Mauro Bravo</dc:creator>
  <cp:lastModifiedBy>Mauro Bravo</cp:lastModifiedBy>
  <cp:revision>26</cp:revision>
  <dcterms:created xsi:type="dcterms:W3CDTF">2019-02-03T04:17:39Z</dcterms:created>
  <dcterms:modified xsi:type="dcterms:W3CDTF">2020-02-23T17:07:42Z</dcterms:modified>
</cp:coreProperties>
</file>