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71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56DF1-D107-498B-8B48-A499125E3EE5}" v="25" dt="2020-02-26T02:56:08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63" d="100"/>
          <a:sy n="63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o Bravo" userId="d0cb0ae145c54d63" providerId="LiveId" clId="{A5056DF1-D107-498B-8B48-A499125E3EE5}"/>
    <pc:docChg chg="undo custSel mod addSld modSld">
      <pc:chgData name="Mauro Bravo" userId="d0cb0ae145c54d63" providerId="LiveId" clId="{A5056DF1-D107-498B-8B48-A499125E3EE5}" dt="2020-02-26T02:56:42.259" v="534" actId="20577"/>
      <pc:docMkLst>
        <pc:docMk/>
      </pc:docMkLst>
      <pc:sldChg chg="addSp modSp add mod setBg">
        <pc:chgData name="Mauro Bravo" userId="d0cb0ae145c54d63" providerId="LiveId" clId="{A5056DF1-D107-498B-8B48-A499125E3EE5}" dt="2020-02-25T05:02:06.026" v="35"/>
        <pc:sldMkLst>
          <pc:docMk/>
          <pc:sldMk cId="3848335575" sldId="274"/>
        </pc:sldMkLst>
        <pc:spChg chg="mod">
          <ac:chgData name="Mauro Bravo" userId="d0cb0ae145c54d63" providerId="LiveId" clId="{A5056DF1-D107-498B-8B48-A499125E3EE5}" dt="2020-02-25T05:01:45.969" v="31" actId="26606"/>
          <ac:spMkLst>
            <pc:docMk/>
            <pc:sldMk cId="3848335575" sldId="274"/>
            <ac:spMk id="2" creationId="{96291D33-3A05-4415-84BF-F0E4A2A7374B}"/>
          </ac:spMkLst>
        </pc:spChg>
        <pc:spChg chg="mod">
          <ac:chgData name="Mauro Bravo" userId="d0cb0ae145c54d63" providerId="LiveId" clId="{A5056DF1-D107-498B-8B48-A499125E3EE5}" dt="2020-02-25T05:02:06.026" v="35"/>
          <ac:spMkLst>
            <pc:docMk/>
            <pc:sldMk cId="3848335575" sldId="274"/>
            <ac:spMk id="3" creationId="{DEE18D5D-00AF-4EBF-B778-033C73C6DC57}"/>
          </ac:spMkLst>
        </pc:spChg>
        <pc:picChg chg="add mod">
          <ac:chgData name="Mauro Bravo" userId="d0cb0ae145c54d63" providerId="LiveId" clId="{A5056DF1-D107-498B-8B48-A499125E3EE5}" dt="2020-02-25T05:01:45.969" v="31" actId="26606"/>
          <ac:picMkLst>
            <pc:docMk/>
            <pc:sldMk cId="3848335575" sldId="274"/>
            <ac:picMk id="4" creationId="{68CED614-2F3F-4ABD-820B-F40CB9D74F80}"/>
          </ac:picMkLst>
        </pc:picChg>
      </pc:sldChg>
      <pc:sldChg chg="addSp modSp add">
        <pc:chgData name="Mauro Bravo" userId="d0cb0ae145c54d63" providerId="LiveId" clId="{A5056DF1-D107-498B-8B48-A499125E3EE5}" dt="2020-02-25T05:04:55.274" v="75" actId="14100"/>
        <pc:sldMkLst>
          <pc:docMk/>
          <pc:sldMk cId="1183677630" sldId="275"/>
        </pc:sldMkLst>
        <pc:spChg chg="mod">
          <ac:chgData name="Mauro Bravo" userId="d0cb0ae145c54d63" providerId="LiveId" clId="{A5056DF1-D107-498B-8B48-A499125E3EE5}" dt="2020-02-25T05:03:12.901" v="70" actId="20577"/>
          <ac:spMkLst>
            <pc:docMk/>
            <pc:sldMk cId="1183677630" sldId="275"/>
            <ac:spMk id="2" creationId="{4F82D24C-47CE-4FA4-B0CF-9493D0D2D542}"/>
          </ac:spMkLst>
        </pc:spChg>
        <pc:spChg chg="mod">
          <ac:chgData name="Mauro Bravo" userId="d0cb0ae145c54d63" providerId="LiveId" clId="{A5056DF1-D107-498B-8B48-A499125E3EE5}" dt="2020-02-25T05:04:18.579" v="73" actId="20577"/>
          <ac:spMkLst>
            <pc:docMk/>
            <pc:sldMk cId="1183677630" sldId="275"/>
            <ac:spMk id="3" creationId="{28FE008D-C0A3-42A8-826B-1403BA109111}"/>
          </ac:spMkLst>
        </pc:spChg>
        <pc:picChg chg="add mod">
          <ac:chgData name="Mauro Bravo" userId="d0cb0ae145c54d63" providerId="LiveId" clId="{A5056DF1-D107-498B-8B48-A499125E3EE5}" dt="2020-02-25T05:04:55.274" v="75" actId="14100"/>
          <ac:picMkLst>
            <pc:docMk/>
            <pc:sldMk cId="1183677630" sldId="275"/>
            <ac:picMk id="4" creationId="{C0CA2F48-0E18-423C-8A50-42AE6B4C5034}"/>
          </ac:picMkLst>
        </pc:picChg>
      </pc:sldChg>
      <pc:sldChg chg="modSp add">
        <pc:chgData name="Mauro Bravo" userId="d0cb0ae145c54d63" providerId="LiveId" clId="{A5056DF1-D107-498B-8B48-A499125E3EE5}" dt="2020-02-25T05:06:58.315" v="176" actId="20577"/>
        <pc:sldMkLst>
          <pc:docMk/>
          <pc:sldMk cId="2686608113" sldId="276"/>
        </pc:sldMkLst>
        <pc:spChg chg="mod">
          <ac:chgData name="Mauro Bravo" userId="d0cb0ae145c54d63" providerId="LiveId" clId="{A5056DF1-D107-498B-8B48-A499125E3EE5}" dt="2020-02-25T05:06:12.782" v="118" actId="20577"/>
          <ac:spMkLst>
            <pc:docMk/>
            <pc:sldMk cId="2686608113" sldId="276"/>
            <ac:spMk id="2" creationId="{AE38F3A0-A4B8-4B39-899E-CCFAEA4AC1E3}"/>
          </ac:spMkLst>
        </pc:spChg>
        <pc:spChg chg="mod">
          <ac:chgData name="Mauro Bravo" userId="d0cb0ae145c54d63" providerId="LiveId" clId="{A5056DF1-D107-498B-8B48-A499125E3EE5}" dt="2020-02-25T05:06:58.315" v="176" actId="20577"/>
          <ac:spMkLst>
            <pc:docMk/>
            <pc:sldMk cId="2686608113" sldId="276"/>
            <ac:spMk id="3" creationId="{9AF20DA5-7795-4D35-86C3-E1ABD5103905}"/>
          </ac:spMkLst>
        </pc:spChg>
      </pc:sldChg>
      <pc:sldChg chg="modSp add">
        <pc:chgData name="Mauro Bravo" userId="d0cb0ae145c54d63" providerId="LiveId" clId="{A5056DF1-D107-498B-8B48-A499125E3EE5}" dt="2020-02-25T05:06:50.054" v="166" actId="20577"/>
        <pc:sldMkLst>
          <pc:docMk/>
          <pc:sldMk cId="3781173916" sldId="277"/>
        </pc:sldMkLst>
        <pc:spChg chg="mod">
          <ac:chgData name="Mauro Bravo" userId="d0cb0ae145c54d63" providerId="LiveId" clId="{A5056DF1-D107-498B-8B48-A499125E3EE5}" dt="2020-02-25T05:06:41.624" v="156" actId="20577"/>
          <ac:spMkLst>
            <pc:docMk/>
            <pc:sldMk cId="3781173916" sldId="277"/>
            <ac:spMk id="2" creationId="{F3F9402E-FD78-441B-85C7-ADB4CDE84852}"/>
          </ac:spMkLst>
        </pc:spChg>
        <pc:spChg chg="mod">
          <ac:chgData name="Mauro Bravo" userId="d0cb0ae145c54d63" providerId="LiveId" clId="{A5056DF1-D107-498B-8B48-A499125E3EE5}" dt="2020-02-25T05:06:50.054" v="166" actId="20577"/>
          <ac:spMkLst>
            <pc:docMk/>
            <pc:sldMk cId="3781173916" sldId="277"/>
            <ac:spMk id="3" creationId="{23AFB2EA-3D22-4878-A5A7-92E974286AC7}"/>
          </ac:spMkLst>
        </pc:spChg>
      </pc:sldChg>
      <pc:sldChg chg="addSp modSp add mod setBg">
        <pc:chgData name="Mauro Bravo" userId="d0cb0ae145c54d63" providerId="LiveId" clId="{A5056DF1-D107-498B-8B48-A499125E3EE5}" dt="2020-02-26T02:26:39.104" v="391" actId="27636"/>
        <pc:sldMkLst>
          <pc:docMk/>
          <pc:sldMk cId="184540845" sldId="278"/>
        </pc:sldMkLst>
        <pc:spChg chg="mod">
          <ac:chgData name="Mauro Bravo" userId="d0cb0ae145c54d63" providerId="LiveId" clId="{A5056DF1-D107-498B-8B48-A499125E3EE5}" dt="2020-02-26T02:19:51.463" v="204" actId="26606"/>
          <ac:spMkLst>
            <pc:docMk/>
            <pc:sldMk cId="184540845" sldId="278"/>
            <ac:spMk id="2" creationId="{594DF310-07A5-4728-A7CA-0A274E899946}"/>
          </ac:spMkLst>
        </pc:spChg>
        <pc:spChg chg="mod">
          <ac:chgData name="Mauro Bravo" userId="d0cb0ae145c54d63" providerId="LiveId" clId="{A5056DF1-D107-498B-8B48-A499125E3EE5}" dt="2020-02-26T02:26:39.104" v="391" actId="27636"/>
          <ac:spMkLst>
            <pc:docMk/>
            <pc:sldMk cId="184540845" sldId="278"/>
            <ac:spMk id="3" creationId="{CDCDD784-33E7-4BAA-8B0A-9EA37ADFBC2B}"/>
          </ac:spMkLst>
        </pc:spChg>
        <pc:spChg chg="add">
          <ac:chgData name="Mauro Bravo" userId="d0cb0ae145c54d63" providerId="LiveId" clId="{A5056DF1-D107-498B-8B48-A499125E3EE5}" dt="2020-02-26T02:19:51.463" v="204" actId="26606"/>
          <ac:spMkLst>
            <pc:docMk/>
            <pc:sldMk cId="184540845" sldId="278"/>
            <ac:spMk id="9" creationId="{35C3D674-3D59-4E93-80CA-0C0A9095E816}"/>
          </ac:spMkLst>
        </pc:spChg>
        <pc:spChg chg="add">
          <ac:chgData name="Mauro Bravo" userId="d0cb0ae145c54d63" providerId="LiveId" clId="{A5056DF1-D107-498B-8B48-A499125E3EE5}" dt="2020-02-26T02:19:51.463" v="204" actId="26606"/>
          <ac:spMkLst>
            <pc:docMk/>
            <pc:sldMk cId="184540845" sldId="278"/>
            <ac:spMk id="13" creationId="{EF2A81E1-BCBE-426B-8C09-33274E69409D}"/>
          </ac:spMkLst>
        </pc:spChg>
        <pc:picChg chg="add mod">
          <ac:chgData name="Mauro Bravo" userId="d0cb0ae145c54d63" providerId="LiveId" clId="{A5056DF1-D107-498B-8B48-A499125E3EE5}" dt="2020-02-26T02:19:51.463" v="204" actId="26606"/>
          <ac:picMkLst>
            <pc:docMk/>
            <pc:sldMk cId="184540845" sldId="278"/>
            <ac:picMk id="4" creationId="{6DC290DD-6B6D-4573-8EA7-9A57FF2AC664}"/>
          </ac:picMkLst>
        </pc:picChg>
        <pc:picChg chg="add">
          <ac:chgData name="Mauro Bravo" userId="d0cb0ae145c54d63" providerId="LiveId" clId="{A5056DF1-D107-498B-8B48-A499125E3EE5}" dt="2020-02-26T02:19:51.463" v="204" actId="26606"/>
          <ac:picMkLst>
            <pc:docMk/>
            <pc:sldMk cId="184540845" sldId="278"/>
            <ac:picMk id="15" creationId="{39D1DDD4-5BB3-45BA-B9B3-06B62299AD79}"/>
          </ac:picMkLst>
        </pc:picChg>
        <pc:cxnChg chg="add">
          <ac:chgData name="Mauro Bravo" userId="d0cb0ae145c54d63" providerId="LiveId" clId="{A5056DF1-D107-498B-8B48-A499125E3EE5}" dt="2020-02-26T02:19:51.463" v="204" actId="26606"/>
          <ac:cxnSpMkLst>
            <pc:docMk/>
            <pc:sldMk cId="184540845" sldId="278"/>
            <ac:cxnSpMk id="11" creationId="{C884B8F8-FDC9-498B-9960-5D7260AFCB03}"/>
          </ac:cxnSpMkLst>
        </pc:cxnChg>
        <pc:cxnChg chg="add">
          <ac:chgData name="Mauro Bravo" userId="d0cb0ae145c54d63" providerId="LiveId" clId="{A5056DF1-D107-498B-8B48-A499125E3EE5}" dt="2020-02-26T02:19:51.463" v="204" actId="26606"/>
          <ac:cxnSpMkLst>
            <pc:docMk/>
            <pc:sldMk cId="184540845" sldId="278"/>
            <ac:cxnSpMk id="17" creationId="{A24DAE64-2302-42EA-8239-F2F0775CA5AD}"/>
          </ac:cxnSpMkLst>
        </pc:cxnChg>
      </pc:sldChg>
      <pc:sldChg chg="addSp delSp modSp add mod setBg">
        <pc:chgData name="Mauro Bravo" userId="d0cb0ae145c54d63" providerId="LiveId" clId="{A5056DF1-D107-498B-8B48-A499125E3EE5}" dt="2020-02-26T02:56:42.259" v="534" actId="20577"/>
        <pc:sldMkLst>
          <pc:docMk/>
          <pc:sldMk cId="3410998571" sldId="279"/>
        </pc:sldMkLst>
        <pc:spChg chg="mod">
          <ac:chgData name="Mauro Bravo" userId="d0cb0ae145c54d63" providerId="LiveId" clId="{A5056DF1-D107-498B-8B48-A499125E3EE5}" dt="2020-02-26T02:55:54.081" v="414" actId="26606"/>
          <ac:spMkLst>
            <pc:docMk/>
            <pc:sldMk cId="3410998571" sldId="279"/>
            <ac:spMk id="2" creationId="{3731F20A-D665-43CE-A104-04D5B9FD4F0D}"/>
          </ac:spMkLst>
        </pc:spChg>
        <pc:spChg chg="add del">
          <ac:chgData name="Mauro Bravo" userId="d0cb0ae145c54d63" providerId="LiveId" clId="{A5056DF1-D107-498B-8B48-A499125E3EE5}" dt="2020-02-26T02:55:54.081" v="414" actId="26606"/>
          <ac:spMkLst>
            <pc:docMk/>
            <pc:sldMk cId="3410998571" sldId="279"/>
            <ac:spMk id="3" creationId="{95AF1411-66FC-49B8-BE04-E9691639EA5D}"/>
          </ac:spMkLst>
        </pc:spChg>
        <pc:spChg chg="add del">
          <ac:chgData name="Mauro Bravo" userId="d0cb0ae145c54d63" providerId="LiveId" clId="{A5056DF1-D107-498B-8B48-A499125E3EE5}" dt="2020-02-26T02:55:54.025" v="413" actId="26606"/>
          <ac:spMkLst>
            <pc:docMk/>
            <pc:sldMk cId="3410998571" sldId="279"/>
            <ac:spMk id="9" creationId="{0CABCAE3-64FC-4149-819F-2C1812824154}"/>
          </ac:spMkLst>
        </pc:spChg>
        <pc:spChg chg="add del">
          <ac:chgData name="Mauro Bravo" userId="d0cb0ae145c54d63" providerId="LiveId" clId="{A5056DF1-D107-498B-8B48-A499125E3EE5}" dt="2020-02-26T02:55:54.025" v="413" actId="26606"/>
          <ac:spMkLst>
            <pc:docMk/>
            <pc:sldMk cId="3410998571" sldId="279"/>
            <ac:spMk id="17" creationId="{D0712110-0BC1-4B31-B3BB-63B44222E87F}"/>
          </ac:spMkLst>
        </pc:spChg>
        <pc:spChg chg="add del">
          <ac:chgData name="Mauro Bravo" userId="d0cb0ae145c54d63" providerId="LiveId" clId="{A5056DF1-D107-498B-8B48-A499125E3EE5}" dt="2020-02-26T02:55:54.025" v="413" actId="26606"/>
          <ac:spMkLst>
            <pc:docMk/>
            <pc:sldMk cId="3410998571" sldId="279"/>
            <ac:spMk id="19" creationId="{4466B5F3-C053-4580-B04A-1EF949888280}"/>
          </ac:spMkLst>
        </pc:spChg>
        <pc:spChg chg="add">
          <ac:chgData name="Mauro Bravo" userId="d0cb0ae145c54d63" providerId="LiveId" clId="{A5056DF1-D107-498B-8B48-A499125E3EE5}" dt="2020-02-26T02:55:54.081" v="414" actId="26606"/>
          <ac:spMkLst>
            <pc:docMk/>
            <pc:sldMk cId="3410998571" sldId="279"/>
            <ac:spMk id="27" creationId="{35C3D674-3D59-4E93-80CA-0C0A9095E816}"/>
          </ac:spMkLst>
        </pc:spChg>
        <pc:spChg chg="add">
          <ac:chgData name="Mauro Bravo" userId="d0cb0ae145c54d63" providerId="LiveId" clId="{A5056DF1-D107-498B-8B48-A499125E3EE5}" dt="2020-02-26T02:55:54.081" v="414" actId="26606"/>
          <ac:spMkLst>
            <pc:docMk/>
            <pc:sldMk cId="3410998571" sldId="279"/>
            <ac:spMk id="29" creationId="{EF2A81E1-BCBE-426B-8C09-33274E69409D}"/>
          </ac:spMkLst>
        </pc:spChg>
        <pc:spChg chg="add mod">
          <ac:chgData name="Mauro Bravo" userId="d0cb0ae145c54d63" providerId="LiveId" clId="{A5056DF1-D107-498B-8B48-A499125E3EE5}" dt="2020-02-26T02:56:42.259" v="534" actId="20577"/>
          <ac:spMkLst>
            <pc:docMk/>
            <pc:sldMk cId="3410998571" sldId="279"/>
            <ac:spMk id="30" creationId="{95AF1411-66FC-49B8-BE04-E9691639EA5D}"/>
          </ac:spMkLst>
        </pc:spChg>
        <pc:picChg chg="add mod">
          <ac:chgData name="Mauro Bravo" userId="d0cb0ae145c54d63" providerId="LiveId" clId="{A5056DF1-D107-498B-8B48-A499125E3EE5}" dt="2020-02-26T02:55:54.081" v="414" actId="26606"/>
          <ac:picMkLst>
            <pc:docMk/>
            <pc:sldMk cId="3410998571" sldId="279"/>
            <ac:picMk id="4" creationId="{195D4F1A-CA8C-4AA1-B480-4F27838B3972}"/>
          </ac:picMkLst>
        </pc:picChg>
        <pc:picChg chg="add del">
          <ac:chgData name="Mauro Bravo" userId="d0cb0ae145c54d63" providerId="LiveId" clId="{A5056DF1-D107-498B-8B48-A499125E3EE5}" dt="2020-02-26T02:55:54.025" v="413" actId="26606"/>
          <ac:picMkLst>
            <pc:docMk/>
            <pc:sldMk cId="3410998571" sldId="279"/>
            <ac:picMk id="11" creationId="{012FDCFE-9AD2-4D8A-8CBF-B3AA37EBF6DD}"/>
          </ac:picMkLst>
        </pc:picChg>
        <pc:picChg chg="add del">
          <ac:chgData name="Mauro Bravo" userId="d0cb0ae145c54d63" providerId="LiveId" clId="{A5056DF1-D107-498B-8B48-A499125E3EE5}" dt="2020-02-26T02:55:54.025" v="413" actId="26606"/>
          <ac:picMkLst>
            <pc:docMk/>
            <pc:sldMk cId="3410998571" sldId="279"/>
            <ac:picMk id="23" creationId="{25CED634-E2D0-4AB7-96DD-816C9B52C5CF}"/>
          </ac:picMkLst>
        </pc:picChg>
        <pc:picChg chg="add">
          <ac:chgData name="Mauro Bravo" userId="d0cb0ae145c54d63" providerId="LiveId" clId="{A5056DF1-D107-498B-8B48-A499125E3EE5}" dt="2020-02-26T02:55:54.081" v="414" actId="26606"/>
          <ac:picMkLst>
            <pc:docMk/>
            <pc:sldMk cId="3410998571" sldId="279"/>
            <ac:picMk id="31" creationId="{39D1DDD4-5BB3-45BA-B9B3-06B62299AD79}"/>
          </ac:picMkLst>
        </pc:picChg>
        <pc:cxnChg chg="add del">
          <ac:chgData name="Mauro Bravo" userId="d0cb0ae145c54d63" providerId="LiveId" clId="{A5056DF1-D107-498B-8B48-A499125E3EE5}" dt="2020-02-26T02:55:54.025" v="413" actId="26606"/>
          <ac:cxnSpMkLst>
            <pc:docMk/>
            <pc:sldMk cId="3410998571" sldId="279"/>
            <ac:cxnSpMk id="13" creationId="{FBD463FC-4CA8-4FF4-85A3-AF9F4B98D210}"/>
          </ac:cxnSpMkLst>
        </pc:cxnChg>
        <pc:cxnChg chg="add del">
          <ac:chgData name="Mauro Bravo" userId="d0cb0ae145c54d63" providerId="LiveId" clId="{A5056DF1-D107-498B-8B48-A499125E3EE5}" dt="2020-02-26T02:55:54.025" v="413" actId="26606"/>
          <ac:cxnSpMkLst>
            <pc:docMk/>
            <pc:sldMk cId="3410998571" sldId="279"/>
            <ac:cxnSpMk id="15" creationId="{BECF35C3-8B44-4F4B-BD25-4C01823DB22A}"/>
          </ac:cxnSpMkLst>
        </pc:cxnChg>
        <pc:cxnChg chg="add del">
          <ac:chgData name="Mauro Bravo" userId="d0cb0ae145c54d63" providerId="LiveId" clId="{A5056DF1-D107-498B-8B48-A499125E3EE5}" dt="2020-02-26T02:55:54.025" v="413" actId="26606"/>
          <ac:cxnSpMkLst>
            <pc:docMk/>
            <pc:sldMk cId="3410998571" sldId="279"/>
            <ac:cxnSpMk id="21" creationId="{FA6123F2-4B61-414F-A7E5-5B7828EACAE2}"/>
          </ac:cxnSpMkLst>
        </pc:cxnChg>
        <pc:cxnChg chg="add del">
          <ac:chgData name="Mauro Bravo" userId="d0cb0ae145c54d63" providerId="LiveId" clId="{A5056DF1-D107-498B-8B48-A499125E3EE5}" dt="2020-02-26T02:55:54.025" v="413" actId="26606"/>
          <ac:cxnSpMkLst>
            <pc:docMk/>
            <pc:sldMk cId="3410998571" sldId="279"/>
            <ac:cxnSpMk id="25" creationId="{FCDDCDFB-696D-4FDF-9B58-24F71B7C37BC}"/>
          </ac:cxnSpMkLst>
        </pc:cxnChg>
        <pc:cxnChg chg="add">
          <ac:chgData name="Mauro Bravo" userId="d0cb0ae145c54d63" providerId="LiveId" clId="{A5056DF1-D107-498B-8B48-A499125E3EE5}" dt="2020-02-26T02:55:54.081" v="414" actId="26606"/>
          <ac:cxnSpMkLst>
            <pc:docMk/>
            <pc:sldMk cId="3410998571" sldId="279"/>
            <ac:cxnSpMk id="28" creationId="{C884B8F8-FDC9-498B-9960-5D7260AFCB03}"/>
          </ac:cxnSpMkLst>
        </pc:cxnChg>
        <pc:cxnChg chg="add">
          <ac:chgData name="Mauro Bravo" userId="d0cb0ae145c54d63" providerId="LiveId" clId="{A5056DF1-D107-498B-8B48-A499125E3EE5}" dt="2020-02-26T02:55:54.081" v="414" actId="26606"/>
          <ac:cxnSpMkLst>
            <pc:docMk/>
            <pc:sldMk cId="3410998571" sldId="279"/>
            <ac:cxnSpMk id="32" creationId="{A24DAE64-2302-42EA-8239-F2F0775CA5A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 creado un esquema para ayudarle a empezar a trabajar en la presentación. Algunas diapositivas incluyen información aquí en las notas para proporcionar temas adicionales para que investigue.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4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Clasificación histórica o por generaciones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4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Variables y vectores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Condicionales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Sintaxis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Semántica estática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Sistema de tipos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5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Paradigmas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9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Lenguaje_de_programaci&#243;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commons.wikimedia.org/wiki/File:PET-basic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rogramming_language_textbooks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CA327-20E6-4148-805B-D5FAC834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Aquí está el esquema para empezar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Hechos clave acerca de su tema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5028036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Un lenguaje de programación es un lenguaje formal que le proporciona a una persona, en este caso el programador, la capacidad de escribir una serie de instrucciones o secuencias de órdenes en forma de algoritmos con el fin de controlar el comportamiento físico y/o lógico de una computadora, de manera que se puedan obtener diversas clases de datos. A todo este conjunto de órdenes escritas mediante un lenguaje de programación se le denomina programa.</a:t>
            </a:r>
          </a:p>
        </p:txBody>
      </p:sp>
      <p:sp>
        <p:nvSpPr>
          <p:cNvPr id="22" name="Content Placeholder 3"/>
          <p:cNvSpPr/>
          <p:nvPr/>
        </p:nvSpPr>
        <p:spPr>
          <a:xfrm>
            <a:off x="6211660" y="1876798"/>
            <a:ext cx="5237389" cy="40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Conferencia académica: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European Conference on Artificial Intelligence (ECAI) 2016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es.wikipedia.org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Texto bajo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Licencia CC-BY-SA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3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D24C-47CE-4FA4-B0CF-9493D0D2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Historial de cambios de un archivo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E008D-C0A3-42A8-826B-1403BA10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$ </a:t>
            </a:r>
            <a:r>
              <a:rPr lang="es-ES" dirty="0" err="1"/>
              <a:t>git</a:t>
            </a:r>
            <a:r>
              <a:rPr lang="es-ES" dirty="0"/>
              <a:t> log Archivo_de_Prueba.txt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A2F48-0E18-423C-8A50-42AE6B4C5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2609850"/>
            <a:ext cx="7110036" cy="26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7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8F3A0-A4B8-4B39-899E-CCFAEA4A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Enviar a repositorio remoto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F20DA5-7795-4D35-86C3-E1ABD5103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$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660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9402E-FD78-441B-85C7-ADB4CDE8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Traer desde repositorio remoto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FB2EA-3D22-4878-A5A7-92E97428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$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117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94DF310-07A5-4728-A7CA-0A274E89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s-ES" dirty="0" err="1"/>
              <a:t>Configuracion</a:t>
            </a:r>
            <a:r>
              <a:rPr lang="es-ES" dirty="0"/>
              <a:t> de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CDD784-33E7-4BAA-8B0A-9EA37ADF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Abrir todas las configuraciones: $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endParaRPr lang="es-ES" dirty="0"/>
          </a:p>
          <a:p>
            <a:r>
              <a:rPr lang="es-ES" dirty="0"/>
              <a:t>Lista las configuraciones por defecto: $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–</a:t>
            </a:r>
            <a:r>
              <a:rPr lang="es-ES" dirty="0" err="1"/>
              <a:t>list</a:t>
            </a:r>
            <a:endParaRPr lang="es-ES" dirty="0"/>
          </a:p>
          <a:p>
            <a:r>
              <a:rPr lang="es-ES" dirty="0"/>
              <a:t>Donde esta las configuraciones por defecto: $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--</a:t>
            </a:r>
            <a:r>
              <a:rPr lang="es-ES" dirty="0" err="1"/>
              <a:t>list</a:t>
            </a:r>
            <a:r>
              <a:rPr lang="es-ES" dirty="0"/>
              <a:t> --show-</a:t>
            </a:r>
            <a:r>
              <a:rPr lang="es-ES" dirty="0" err="1"/>
              <a:t>origin</a:t>
            </a:r>
            <a:endParaRPr lang="es-ES" dirty="0"/>
          </a:p>
          <a:p>
            <a:r>
              <a:rPr lang="es-ES" dirty="0"/>
              <a:t>Configurar datos personales: $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--global user.name "Mauro Bravo"</a:t>
            </a:r>
          </a:p>
          <a:p>
            <a:r>
              <a:rPr lang="es-ES" dirty="0"/>
              <a:t>$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--global </a:t>
            </a:r>
            <a:r>
              <a:rPr lang="es-ES" dirty="0" err="1"/>
              <a:t>user.email</a:t>
            </a:r>
            <a:r>
              <a:rPr lang="es-ES" dirty="0"/>
              <a:t> "mauroezequielbravo@hotmail.com"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C290DD-6B6D-4573-8EA7-9A57FF2AC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807" y="805583"/>
            <a:ext cx="4233650" cy="4660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40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731F20A-D665-43CE-A104-04D5B9FD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s-ES"/>
              <a:t>Comparar versiones</a:t>
            </a:r>
            <a:endParaRPr lang="es-ES" dirty="0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95AF1411-66FC-49B8-BE04-E9691639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s-ES" dirty="0"/>
              <a:t>$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diff</a:t>
            </a:r>
            <a:r>
              <a:rPr lang="es-ES" dirty="0"/>
              <a:t> 7fdb0b293b0074316c8e2558e7a680d09920d56c b6384fbf4b7d9ae5b35f6b479285b3cb9e577bee</a:t>
            </a:r>
          </a:p>
          <a:p>
            <a:r>
              <a:rPr lang="es-ES" dirty="0"/>
              <a:t>El orden importa en este comando, se tiene que poner primero el mas viejo y luego </a:t>
            </a:r>
            <a:r>
              <a:rPr lang="es-ES"/>
              <a:t>mas nuevo.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5D4F1A-CA8C-4AA1-B480-4F27838B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086703"/>
            <a:ext cx="4960442" cy="4098521"/>
          </a:xfrm>
          <a:prstGeom prst="rect">
            <a:avLst/>
          </a:prstGeom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99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Clasificación de los lenguajes de programación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Buscar en las notas de diapositiva siguientes temas a tener en cuenta para hablar</a:t>
            </a:r>
          </a:p>
        </p:txBody>
      </p:sp>
    </p:spTree>
    <p:extLst>
      <p:ext uri="{BB962C8B-B14F-4D97-AF65-F5344CB8AC3E}">
        <p14:creationId xmlns:p14="http://schemas.microsoft.com/office/powerpoint/2010/main" val="225381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Paradigma de programación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903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Clasificación por paradigmas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398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Elementos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Buscar en las notas de diapositiva siguientes temas a tener en cuenta para hablar</a:t>
            </a:r>
          </a:p>
        </p:txBody>
      </p:sp>
    </p:spTree>
    <p:extLst>
      <p:ext uri="{BB962C8B-B14F-4D97-AF65-F5344CB8AC3E}">
        <p14:creationId xmlns:p14="http://schemas.microsoft.com/office/powerpoint/2010/main" val="2845792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sz="3000" dirty="0"/>
              <a:t>Implementación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098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3700" dirty="0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endParaRPr sz="16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9981" y="329309"/>
            <a:ext cx="4179506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2"/>
              </a:rPr>
              <a:t>Foto</a:t>
            </a:r>
            <a:r>
              <a:rPr lang="en-US" dirty="0"/>
              <a:t> de Rafax / Public domain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aptura del microordenador Commodore PET-32 mostrando un programapøoopo en el lenguaje de programación B.A.S.I.C., bajo el emulador VICE en una distribución GNU/Linux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878582"/>
            <a:ext cx="4960442" cy="25147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71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Técnica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81" y="329309"/>
            <a:ext cx="4172212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Foto</a:t>
            </a:r>
            <a:r>
              <a:rPr lang="en-US" dirty="0"/>
              <a:t> de User:K.lee / Public domain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Buscar en las notas de diapositiva siguientes temas a tener en cuenta para hablar</a:t>
            </a:r>
          </a:p>
        </p:txBody>
      </p:sp>
      <p:pic>
        <p:nvPicPr>
          <p:cNvPr id="4" name="Picture 3" descr="A selection of programming language textbooks on a shelf. Levels and colors adjusted in the GIMP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447347"/>
            <a:ext cx="4960442" cy="33772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7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Véase también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6405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Referencias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6194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Enlaces externos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123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Trabajos citados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29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Contenido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Historia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Clasificación de los lenguajes de programación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Paradigma de programación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Clasificación por paradigmas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Elementos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Implementación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Técnica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Véase también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Referencias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Enlaces externos</a:t>
            </a:r>
          </a:p>
        </p:txBody>
      </p:sp>
    </p:spTree>
    <p:extLst>
      <p:ext uri="{BB962C8B-B14F-4D97-AF65-F5344CB8AC3E}">
        <p14:creationId xmlns:p14="http://schemas.microsoft.com/office/powerpoint/2010/main" val="7015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s-ES" dirty="0"/>
              <a:t>Comandos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840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9B1B9-8798-4BB8-BD37-6884A82B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nuevo repositorio en una carpeta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2FFDE-F8A9-4FB7-B614-6EBD36CB4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$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init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D93C80-428F-4602-99E8-787542CBB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216" y="5067298"/>
            <a:ext cx="5705149" cy="5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6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66D23-7C58-40FA-BBF8-837B31CF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Agregar archivo nuevo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B753E-00A4-4E8D-9A93-28A4F9EE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$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Archivo_de_Prueba.txt</a:t>
            </a:r>
          </a:p>
          <a:p>
            <a:r>
              <a:rPr lang="es-ES" dirty="0"/>
              <a:t>Este archivo queda en </a:t>
            </a:r>
            <a:r>
              <a:rPr lang="es-ES" dirty="0" err="1"/>
              <a:t>staiging</a:t>
            </a:r>
            <a:endParaRPr lang="es-ES" dirty="0"/>
          </a:p>
          <a:p>
            <a:r>
              <a:rPr lang="es-ES" dirty="0"/>
              <a:t>Otra opción para agregar todos los archivos que fueron cambiados es: $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60EC9A-4C33-4BED-A615-1F690A23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456" y="5230601"/>
            <a:ext cx="5508965" cy="47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9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4664C-AEBB-457F-8CCF-7834064D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Confirmar un archivo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31903F-1FC0-4FC1-AA1B-C7CB09A4D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$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commit</a:t>
            </a:r>
            <a:r>
              <a:rPr lang="es-ES" dirty="0"/>
              <a:t> -m "Primer </a:t>
            </a:r>
            <a:r>
              <a:rPr lang="es-ES" dirty="0" err="1"/>
              <a:t>commit</a:t>
            </a:r>
            <a:r>
              <a:rPr lang="es-ES" dirty="0"/>
              <a:t> para Archivo_de_Prueba.txt"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B3CE62-3542-45FF-A380-D35A6F6B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37" y="4712970"/>
            <a:ext cx="7562917" cy="9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3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B9794-F64E-47CC-9CB5-D672AE08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11DF23-1379-4FEB-A70E-B42874D9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$ </a:t>
            </a:r>
            <a:r>
              <a:rPr lang="es-ES" dirty="0" err="1"/>
              <a:t>git</a:t>
            </a:r>
            <a:r>
              <a:rPr lang="es-ES" dirty="0"/>
              <a:t> status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2FEC55-A76E-4B84-99E2-DCF063C43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103" y="4738688"/>
            <a:ext cx="5163751" cy="88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5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91D33-3A05-4415-84BF-F0E4A2A7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ES" dirty="0"/>
              <a:t>Mostrar historia de cambios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18D5D-00AF-4EBF-B778-033C73C6D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s-ES" dirty="0"/>
              <a:t>$ </a:t>
            </a:r>
            <a:r>
              <a:rPr lang="es-ES" dirty="0" err="1"/>
              <a:t>git</a:t>
            </a:r>
            <a:r>
              <a:rPr lang="es-ES" dirty="0"/>
              <a:t> show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CED614-2F3F-4ABD-820B-F40CB9D7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94876"/>
            <a:ext cx="4960443" cy="329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3557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Panorámica</PresentationFormat>
  <Paragraphs>77</Paragraphs>
  <Slides>24</Slides>
  <Notes>4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Arial</vt:lpstr>
      <vt:lpstr>Calibri</vt:lpstr>
      <vt:lpstr>Gill Sans MT</vt:lpstr>
      <vt:lpstr>Segoe UI</vt:lpstr>
      <vt:lpstr>Segoe UI Light</vt:lpstr>
      <vt:lpstr>Segoe UI Semibold</vt:lpstr>
      <vt:lpstr>Segoe UI Semilight</vt:lpstr>
      <vt:lpstr>Galería</vt:lpstr>
      <vt:lpstr>QuickStarter Theme</vt:lpstr>
      <vt:lpstr>Aquí está el esquema para empezar</vt:lpstr>
      <vt:lpstr>GIT</vt:lpstr>
      <vt:lpstr>Contenido</vt:lpstr>
      <vt:lpstr>Comandos</vt:lpstr>
      <vt:lpstr>Crear nuevo repositorio en una carpeta</vt:lpstr>
      <vt:lpstr>Agregar archivo nuevo</vt:lpstr>
      <vt:lpstr>Confirmar un archivo</vt:lpstr>
      <vt:lpstr>Estado de la base de datos</vt:lpstr>
      <vt:lpstr>Mostrar historia de cambios</vt:lpstr>
      <vt:lpstr>Historial de cambios de un archivo</vt:lpstr>
      <vt:lpstr>Enviar a repositorio remoto</vt:lpstr>
      <vt:lpstr>Traer desde repositorio remoto</vt:lpstr>
      <vt:lpstr>Configuracion de git</vt:lpstr>
      <vt:lpstr>Comparar versiones</vt:lpstr>
      <vt:lpstr>Clasificación de los lenguajes de programación</vt:lpstr>
      <vt:lpstr>Paradigma de programación</vt:lpstr>
      <vt:lpstr>Clasificación por paradigmas</vt:lpstr>
      <vt:lpstr>Elementos</vt:lpstr>
      <vt:lpstr>Implementación</vt:lpstr>
      <vt:lpstr>Técnica</vt:lpstr>
      <vt:lpstr>Véase también</vt:lpstr>
      <vt:lpstr>Referencias</vt:lpstr>
      <vt:lpstr>Enlaces externos</vt:lpstr>
      <vt:lpstr>Trabajos citados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Aquí está el esquema para empezar</dc:title>
  <dc:creator>Mauro Bravo</dc:creator>
  <cp:lastModifiedBy>Mauro Bravo</cp:lastModifiedBy>
  <cp:revision>1</cp:revision>
  <dcterms:created xsi:type="dcterms:W3CDTF">2020-02-26T02:55:53Z</dcterms:created>
  <dcterms:modified xsi:type="dcterms:W3CDTF">2020-02-26T02:56:46Z</dcterms:modified>
</cp:coreProperties>
</file>