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DB753-9F13-41C4-BC05-838656110E05}" v="9" dt="2020-02-23T20:40:58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1967" autoAdjust="0"/>
  </p:normalViewPr>
  <p:slideViewPr>
    <p:cSldViewPr snapToGrid="0">
      <p:cViewPr varScale="1">
        <p:scale>
          <a:sx n="60" d="100"/>
          <a:sy n="60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o Bravo" userId="d0cb0ae145c54d63" providerId="LiveId" clId="{A74DB753-9F13-41C4-BC05-838656110E05}"/>
    <pc:docChg chg="custSel modSld">
      <pc:chgData name="Mauro Bravo" userId="d0cb0ae145c54d63" providerId="LiveId" clId="{A74DB753-9F13-41C4-BC05-838656110E05}" dt="2020-02-23T20:42:53.901" v="201" actId="1076"/>
      <pc:docMkLst>
        <pc:docMk/>
      </pc:docMkLst>
      <pc:sldChg chg="addSp delSp modSp">
        <pc:chgData name="Mauro Bravo" userId="d0cb0ae145c54d63" providerId="LiveId" clId="{A74DB753-9F13-41C4-BC05-838656110E05}" dt="2020-02-23T20:34:14.399" v="41" actId="478"/>
        <pc:sldMkLst>
          <pc:docMk/>
          <pc:sldMk cId="2106027810" sldId="259"/>
        </pc:sldMkLst>
        <pc:spChg chg="mod">
          <ac:chgData name="Mauro Bravo" userId="d0cb0ae145c54d63" providerId="LiveId" clId="{A74DB753-9F13-41C4-BC05-838656110E05}" dt="2020-02-23T17:07:08.459" v="37"/>
          <ac:spMkLst>
            <pc:docMk/>
            <pc:sldMk cId="2106027810" sldId="259"/>
            <ac:spMk id="3" creationId="{00000000-0000-0000-0000-000000000000}"/>
          </ac:spMkLst>
        </pc:spChg>
        <pc:picChg chg="add del mod">
          <ac:chgData name="Mauro Bravo" userId="d0cb0ae145c54d63" providerId="LiveId" clId="{A74DB753-9F13-41C4-BC05-838656110E05}" dt="2020-02-23T20:34:14.399" v="41" actId="478"/>
          <ac:picMkLst>
            <pc:docMk/>
            <pc:sldMk cId="2106027810" sldId="259"/>
            <ac:picMk id="6" creationId="{47CDBDB6-81F8-405B-A447-EEC317F8406C}"/>
          </ac:picMkLst>
        </pc:picChg>
      </pc:sldChg>
      <pc:sldChg chg="addSp modSp">
        <pc:chgData name="Mauro Bravo" userId="d0cb0ae145c54d63" providerId="LiveId" clId="{A74DB753-9F13-41C4-BC05-838656110E05}" dt="2020-02-23T20:42:53.901" v="201" actId="1076"/>
        <pc:sldMkLst>
          <pc:docMk/>
          <pc:sldMk cId="759625134" sldId="260"/>
        </pc:sldMkLst>
        <pc:spChg chg="mod">
          <ac:chgData name="Mauro Bravo" userId="d0cb0ae145c54d63" providerId="LiveId" clId="{A74DB753-9F13-41C4-BC05-838656110E05}" dt="2020-02-23T20:36:15.812" v="103" actId="20577"/>
          <ac:spMkLst>
            <pc:docMk/>
            <pc:sldMk cId="759625134" sldId="260"/>
            <ac:spMk id="2" creationId="{00000000-0000-0000-0000-000000000000}"/>
          </ac:spMkLst>
        </pc:spChg>
        <pc:spChg chg="mod">
          <ac:chgData name="Mauro Bravo" userId="d0cb0ae145c54d63" providerId="LiveId" clId="{A74DB753-9F13-41C4-BC05-838656110E05}" dt="2020-02-23T20:42:48.605" v="200" actId="14100"/>
          <ac:spMkLst>
            <pc:docMk/>
            <pc:sldMk cId="759625134" sldId="260"/>
            <ac:spMk id="3" creationId="{00000000-0000-0000-0000-000000000000}"/>
          </ac:spMkLst>
        </pc:spChg>
        <pc:picChg chg="add mod">
          <ac:chgData name="Mauro Bravo" userId="d0cb0ae145c54d63" providerId="LiveId" clId="{A74DB753-9F13-41C4-BC05-838656110E05}" dt="2020-02-23T20:42:53.901" v="201" actId="1076"/>
          <ac:picMkLst>
            <pc:docMk/>
            <pc:sldMk cId="759625134" sldId="260"/>
            <ac:picMk id="4" creationId="{3D4476CC-2059-41EA-BFFB-AE8BFAF8FF1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82BA6-0935-42B5-AD66-C279D5B7CB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D12EE6-2715-499E-BE80-F0B8DCD9B54E}">
      <dgm:prSet/>
      <dgm:spPr/>
      <dgm:t>
        <a:bodyPr/>
        <a:lstStyle/>
        <a:p>
          <a:r>
            <a:rPr lang="en-US"/>
            <a:t>Historia</a:t>
          </a:r>
        </a:p>
      </dgm:t>
    </dgm:pt>
    <dgm:pt modelId="{7F8273BF-6919-4958-8CC1-8E925F137F60}" type="parTrans" cxnId="{C3703019-8FC3-4DBD-9D59-91594B6CEFD0}">
      <dgm:prSet/>
      <dgm:spPr/>
      <dgm:t>
        <a:bodyPr/>
        <a:lstStyle/>
        <a:p>
          <a:endParaRPr lang="en-US"/>
        </a:p>
      </dgm:t>
    </dgm:pt>
    <dgm:pt modelId="{926B571E-E660-47E8-8D2A-F866F1D700DB}" type="sibTrans" cxnId="{C3703019-8FC3-4DBD-9D59-91594B6CEFD0}">
      <dgm:prSet/>
      <dgm:spPr/>
      <dgm:t>
        <a:bodyPr/>
        <a:lstStyle/>
        <a:p>
          <a:endParaRPr lang="en-US"/>
        </a:p>
      </dgm:t>
    </dgm:pt>
    <dgm:pt modelId="{EB2422A2-8CCF-424C-A34E-403BA3704EA3}">
      <dgm:prSet/>
      <dgm:spPr/>
      <dgm:t>
        <a:bodyPr/>
        <a:lstStyle/>
        <a:p>
          <a:r>
            <a:rPr lang="en-US"/>
            <a:t>Clasificación de los lenguajes de programación</a:t>
          </a:r>
        </a:p>
      </dgm:t>
    </dgm:pt>
    <dgm:pt modelId="{69C9BA6B-A1A8-4394-B798-493BE835CBC6}" type="parTrans" cxnId="{BC524997-7B11-4A36-8546-FEA1AB52A70B}">
      <dgm:prSet/>
      <dgm:spPr/>
      <dgm:t>
        <a:bodyPr/>
        <a:lstStyle/>
        <a:p>
          <a:endParaRPr lang="en-US"/>
        </a:p>
      </dgm:t>
    </dgm:pt>
    <dgm:pt modelId="{672648A0-0BC6-4422-A0A1-E97AAB06E3AA}" type="sibTrans" cxnId="{BC524997-7B11-4A36-8546-FEA1AB52A70B}">
      <dgm:prSet/>
      <dgm:spPr/>
      <dgm:t>
        <a:bodyPr/>
        <a:lstStyle/>
        <a:p>
          <a:endParaRPr lang="en-US"/>
        </a:p>
      </dgm:t>
    </dgm:pt>
    <dgm:pt modelId="{1CF3F649-19A6-4EAC-8F6E-39F7C95B63EF}">
      <dgm:prSet/>
      <dgm:spPr/>
      <dgm:t>
        <a:bodyPr/>
        <a:lstStyle/>
        <a:p>
          <a:r>
            <a:rPr lang="en-US"/>
            <a:t>Paradigma de programación</a:t>
          </a:r>
        </a:p>
      </dgm:t>
    </dgm:pt>
    <dgm:pt modelId="{DD31C7E0-C51D-4B2F-AAC4-204F5CD68075}" type="parTrans" cxnId="{E05D1A9C-3077-4ADA-917A-429B34051312}">
      <dgm:prSet/>
      <dgm:spPr/>
      <dgm:t>
        <a:bodyPr/>
        <a:lstStyle/>
        <a:p>
          <a:endParaRPr lang="en-US"/>
        </a:p>
      </dgm:t>
    </dgm:pt>
    <dgm:pt modelId="{00DEC40E-F544-4EF3-A185-561EE255FF69}" type="sibTrans" cxnId="{E05D1A9C-3077-4ADA-917A-429B34051312}">
      <dgm:prSet/>
      <dgm:spPr/>
      <dgm:t>
        <a:bodyPr/>
        <a:lstStyle/>
        <a:p>
          <a:endParaRPr lang="en-US"/>
        </a:p>
      </dgm:t>
    </dgm:pt>
    <dgm:pt modelId="{2D9F52DE-6335-405E-94D2-75916B583556}">
      <dgm:prSet/>
      <dgm:spPr/>
      <dgm:t>
        <a:bodyPr/>
        <a:lstStyle/>
        <a:p>
          <a:r>
            <a:rPr lang="en-US"/>
            <a:t>Clasificación por paradigmas</a:t>
          </a:r>
        </a:p>
      </dgm:t>
    </dgm:pt>
    <dgm:pt modelId="{EF78A1B0-F3B8-4CAA-9A9C-E82E46A44056}" type="parTrans" cxnId="{911E5CE5-BB8E-4A21-8CD3-587006D2AC70}">
      <dgm:prSet/>
      <dgm:spPr/>
      <dgm:t>
        <a:bodyPr/>
        <a:lstStyle/>
        <a:p>
          <a:endParaRPr lang="en-US"/>
        </a:p>
      </dgm:t>
    </dgm:pt>
    <dgm:pt modelId="{EBAB620D-FEFF-4ED9-B3BF-78FAB7085B4D}" type="sibTrans" cxnId="{911E5CE5-BB8E-4A21-8CD3-587006D2AC70}">
      <dgm:prSet/>
      <dgm:spPr/>
      <dgm:t>
        <a:bodyPr/>
        <a:lstStyle/>
        <a:p>
          <a:endParaRPr lang="en-US"/>
        </a:p>
      </dgm:t>
    </dgm:pt>
    <dgm:pt modelId="{FC096150-9318-4355-96CD-DC57FDF8607D}">
      <dgm:prSet/>
      <dgm:spPr/>
      <dgm:t>
        <a:bodyPr/>
        <a:lstStyle/>
        <a:p>
          <a:r>
            <a:rPr lang="en-US"/>
            <a:t>Elementos</a:t>
          </a:r>
        </a:p>
      </dgm:t>
    </dgm:pt>
    <dgm:pt modelId="{CF1B32BD-2914-4819-B8E3-18EB57F8ED4F}" type="parTrans" cxnId="{7F10E659-777C-4D6E-9BA6-607DEBC9019F}">
      <dgm:prSet/>
      <dgm:spPr/>
      <dgm:t>
        <a:bodyPr/>
        <a:lstStyle/>
        <a:p>
          <a:endParaRPr lang="en-US"/>
        </a:p>
      </dgm:t>
    </dgm:pt>
    <dgm:pt modelId="{7300A347-49A2-42B1-BBE4-3005D8A75CB3}" type="sibTrans" cxnId="{7F10E659-777C-4D6E-9BA6-607DEBC9019F}">
      <dgm:prSet/>
      <dgm:spPr/>
      <dgm:t>
        <a:bodyPr/>
        <a:lstStyle/>
        <a:p>
          <a:endParaRPr lang="en-US"/>
        </a:p>
      </dgm:t>
    </dgm:pt>
    <dgm:pt modelId="{09774CC1-5B5E-4D48-9E24-ACABB653D3D5}">
      <dgm:prSet/>
      <dgm:spPr/>
      <dgm:t>
        <a:bodyPr/>
        <a:lstStyle/>
        <a:p>
          <a:r>
            <a:rPr lang="en-US"/>
            <a:t>Implementación</a:t>
          </a:r>
        </a:p>
      </dgm:t>
    </dgm:pt>
    <dgm:pt modelId="{3D10245B-68FD-4039-A16C-DA80069B0B29}" type="parTrans" cxnId="{A3DE3AAF-65FF-4188-A969-6099B5C2582C}">
      <dgm:prSet/>
      <dgm:spPr/>
      <dgm:t>
        <a:bodyPr/>
        <a:lstStyle/>
        <a:p>
          <a:endParaRPr lang="en-US"/>
        </a:p>
      </dgm:t>
    </dgm:pt>
    <dgm:pt modelId="{02BE48F6-8401-42A0-8569-2023D798F856}" type="sibTrans" cxnId="{A3DE3AAF-65FF-4188-A969-6099B5C2582C}">
      <dgm:prSet/>
      <dgm:spPr/>
      <dgm:t>
        <a:bodyPr/>
        <a:lstStyle/>
        <a:p>
          <a:endParaRPr lang="en-US"/>
        </a:p>
      </dgm:t>
    </dgm:pt>
    <dgm:pt modelId="{FE761410-F20A-49DC-A2BF-A8B2CD82AD20}">
      <dgm:prSet/>
      <dgm:spPr/>
      <dgm:t>
        <a:bodyPr/>
        <a:lstStyle/>
        <a:p>
          <a:r>
            <a:rPr lang="en-US"/>
            <a:t>Técnica</a:t>
          </a:r>
        </a:p>
      </dgm:t>
    </dgm:pt>
    <dgm:pt modelId="{2BCC358E-11A9-4F92-80D0-056CE3D6CD3A}" type="parTrans" cxnId="{EC4CC041-5754-4AE9-A86C-A5CB412B68B2}">
      <dgm:prSet/>
      <dgm:spPr/>
      <dgm:t>
        <a:bodyPr/>
        <a:lstStyle/>
        <a:p>
          <a:endParaRPr lang="en-US"/>
        </a:p>
      </dgm:t>
    </dgm:pt>
    <dgm:pt modelId="{9E9EE1DE-2FA2-4D80-9CCF-E7BF4435309F}" type="sibTrans" cxnId="{EC4CC041-5754-4AE9-A86C-A5CB412B68B2}">
      <dgm:prSet/>
      <dgm:spPr/>
      <dgm:t>
        <a:bodyPr/>
        <a:lstStyle/>
        <a:p>
          <a:endParaRPr lang="en-US"/>
        </a:p>
      </dgm:t>
    </dgm:pt>
    <dgm:pt modelId="{56D8D342-2E2D-42AF-B3FC-1E01A687A75A}">
      <dgm:prSet/>
      <dgm:spPr/>
      <dgm:t>
        <a:bodyPr/>
        <a:lstStyle/>
        <a:p>
          <a:r>
            <a:rPr lang="en-US"/>
            <a:t>Véase también</a:t>
          </a:r>
        </a:p>
      </dgm:t>
    </dgm:pt>
    <dgm:pt modelId="{CC438F28-2FF0-4ED9-9D40-BD1AEE4084A0}" type="parTrans" cxnId="{C0293B9E-DB93-4F47-A2D4-6FE3642D30F0}">
      <dgm:prSet/>
      <dgm:spPr/>
      <dgm:t>
        <a:bodyPr/>
        <a:lstStyle/>
        <a:p>
          <a:endParaRPr lang="en-US"/>
        </a:p>
      </dgm:t>
    </dgm:pt>
    <dgm:pt modelId="{7D9F9136-5755-408A-9ADB-E6948175D1C9}" type="sibTrans" cxnId="{C0293B9E-DB93-4F47-A2D4-6FE3642D30F0}">
      <dgm:prSet/>
      <dgm:spPr/>
      <dgm:t>
        <a:bodyPr/>
        <a:lstStyle/>
        <a:p>
          <a:endParaRPr lang="en-US"/>
        </a:p>
      </dgm:t>
    </dgm:pt>
    <dgm:pt modelId="{989C560E-0293-4790-B76B-37FD7C91AC86}">
      <dgm:prSet/>
      <dgm:spPr/>
      <dgm:t>
        <a:bodyPr/>
        <a:lstStyle/>
        <a:p>
          <a:r>
            <a:rPr lang="en-US"/>
            <a:t>Referencias</a:t>
          </a:r>
        </a:p>
      </dgm:t>
    </dgm:pt>
    <dgm:pt modelId="{2C7D9057-87DD-49DD-A655-47CF16873824}" type="parTrans" cxnId="{2598DCE5-BD7C-4112-8D13-98C709F7A05E}">
      <dgm:prSet/>
      <dgm:spPr/>
      <dgm:t>
        <a:bodyPr/>
        <a:lstStyle/>
        <a:p>
          <a:endParaRPr lang="en-US"/>
        </a:p>
      </dgm:t>
    </dgm:pt>
    <dgm:pt modelId="{9341B93B-977A-4F34-92A3-1DAA62275067}" type="sibTrans" cxnId="{2598DCE5-BD7C-4112-8D13-98C709F7A05E}">
      <dgm:prSet/>
      <dgm:spPr/>
      <dgm:t>
        <a:bodyPr/>
        <a:lstStyle/>
        <a:p>
          <a:endParaRPr lang="en-US"/>
        </a:p>
      </dgm:t>
    </dgm:pt>
    <dgm:pt modelId="{6DF5D5E8-F74A-48D6-B06D-793A53DE7726}">
      <dgm:prSet/>
      <dgm:spPr/>
      <dgm:t>
        <a:bodyPr/>
        <a:lstStyle/>
        <a:p>
          <a:r>
            <a:rPr lang="en-US"/>
            <a:t>Enlaces externos</a:t>
          </a:r>
        </a:p>
      </dgm:t>
    </dgm:pt>
    <dgm:pt modelId="{94A36227-89C8-4243-A9D6-CE5C45242952}" type="parTrans" cxnId="{ABBD8349-7B94-4820-A8C6-45EE3D3D93F3}">
      <dgm:prSet/>
      <dgm:spPr/>
      <dgm:t>
        <a:bodyPr/>
        <a:lstStyle/>
        <a:p>
          <a:endParaRPr lang="en-US"/>
        </a:p>
      </dgm:t>
    </dgm:pt>
    <dgm:pt modelId="{C234BF69-18DE-4423-BBC1-1C01A3597CA4}" type="sibTrans" cxnId="{ABBD8349-7B94-4820-A8C6-45EE3D3D93F3}">
      <dgm:prSet/>
      <dgm:spPr/>
      <dgm:t>
        <a:bodyPr/>
        <a:lstStyle/>
        <a:p>
          <a:endParaRPr lang="en-US"/>
        </a:p>
      </dgm:t>
    </dgm:pt>
    <dgm:pt modelId="{5B4DE366-C927-445E-815A-BB25F16F40C5}" type="pres">
      <dgm:prSet presAssocID="{44F82BA6-0935-42B5-AD66-C279D5B7CBD0}" presName="linear" presStyleCnt="0">
        <dgm:presLayoutVars>
          <dgm:animLvl val="lvl"/>
          <dgm:resizeHandles val="exact"/>
        </dgm:presLayoutVars>
      </dgm:prSet>
      <dgm:spPr/>
    </dgm:pt>
    <dgm:pt modelId="{5488EFBD-9937-492F-9E7E-09B02FAC1477}" type="pres">
      <dgm:prSet presAssocID="{B8D12EE6-2715-499E-BE80-F0B8DCD9B54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419D93B-397A-41D4-B261-6CFEB880BADD}" type="pres">
      <dgm:prSet presAssocID="{926B571E-E660-47E8-8D2A-F866F1D700DB}" presName="spacer" presStyleCnt="0"/>
      <dgm:spPr/>
    </dgm:pt>
    <dgm:pt modelId="{6BE6A9CD-62C8-4524-A952-ADDAB376A808}" type="pres">
      <dgm:prSet presAssocID="{EB2422A2-8CCF-424C-A34E-403BA3704EA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3DF462BB-158B-4D8E-AB7D-8852404604D8}" type="pres">
      <dgm:prSet presAssocID="{672648A0-0BC6-4422-A0A1-E97AAB06E3AA}" presName="spacer" presStyleCnt="0"/>
      <dgm:spPr/>
    </dgm:pt>
    <dgm:pt modelId="{4F7B46E6-7881-415D-8AE3-9C393362E2F0}" type="pres">
      <dgm:prSet presAssocID="{1CF3F649-19A6-4EAC-8F6E-39F7C95B63EF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3EA8E0E-D207-4AEB-AFE6-DDB118B40EE3}" type="pres">
      <dgm:prSet presAssocID="{00DEC40E-F544-4EF3-A185-561EE255FF69}" presName="spacer" presStyleCnt="0"/>
      <dgm:spPr/>
    </dgm:pt>
    <dgm:pt modelId="{C1AC4072-0745-4176-9916-8E55E1312414}" type="pres">
      <dgm:prSet presAssocID="{2D9F52DE-6335-405E-94D2-75916B58355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B65A931-5BBA-4568-9737-1C780C108A8B}" type="pres">
      <dgm:prSet presAssocID="{EBAB620D-FEFF-4ED9-B3BF-78FAB7085B4D}" presName="spacer" presStyleCnt="0"/>
      <dgm:spPr/>
    </dgm:pt>
    <dgm:pt modelId="{EF652BFE-72C4-4DD9-B5D7-D47D69F58011}" type="pres">
      <dgm:prSet presAssocID="{FC096150-9318-4355-96CD-DC57FDF8607D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A78DC8DE-9FE5-4826-AB92-2E4EAD324F27}" type="pres">
      <dgm:prSet presAssocID="{7300A347-49A2-42B1-BBE4-3005D8A75CB3}" presName="spacer" presStyleCnt="0"/>
      <dgm:spPr/>
    </dgm:pt>
    <dgm:pt modelId="{999B799A-8300-471A-9A4C-83C2E89677FE}" type="pres">
      <dgm:prSet presAssocID="{09774CC1-5B5E-4D48-9E24-ACABB653D3D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0D443533-A8BF-43B7-8F28-25C7F4AA9E19}" type="pres">
      <dgm:prSet presAssocID="{02BE48F6-8401-42A0-8569-2023D798F856}" presName="spacer" presStyleCnt="0"/>
      <dgm:spPr/>
    </dgm:pt>
    <dgm:pt modelId="{804C97D9-CC5D-4FA1-B0B2-9EB14B845790}" type="pres">
      <dgm:prSet presAssocID="{FE761410-F20A-49DC-A2BF-A8B2CD82AD20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B208A2BB-EB5B-4736-9A1E-9FCAF2132370}" type="pres">
      <dgm:prSet presAssocID="{9E9EE1DE-2FA2-4D80-9CCF-E7BF4435309F}" presName="spacer" presStyleCnt="0"/>
      <dgm:spPr/>
    </dgm:pt>
    <dgm:pt modelId="{F85EDFE7-2605-4F5C-999E-07902C3AD21D}" type="pres">
      <dgm:prSet presAssocID="{56D8D342-2E2D-42AF-B3FC-1E01A687A75A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F7EC622-18A0-4B16-A807-623080A5635E}" type="pres">
      <dgm:prSet presAssocID="{7D9F9136-5755-408A-9ADB-E6948175D1C9}" presName="spacer" presStyleCnt="0"/>
      <dgm:spPr/>
    </dgm:pt>
    <dgm:pt modelId="{8FF8B38F-22BF-4B4E-A2AE-94A55C3B544B}" type="pres">
      <dgm:prSet presAssocID="{989C560E-0293-4790-B76B-37FD7C91AC8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391B804-E5E4-4076-B9F9-2CB5419BD3AC}" type="pres">
      <dgm:prSet presAssocID="{9341B93B-977A-4F34-92A3-1DAA62275067}" presName="spacer" presStyleCnt="0"/>
      <dgm:spPr/>
    </dgm:pt>
    <dgm:pt modelId="{4DD82197-8A8B-4F51-81EC-660006D46A0F}" type="pres">
      <dgm:prSet presAssocID="{6DF5D5E8-F74A-48D6-B06D-793A53DE7726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98E8480D-297A-41AC-982C-3FDBC464378E}" type="presOf" srcId="{44F82BA6-0935-42B5-AD66-C279D5B7CBD0}" destId="{5B4DE366-C927-445E-815A-BB25F16F40C5}" srcOrd="0" destOrd="0" presId="urn:microsoft.com/office/officeart/2005/8/layout/vList2"/>
    <dgm:cxn modelId="{C3703019-8FC3-4DBD-9D59-91594B6CEFD0}" srcId="{44F82BA6-0935-42B5-AD66-C279D5B7CBD0}" destId="{B8D12EE6-2715-499E-BE80-F0B8DCD9B54E}" srcOrd="0" destOrd="0" parTransId="{7F8273BF-6919-4958-8CC1-8E925F137F60}" sibTransId="{926B571E-E660-47E8-8D2A-F866F1D700DB}"/>
    <dgm:cxn modelId="{D9957B2B-9F4F-4A90-BCED-8EDB50EFC6A3}" type="presOf" srcId="{6DF5D5E8-F74A-48D6-B06D-793A53DE7726}" destId="{4DD82197-8A8B-4F51-81EC-660006D46A0F}" srcOrd="0" destOrd="0" presId="urn:microsoft.com/office/officeart/2005/8/layout/vList2"/>
    <dgm:cxn modelId="{13406A30-F4BD-49DC-9A3E-FBE0E0127493}" type="presOf" srcId="{56D8D342-2E2D-42AF-B3FC-1E01A687A75A}" destId="{F85EDFE7-2605-4F5C-999E-07902C3AD21D}" srcOrd="0" destOrd="0" presId="urn:microsoft.com/office/officeart/2005/8/layout/vList2"/>
    <dgm:cxn modelId="{EC4CC041-5754-4AE9-A86C-A5CB412B68B2}" srcId="{44F82BA6-0935-42B5-AD66-C279D5B7CBD0}" destId="{FE761410-F20A-49DC-A2BF-A8B2CD82AD20}" srcOrd="6" destOrd="0" parTransId="{2BCC358E-11A9-4F92-80D0-056CE3D6CD3A}" sibTransId="{9E9EE1DE-2FA2-4D80-9CCF-E7BF4435309F}"/>
    <dgm:cxn modelId="{ABBD8349-7B94-4820-A8C6-45EE3D3D93F3}" srcId="{44F82BA6-0935-42B5-AD66-C279D5B7CBD0}" destId="{6DF5D5E8-F74A-48D6-B06D-793A53DE7726}" srcOrd="9" destOrd="0" parTransId="{94A36227-89C8-4243-A9D6-CE5C45242952}" sibTransId="{C234BF69-18DE-4423-BBC1-1C01A3597CA4}"/>
    <dgm:cxn modelId="{148E2D6F-2383-4E78-89D9-06DB74467516}" type="presOf" srcId="{1CF3F649-19A6-4EAC-8F6E-39F7C95B63EF}" destId="{4F7B46E6-7881-415D-8AE3-9C393362E2F0}" srcOrd="0" destOrd="0" presId="urn:microsoft.com/office/officeart/2005/8/layout/vList2"/>
    <dgm:cxn modelId="{7F10E659-777C-4D6E-9BA6-607DEBC9019F}" srcId="{44F82BA6-0935-42B5-AD66-C279D5B7CBD0}" destId="{FC096150-9318-4355-96CD-DC57FDF8607D}" srcOrd="4" destOrd="0" parTransId="{CF1B32BD-2914-4819-B8E3-18EB57F8ED4F}" sibTransId="{7300A347-49A2-42B1-BBE4-3005D8A75CB3}"/>
    <dgm:cxn modelId="{2D90FF8D-29CF-4672-812F-5132E7425245}" type="presOf" srcId="{2D9F52DE-6335-405E-94D2-75916B583556}" destId="{C1AC4072-0745-4176-9916-8E55E1312414}" srcOrd="0" destOrd="0" presId="urn:microsoft.com/office/officeart/2005/8/layout/vList2"/>
    <dgm:cxn modelId="{BC524997-7B11-4A36-8546-FEA1AB52A70B}" srcId="{44F82BA6-0935-42B5-AD66-C279D5B7CBD0}" destId="{EB2422A2-8CCF-424C-A34E-403BA3704EA3}" srcOrd="1" destOrd="0" parTransId="{69C9BA6B-A1A8-4394-B798-493BE835CBC6}" sibTransId="{672648A0-0BC6-4422-A0A1-E97AAB06E3AA}"/>
    <dgm:cxn modelId="{E05D1A9C-3077-4ADA-917A-429B34051312}" srcId="{44F82BA6-0935-42B5-AD66-C279D5B7CBD0}" destId="{1CF3F649-19A6-4EAC-8F6E-39F7C95B63EF}" srcOrd="2" destOrd="0" parTransId="{DD31C7E0-C51D-4B2F-AAC4-204F5CD68075}" sibTransId="{00DEC40E-F544-4EF3-A185-561EE255FF69}"/>
    <dgm:cxn modelId="{C0293B9E-DB93-4F47-A2D4-6FE3642D30F0}" srcId="{44F82BA6-0935-42B5-AD66-C279D5B7CBD0}" destId="{56D8D342-2E2D-42AF-B3FC-1E01A687A75A}" srcOrd="7" destOrd="0" parTransId="{CC438F28-2FF0-4ED9-9D40-BD1AEE4084A0}" sibTransId="{7D9F9136-5755-408A-9ADB-E6948175D1C9}"/>
    <dgm:cxn modelId="{A3DE3AAF-65FF-4188-A969-6099B5C2582C}" srcId="{44F82BA6-0935-42B5-AD66-C279D5B7CBD0}" destId="{09774CC1-5B5E-4D48-9E24-ACABB653D3D5}" srcOrd="5" destOrd="0" parTransId="{3D10245B-68FD-4039-A16C-DA80069B0B29}" sibTransId="{02BE48F6-8401-42A0-8569-2023D798F856}"/>
    <dgm:cxn modelId="{40B465C6-A730-432E-B17B-03604D730247}" type="presOf" srcId="{FE761410-F20A-49DC-A2BF-A8B2CD82AD20}" destId="{804C97D9-CC5D-4FA1-B0B2-9EB14B845790}" srcOrd="0" destOrd="0" presId="urn:microsoft.com/office/officeart/2005/8/layout/vList2"/>
    <dgm:cxn modelId="{5EA42FCD-37D2-4B1D-8854-1BAD63D30154}" type="presOf" srcId="{EB2422A2-8CCF-424C-A34E-403BA3704EA3}" destId="{6BE6A9CD-62C8-4524-A952-ADDAB376A808}" srcOrd="0" destOrd="0" presId="urn:microsoft.com/office/officeart/2005/8/layout/vList2"/>
    <dgm:cxn modelId="{006215D4-B1AE-4010-9777-294DFF03817A}" type="presOf" srcId="{FC096150-9318-4355-96CD-DC57FDF8607D}" destId="{EF652BFE-72C4-4DD9-B5D7-D47D69F58011}" srcOrd="0" destOrd="0" presId="urn:microsoft.com/office/officeart/2005/8/layout/vList2"/>
    <dgm:cxn modelId="{293A9EE0-95CC-4B9A-91D0-E233AEEE491B}" type="presOf" srcId="{989C560E-0293-4790-B76B-37FD7C91AC86}" destId="{8FF8B38F-22BF-4B4E-A2AE-94A55C3B544B}" srcOrd="0" destOrd="0" presId="urn:microsoft.com/office/officeart/2005/8/layout/vList2"/>
    <dgm:cxn modelId="{911E5CE5-BB8E-4A21-8CD3-587006D2AC70}" srcId="{44F82BA6-0935-42B5-AD66-C279D5B7CBD0}" destId="{2D9F52DE-6335-405E-94D2-75916B583556}" srcOrd="3" destOrd="0" parTransId="{EF78A1B0-F3B8-4CAA-9A9C-E82E46A44056}" sibTransId="{EBAB620D-FEFF-4ED9-B3BF-78FAB7085B4D}"/>
    <dgm:cxn modelId="{2598DCE5-BD7C-4112-8D13-98C709F7A05E}" srcId="{44F82BA6-0935-42B5-AD66-C279D5B7CBD0}" destId="{989C560E-0293-4790-B76B-37FD7C91AC86}" srcOrd="8" destOrd="0" parTransId="{2C7D9057-87DD-49DD-A655-47CF16873824}" sibTransId="{9341B93B-977A-4F34-92A3-1DAA62275067}"/>
    <dgm:cxn modelId="{55FA04F2-ECBF-4C29-B633-3351A93FB356}" type="presOf" srcId="{B8D12EE6-2715-499E-BE80-F0B8DCD9B54E}" destId="{5488EFBD-9937-492F-9E7E-09B02FAC1477}" srcOrd="0" destOrd="0" presId="urn:microsoft.com/office/officeart/2005/8/layout/vList2"/>
    <dgm:cxn modelId="{08E1E6FC-C196-429A-97AC-A30E58A68EA1}" type="presOf" srcId="{09774CC1-5B5E-4D48-9E24-ACABB653D3D5}" destId="{999B799A-8300-471A-9A4C-83C2E89677FE}" srcOrd="0" destOrd="0" presId="urn:microsoft.com/office/officeart/2005/8/layout/vList2"/>
    <dgm:cxn modelId="{C5825D39-93C2-433F-9235-1776E2CFEF39}" type="presParOf" srcId="{5B4DE366-C927-445E-815A-BB25F16F40C5}" destId="{5488EFBD-9937-492F-9E7E-09B02FAC1477}" srcOrd="0" destOrd="0" presId="urn:microsoft.com/office/officeart/2005/8/layout/vList2"/>
    <dgm:cxn modelId="{ADBBFCDF-701F-484D-8E6D-52060810AF30}" type="presParOf" srcId="{5B4DE366-C927-445E-815A-BB25F16F40C5}" destId="{1419D93B-397A-41D4-B261-6CFEB880BADD}" srcOrd="1" destOrd="0" presId="urn:microsoft.com/office/officeart/2005/8/layout/vList2"/>
    <dgm:cxn modelId="{C4954C7D-4F7C-448F-99F7-EC8C0FD6FFEF}" type="presParOf" srcId="{5B4DE366-C927-445E-815A-BB25F16F40C5}" destId="{6BE6A9CD-62C8-4524-A952-ADDAB376A808}" srcOrd="2" destOrd="0" presId="urn:microsoft.com/office/officeart/2005/8/layout/vList2"/>
    <dgm:cxn modelId="{9AC961A2-5F66-42AE-AD6E-59C651CE630E}" type="presParOf" srcId="{5B4DE366-C927-445E-815A-BB25F16F40C5}" destId="{3DF462BB-158B-4D8E-AB7D-8852404604D8}" srcOrd="3" destOrd="0" presId="urn:microsoft.com/office/officeart/2005/8/layout/vList2"/>
    <dgm:cxn modelId="{EE3E2D95-CED8-48BC-B480-5A20DBBA5DE7}" type="presParOf" srcId="{5B4DE366-C927-445E-815A-BB25F16F40C5}" destId="{4F7B46E6-7881-415D-8AE3-9C393362E2F0}" srcOrd="4" destOrd="0" presId="urn:microsoft.com/office/officeart/2005/8/layout/vList2"/>
    <dgm:cxn modelId="{E1DFD4D8-FFBF-4543-9805-C691DF5D7DE7}" type="presParOf" srcId="{5B4DE366-C927-445E-815A-BB25F16F40C5}" destId="{73EA8E0E-D207-4AEB-AFE6-DDB118B40EE3}" srcOrd="5" destOrd="0" presId="urn:microsoft.com/office/officeart/2005/8/layout/vList2"/>
    <dgm:cxn modelId="{5E97A28A-6F6B-43B9-BC24-F1F820C0C766}" type="presParOf" srcId="{5B4DE366-C927-445E-815A-BB25F16F40C5}" destId="{C1AC4072-0745-4176-9916-8E55E1312414}" srcOrd="6" destOrd="0" presId="urn:microsoft.com/office/officeart/2005/8/layout/vList2"/>
    <dgm:cxn modelId="{8180F0FB-51A4-42F5-BC63-1C0D3B317103}" type="presParOf" srcId="{5B4DE366-C927-445E-815A-BB25F16F40C5}" destId="{2B65A931-5BBA-4568-9737-1C780C108A8B}" srcOrd="7" destOrd="0" presId="urn:microsoft.com/office/officeart/2005/8/layout/vList2"/>
    <dgm:cxn modelId="{ED295890-B9E5-49BF-BFA4-BEFC1244289D}" type="presParOf" srcId="{5B4DE366-C927-445E-815A-BB25F16F40C5}" destId="{EF652BFE-72C4-4DD9-B5D7-D47D69F58011}" srcOrd="8" destOrd="0" presId="urn:microsoft.com/office/officeart/2005/8/layout/vList2"/>
    <dgm:cxn modelId="{5C59F430-A0F9-4E20-A940-1421BB5B266F}" type="presParOf" srcId="{5B4DE366-C927-445E-815A-BB25F16F40C5}" destId="{A78DC8DE-9FE5-4826-AB92-2E4EAD324F27}" srcOrd="9" destOrd="0" presId="urn:microsoft.com/office/officeart/2005/8/layout/vList2"/>
    <dgm:cxn modelId="{7533FC0C-188B-4D5F-91F5-EB239657B06C}" type="presParOf" srcId="{5B4DE366-C927-445E-815A-BB25F16F40C5}" destId="{999B799A-8300-471A-9A4C-83C2E89677FE}" srcOrd="10" destOrd="0" presId="urn:microsoft.com/office/officeart/2005/8/layout/vList2"/>
    <dgm:cxn modelId="{EF305EF8-1748-4ACE-9BA9-A51F57A08415}" type="presParOf" srcId="{5B4DE366-C927-445E-815A-BB25F16F40C5}" destId="{0D443533-A8BF-43B7-8F28-25C7F4AA9E19}" srcOrd="11" destOrd="0" presId="urn:microsoft.com/office/officeart/2005/8/layout/vList2"/>
    <dgm:cxn modelId="{45578C9C-8651-43EA-982C-8A6A7A0BC1FE}" type="presParOf" srcId="{5B4DE366-C927-445E-815A-BB25F16F40C5}" destId="{804C97D9-CC5D-4FA1-B0B2-9EB14B845790}" srcOrd="12" destOrd="0" presId="urn:microsoft.com/office/officeart/2005/8/layout/vList2"/>
    <dgm:cxn modelId="{1C966B1F-A135-411F-8685-FE1F5B1F0C22}" type="presParOf" srcId="{5B4DE366-C927-445E-815A-BB25F16F40C5}" destId="{B208A2BB-EB5B-4736-9A1E-9FCAF2132370}" srcOrd="13" destOrd="0" presId="urn:microsoft.com/office/officeart/2005/8/layout/vList2"/>
    <dgm:cxn modelId="{D9DAA8D1-9C73-4E07-BBA9-4A948704A9E2}" type="presParOf" srcId="{5B4DE366-C927-445E-815A-BB25F16F40C5}" destId="{F85EDFE7-2605-4F5C-999E-07902C3AD21D}" srcOrd="14" destOrd="0" presId="urn:microsoft.com/office/officeart/2005/8/layout/vList2"/>
    <dgm:cxn modelId="{9BFBDAEC-A985-421A-BE49-4DCDCACE805F}" type="presParOf" srcId="{5B4DE366-C927-445E-815A-BB25F16F40C5}" destId="{AF7EC622-18A0-4B16-A807-623080A5635E}" srcOrd="15" destOrd="0" presId="urn:microsoft.com/office/officeart/2005/8/layout/vList2"/>
    <dgm:cxn modelId="{157AA7A0-B8FD-4E89-8D81-B12BCCCAD67F}" type="presParOf" srcId="{5B4DE366-C927-445E-815A-BB25F16F40C5}" destId="{8FF8B38F-22BF-4B4E-A2AE-94A55C3B544B}" srcOrd="16" destOrd="0" presId="urn:microsoft.com/office/officeart/2005/8/layout/vList2"/>
    <dgm:cxn modelId="{C055CBE6-91B3-4E03-88D6-BBED9634861E}" type="presParOf" srcId="{5B4DE366-C927-445E-815A-BB25F16F40C5}" destId="{E391B804-E5E4-4076-B9F9-2CB5419BD3AC}" srcOrd="17" destOrd="0" presId="urn:microsoft.com/office/officeart/2005/8/layout/vList2"/>
    <dgm:cxn modelId="{11410A3F-1A84-485C-9A90-C35376EA006D}" type="presParOf" srcId="{5B4DE366-C927-445E-815A-BB25F16F40C5}" destId="{4DD82197-8A8B-4F51-81EC-660006D46A0F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8EFBD-9937-492F-9E7E-09B02FAC1477}">
      <dsp:nvSpPr>
        <dsp:cNvPr id="0" name=""/>
        <dsp:cNvSpPr/>
      </dsp:nvSpPr>
      <dsp:spPr>
        <a:xfrm>
          <a:off x="0" y="46959"/>
          <a:ext cx="5641974" cy="4334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Historia</a:t>
          </a:r>
        </a:p>
      </dsp:txBody>
      <dsp:txXfrm>
        <a:off x="21161" y="68120"/>
        <a:ext cx="5599652" cy="391163"/>
      </dsp:txXfrm>
    </dsp:sp>
    <dsp:sp modelId="{6BE6A9CD-62C8-4524-A952-ADDAB376A808}">
      <dsp:nvSpPr>
        <dsp:cNvPr id="0" name=""/>
        <dsp:cNvSpPr/>
      </dsp:nvSpPr>
      <dsp:spPr>
        <a:xfrm>
          <a:off x="0" y="535164"/>
          <a:ext cx="5641974" cy="433485"/>
        </a:xfrm>
        <a:prstGeom prst="roundRect">
          <a:avLst/>
        </a:prstGeom>
        <a:solidFill>
          <a:schemeClr val="accent2">
            <a:hueOff val="-147041"/>
            <a:satOff val="166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Clasificación de los lenguajes de programación</a:t>
          </a:r>
        </a:p>
      </dsp:txBody>
      <dsp:txXfrm>
        <a:off x="21161" y="556325"/>
        <a:ext cx="5599652" cy="391163"/>
      </dsp:txXfrm>
    </dsp:sp>
    <dsp:sp modelId="{4F7B46E6-7881-415D-8AE3-9C393362E2F0}">
      <dsp:nvSpPr>
        <dsp:cNvPr id="0" name=""/>
        <dsp:cNvSpPr/>
      </dsp:nvSpPr>
      <dsp:spPr>
        <a:xfrm>
          <a:off x="0" y="1023369"/>
          <a:ext cx="5641974" cy="433485"/>
        </a:xfrm>
        <a:prstGeom prst="roundRect">
          <a:avLst/>
        </a:prstGeom>
        <a:solidFill>
          <a:schemeClr val="accent2">
            <a:hueOff val="-294083"/>
            <a:satOff val="332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Paradigma de programación</a:t>
          </a:r>
        </a:p>
      </dsp:txBody>
      <dsp:txXfrm>
        <a:off x="21161" y="1044530"/>
        <a:ext cx="5599652" cy="391163"/>
      </dsp:txXfrm>
    </dsp:sp>
    <dsp:sp modelId="{C1AC4072-0745-4176-9916-8E55E1312414}">
      <dsp:nvSpPr>
        <dsp:cNvPr id="0" name=""/>
        <dsp:cNvSpPr/>
      </dsp:nvSpPr>
      <dsp:spPr>
        <a:xfrm>
          <a:off x="0" y="1511575"/>
          <a:ext cx="5641974" cy="433485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Clasificación por paradigmas</a:t>
          </a:r>
        </a:p>
      </dsp:txBody>
      <dsp:txXfrm>
        <a:off x="21161" y="1532736"/>
        <a:ext cx="5599652" cy="391163"/>
      </dsp:txXfrm>
    </dsp:sp>
    <dsp:sp modelId="{EF652BFE-72C4-4DD9-B5D7-D47D69F58011}">
      <dsp:nvSpPr>
        <dsp:cNvPr id="0" name=""/>
        <dsp:cNvSpPr/>
      </dsp:nvSpPr>
      <dsp:spPr>
        <a:xfrm>
          <a:off x="0" y="1999780"/>
          <a:ext cx="5641974" cy="433485"/>
        </a:xfrm>
        <a:prstGeom prst="roundRect">
          <a:avLst/>
        </a:prstGeom>
        <a:solidFill>
          <a:schemeClr val="accent2">
            <a:hueOff val="-588166"/>
            <a:satOff val="663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Elementos</a:t>
          </a:r>
        </a:p>
      </dsp:txBody>
      <dsp:txXfrm>
        <a:off x="21161" y="2020941"/>
        <a:ext cx="5599652" cy="391163"/>
      </dsp:txXfrm>
    </dsp:sp>
    <dsp:sp modelId="{999B799A-8300-471A-9A4C-83C2E89677FE}">
      <dsp:nvSpPr>
        <dsp:cNvPr id="0" name=""/>
        <dsp:cNvSpPr/>
      </dsp:nvSpPr>
      <dsp:spPr>
        <a:xfrm>
          <a:off x="0" y="2487985"/>
          <a:ext cx="5641974" cy="433485"/>
        </a:xfrm>
        <a:prstGeom prst="roundRect">
          <a:avLst/>
        </a:prstGeom>
        <a:solidFill>
          <a:schemeClr val="accent2">
            <a:hueOff val="-735207"/>
            <a:satOff val="829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Implementación</a:t>
          </a:r>
        </a:p>
      </dsp:txBody>
      <dsp:txXfrm>
        <a:off x="21161" y="2509146"/>
        <a:ext cx="5599652" cy="391163"/>
      </dsp:txXfrm>
    </dsp:sp>
    <dsp:sp modelId="{804C97D9-CC5D-4FA1-B0B2-9EB14B845790}">
      <dsp:nvSpPr>
        <dsp:cNvPr id="0" name=""/>
        <dsp:cNvSpPr/>
      </dsp:nvSpPr>
      <dsp:spPr>
        <a:xfrm>
          <a:off x="0" y="2976190"/>
          <a:ext cx="5641974" cy="433485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Técnica</a:t>
          </a:r>
        </a:p>
      </dsp:txBody>
      <dsp:txXfrm>
        <a:off x="21161" y="2997351"/>
        <a:ext cx="5599652" cy="391163"/>
      </dsp:txXfrm>
    </dsp:sp>
    <dsp:sp modelId="{F85EDFE7-2605-4F5C-999E-07902C3AD21D}">
      <dsp:nvSpPr>
        <dsp:cNvPr id="0" name=""/>
        <dsp:cNvSpPr/>
      </dsp:nvSpPr>
      <dsp:spPr>
        <a:xfrm>
          <a:off x="0" y="3464395"/>
          <a:ext cx="5641974" cy="433485"/>
        </a:xfrm>
        <a:prstGeom prst="roundRect">
          <a:avLst/>
        </a:prstGeom>
        <a:solidFill>
          <a:schemeClr val="accent2">
            <a:hueOff val="-1029290"/>
            <a:satOff val="1160"/>
            <a:lumOff val="27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Véase también</a:t>
          </a:r>
        </a:p>
      </dsp:txBody>
      <dsp:txXfrm>
        <a:off x="21161" y="3485556"/>
        <a:ext cx="5599652" cy="391163"/>
      </dsp:txXfrm>
    </dsp:sp>
    <dsp:sp modelId="{8FF8B38F-22BF-4B4E-A2AE-94A55C3B544B}">
      <dsp:nvSpPr>
        <dsp:cNvPr id="0" name=""/>
        <dsp:cNvSpPr/>
      </dsp:nvSpPr>
      <dsp:spPr>
        <a:xfrm>
          <a:off x="0" y="3952600"/>
          <a:ext cx="5641974" cy="433485"/>
        </a:xfrm>
        <a:prstGeom prst="roundRect">
          <a:avLst/>
        </a:prstGeom>
        <a:solidFill>
          <a:schemeClr val="accent2">
            <a:hueOff val="-1176331"/>
            <a:satOff val="1326"/>
            <a:lumOff val="313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Referencias</a:t>
          </a:r>
        </a:p>
      </dsp:txBody>
      <dsp:txXfrm>
        <a:off x="21161" y="3973761"/>
        <a:ext cx="5599652" cy="391163"/>
      </dsp:txXfrm>
    </dsp:sp>
    <dsp:sp modelId="{4DD82197-8A8B-4F51-81EC-660006D46A0F}">
      <dsp:nvSpPr>
        <dsp:cNvPr id="0" name=""/>
        <dsp:cNvSpPr/>
      </dsp:nvSpPr>
      <dsp:spPr>
        <a:xfrm>
          <a:off x="0" y="4440805"/>
          <a:ext cx="5641974" cy="43348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Enlaces externos</a:t>
          </a:r>
        </a:p>
      </dsp:txBody>
      <dsp:txXfrm>
        <a:off x="21161" y="4461966"/>
        <a:ext cx="5599652" cy="391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 creado un esquema para ayudarle a empezar a trabajar en la presentación. Algunas diapositivas incluyen información aquí en las notas para proporcionar temas adicionales para que investigue.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Si al ejecutar da el siguiente error: [CRITICAL] [</a:t>
            </a:r>
            <a:r>
              <a:rPr lang="es-AR" dirty="0" err="1"/>
              <a:t>Window</a:t>
            </a:r>
            <a:r>
              <a:rPr lang="es-AR" dirty="0"/>
              <a:t>      ] </a:t>
            </a:r>
            <a:r>
              <a:rPr lang="es-AR" dirty="0" err="1"/>
              <a:t>Unable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find</a:t>
            </a:r>
            <a:r>
              <a:rPr lang="es-AR" dirty="0"/>
              <a:t> </a:t>
            </a:r>
            <a:r>
              <a:rPr lang="es-AR" dirty="0" err="1"/>
              <a:t>any</a:t>
            </a:r>
            <a:r>
              <a:rPr lang="es-AR" dirty="0"/>
              <a:t> </a:t>
            </a:r>
            <a:r>
              <a:rPr lang="es-AR" dirty="0" err="1"/>
              <a:t>valuable</a:t>
            </a:r>
            <a:r>
              <a:rPr lang="es-AR" dirty="0"/>
              <a:t> </a:t>
            </a:r>
            <a:r>
              <a:rPr lang="es-AR" dirty="0" err="1"/>
              <a:t>Window</a:t>
            </a:r>
            <a:r>
              <a:rPr lang="es-AR" dirty="0"/>
              <a:t> </a:t>
            </a:r>
            <a:r>
              <a:rPr lang="es-AR" dirty="0" err="1"/>
              <a:t>provider</a:t>
            </a:r>
            <a:r>
              <a:rPr lang="es-AR" dirty="0"/>
              <a:t>. </a:t>
            </a:r>
            <a:r>
              <a:rPr lang="es-AR" dirty="0" err="1"/>
              <a:t>Please</a:t>
            </a:r>
            <a:r>
              <a:rPr lang="es-AR" dirty="0"/>
              <a:t> </a:t>
            </a:r>
            <a:r>
              <a:rPr lang="es-AR" dirty="0" err="1"/>
              <a:t>enable</a:t>
            </a:r>
            <a:r>
              <a:rPr lang="es-AR" dirty="0"/>
              <a:t> </a:t>
            </a:r>
            <a:r>
              <a:rPr lang="es-AR" dirty="0" err="1"/>
              <a:t>debug</a:t>
            </a:r>
            <a:r>
              <a:rPr lang="es-AR" dirty="0"/>
              <a:t> </a:t>
            </a:r>
            <a:r>
              <a:rPr lang="es-AR" dirty="0" err="1"/>
              <a:t>logging</a:t>
            </a:r>
            <a:r>
              <a:rPr lang="es-AR" dirty="0"/>
              <a:t> (</a:t>
            </a:r>
            <a:r>
              <a:rPr lang="es-AR" dirty="0" err="1"/>
              <a:t>e.g</a:t>
            </a:r>
            <a:r>
              <a:rPr lang="es-AR" dirty="0"/>
              <a:t>. </a:t>
            </a:r>
            <a:r>
              <a:rPr lang="es-AR" dirty="0" err="1"/>
              <a:t>add</a:t>
            </a:r>
            <a:r>
              <a:rPr lang="es-AR" dirty="0"/>
              <a:t> -d </a:t>
            </a:r>
            <a:r>
              <a:rPr lang="es-AR" dirty="0" err="1"/>
              <a:t>if</a:t>
            </a:r>
            <a:r>
              <a:rPr lang="es-AR" dirty="0"/>
              <a:t> running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command</a:t>
            </a:r>
            <a:r>
              <a:rPr lang="es-AR" dirty="0"/>
              <a:t> line, </a:t>
            </a:r>
            <a:r>
              <a:rPr lang="es-AR" dirty="0" err="1"/>
              <a:t>or</a:t>
            </a:r>
            <a:r>
              <a:rPr lang="es-AR" dirty="0"/>
              <a:t> </a:t>
            </a:r>
            <a:r>
              <a:rPr lang="es-AR" dirty="0" err="1"/>
              <a:t>change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log </a:t>
            </a:r>
            <a:r>
              <a:rPr lang="es-AR" dirty="0" err="1"/>
              <a:t>level</a:t>
            </a:r>
            <a:r>
              <a:rPr lang="es-AR" dirty="0"/>
              <a:t> in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config</a:t>
            </a:r>
            <a:r>
              <a:rPr lang="es-AR" dirty="0"/>
              <a:t>) and </a:t>
            </a:r>
            <a:r>
              <a:rPr lang="es-AR" dirty="0" err="1"/>
              <a:t>re-run</a:t>
            </a:r>
            <a:r>
              <a:rPr lang="es-AR" dirty="0"/>
              <a:t> </a:t>
            </a:r>
            <a:r>
              <a:rPr lang="es-AR" dirty="0" err="1"/>
              <a:t>your</a:t>
            </a:r>
            <a:r>
              <a:rPr lang="es-AR" dirty="0"/>
              <a:t> app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identify</a:t>
            </a:r>
            <a:r>
              <a:rPr lang="es-AR" dirty="0"/>
              <a:t> </a:t>
            </a:r>
            <a:r>
              <a:rPr lang="es-AR" dirty="0" err="1"/>
              <a:t>potential</a:t>
            </a:r>
            <a:r>
              <a:rPr lang="es-AR" dirty="0"/>
              <a:t> causes</a:t>
            </a:r>
          </a:p>
          <a:p>
            <a:r>
              <a:rPr lang="es-AR" dirty="0"/>
              <a:t>sdl2 - </a:t>
            </a:r>
            <a:r>
              <a:rPr lang="es-AR" dirty="0" err="1"/>
              <a:t>ImportError</a:t>
            </a:r>
            <a:r>
              <a:rPr lang="es-AR" dirty="0"/>
              <a:t>: DLL load </a:t>
            </a:r>
            <a:r>
              <a:rPr lang="es-AR" dirty="0" err="1"/>
              <a:t>failed</a:t>
            </a:r>
            <a:r>
              <a:rPr lang="es-AR" dirty="0"/>
              <a:t>: No se puede encontrar el módulo especificado.</a:t>
            </a:r>
          </a:p>
          <a:p>
            <a:r>
              <a:rPr lang="es-AR" dirty="0"/>
              <a:t>  File "C:\Users\mauro\AppData\Local\Programs\Python\Python37\lib\site-packages\kivy\core\__init__.py", line 63, in </a:t>
            </a:r>
            <a:r>
              <a:rPr lang="es-AR" dirty="0" err="1"/>
              <a:t>core_select_lib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fromlist</a:t>
            </a:r>
            <a:r>
              <a:rPr lang="es-AR" dirty="0"/>
              <a:t>=[</a:t>
            </a:r>
            <a:r>
              <a:rPr lang="es-AR" dirty="0" err="1"/>
              <a:t>modulename</a:t>
            </a:r>
            <a:r>
              <a:rPr lang="es-AR" dirty="0"/>
              <a:t>], </a:t>
            </a:r>
            <a:r>
              <a:rPr lang="es-AR" dirty="0" err="1"/>
              <a:t>level</a:t>
            </a:r>
            <a:r>
              <a:rPr lang="es-AR" dirty="0"/>
              <a:t>=0)</a:t>
            </a:r>
          </a:p>
          <a:p>
            <a:r>
              <a:rPr lang="es-AR" dirty="0"/>
              <a:t>  File "C:\Users\mauro\AppData\Local\Programs\Python\Python37\lib\site-packages\kivy\core\window\window_sdl2.py", line 27, in &lt;module&gt;</a:t>
            </a:r>
          </a:p>
          <a:p>
            <a:r>
              <a:rPr lang="es-AR" dirty="0"/>
              <a:t>    </a:t>
            </a:r>
            <a:r>
              <a:rPr lang="es-AR" dirty="0" err="1"/>
              <a:t>from</a:t>
            </a:r>
            <a:r>
              <a:rPr lang="es-AR" dirty="0"/>
              <a:t> kivy.core.window._window_sdl2 </a:t>
            </a:r>
            <a:r>
              <a:rPr lang="es-AR" dirty="0" err="1"/>
              <a:t>import</a:t>
            </a:r>
            <a:r>
              <a:rPr lang="es-AR" dirty="0"/>
              <a:t> _WindowSDL2Storage</a:t>
            </a:r>
          </a:p>
          <a:p>
            <a:endParaRPr lang="es-AR" dirty="0"/>
          </a:p>
          <a:p>
            <a:r>
              <a:rPr lang="es-AR" dirty="0"/>
              <a:t>[CRITICAL] [App         ] </a:t>
            </a:r>
            <a:r>
              <a:rPr lang="es-AR" dirty="0" err="1"/>
              <a:t>Unable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get</a:t>
            </a:r>
            <a:r>
              <a:rPr lang="es-AR" dirty="0"/>
              <a:t> a </a:t>
            </a:r>
            <a:r>
              <a:rPr lang="es-AR" dirty="0" err="1"/>
              <a:t>Window</a:t>
            </a:r>
            <a:r>
              <a:rPr lang="es-AR" dirty="0"/>
              <a:t>, </a:t>
            </a:r>
            <a:r>
              <a:rPr lang="es-AR" dirty="0" err="1"/>
              <a:t>abort</a:t>
            </a:r>
            <a:r>
              <a:rPr lang="es-AR" dirty="0"/>
              <a:t>.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La solución es: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uninstall</a:t>
            </a:r>
            <a:r>
              <a:rPr lang="es-ES" dirty="0"/>
              <a:t> </a:t>
            </a:r>
            <a:r>
              <a:rPr lang="es-ES" dirty="0" err="1"/>
              <a:t>kivy</a:t>
            </a:r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kivy</a:t>
            </a:r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docutils</a:t>
            </a:r>
            <a:r>
              <a:rPr lang="es-ES" dirty="0"/>
              <a:t> </a:t>
            </a:r>
            <a:r>
              <a:rPr lang="es-ES" dirty="0" err="1"/>
              <a:t>pygments</a:t>
            </a:r>
            <a:r>
              <a:rPr lang="es-ES" dirty="0"/>
              <a:t> pypiwin32 kivy.deps.sdl2</a:t>
            </a:r>
          </a:p>
          <a:p>
            <a:pPr marL="228600" indent="-228600">
              <a:buFont typeface="+mj-lt"/>
              <a:buAutoNum type="arabicPeriod"/>
            </a:pP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kivy.deps.glew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Clasificación histórica o por generaciones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Variables y vectores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Condicionales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Sintaxis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Semántica estática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Sistema de tipos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Paradigmas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Lenguaje_de_programaci&#243;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Programming_language_textbooks.jp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ET-basic.pn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5CA327-20E6-4148-805B-D5FAC834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Documentacion</a:t>
            </a:r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Kivy</a:t>
            </a:r>
            <a:endParaRPr lang="en-US" dirty="0">
              <a:latin typeface="Segoe UI Light" panose="020B0702040204020203" pitchFamily="34" charset="0"/>
              <a:ea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  <a:cs typeface="Segoe UI" panose="020B0502040204020203" pitchFamily="34" charset="0"/>
              </a:rPr>
              <a:t>Hechos clave acerca de su tema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5028036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Un lenguaje de programación es un lenguaje formal que le proporciona a una persona, en este caso el programador, la capacidad de escribir una serie de instrucciones o secuencias de órdenes en forma de algoritmos con el fin de controlar el comportamiento físico y/o lógico de una computadora, de manera que se puedan obtener diversas clases de datos. A todo este conjunto de órdenes escritas mediante un lenguaje de programación se le denomina programa.</a:t>
            </a:r>
          </a:p>
        </p:txBody>
      </p:sp>
      <p:sp>
        <p:nvSpPr>
          <p:cNvPr id="22" name="Content Placeholder 3"/>
          <p:cNvSpPr/>
          <p:nvPr/>
        </p:nvSpPr>
        <p:spPr>
          <a:xfrm>
            <a:off x="6211660" y="1876798"/>
            <a:ext cx="5237389" cy="40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D24726"/>
                </a:solidFill>
                <a:latin typeface="Segoe UI Semibold" panose="020B0702040204020203" pitchFamily="34" charset="0"/>
                <a:ea typeface="Segoe UI Semibold" panose="020B0702040204020203" pitchFamily="34" charset="0"/>
              </a:rPr>
              <a:t>Conferencia académica: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European Conference on Artificial Intelligence (ECAI) 2016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es.wikipedia.org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- Texto bajo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Licencia CC-BY-SA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3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Técnica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Buscar en las notas de diapositiva siguientes temas a tener en cuenta para hablar</a:t>
            </a:r>
          </a:p>
        </p:txBody>
      </p:sp>
      <p:pic>
        <p:nvPicPr>
          <p:cNvPr id="4" name="Picture 3" descr="A selection of programming language textbooks on a shelf. Levels and colors adjusted in the GIMP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1714"/>
            <a:ext cx="5455921" cy="371457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4"/>
              </a:rPr>
              <a:t>Foto</a:t>
            </a:r>
            <a:r>
              <a:rPr lang="en-US" dirty="0"/>
              <a:t> de User:K.lee / Public domain</a:t>
            </a:r>
          </a:p>
        </p:txBody>
      </p:sp>
    </p:spTree>
    <p:extLst>
      <p:ext uri="{BB962C8B-B14F-4D97-AF65-F5344CB8AC3E}">
        <p14:creationId xmlns:p14="http://schemas.microsoft.com/office/powerpoint/2010/main" val="235162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Véase también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655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1974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Enlaces externos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25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Trabajos citados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38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Lenguaje de programación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Picture 3" descr="Captura del microordenador Commodore PET-32 mostrando un programapøoopo en el lenguaje de programación B.A.S.I.C., bajo el emulador VICE en una distribución GNU/Linux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5" y="640080"/>
            <a:ext cx="6515186" cy="330645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9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3"/>
              </a:rPr>
              <a:t>Foto</a:t>
            </a:r>
            <a:r>
              <a:rPr lang="en-US"/>
              <a:t> de Rafax / Public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6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Contenido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D29ED69-8740-458C-B184-8486F6B3A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5378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4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Configuracion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entorno</a:t>
            </a:r>
            <a:r>
              <a:rPr lang="en-US" sz="4800" dirty="0">
                <a:solidFill>
                  <a:srgbClr val="FFFFFF"/>
                </a:solidFill>
              </a:rPr>
              <a:t> y </a:t>
            </a:r>
            <a:r>
              <a:rPr lang="en-US" sz="4800" dirty="0" err="1">
                <a:solidFill>
                  <a:srgbClr val="FFFFFF"/>
                </a:solidFill>
              </a:rPr>
              <a:t>kivy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Dentro de </a:t>
            </a:r>
            <a:r>
              <a:rPr lang="es-AR" dirty="0" err="1"/>
              <a:t>cmd</a:t>
            </a:r>
            <a:r>
              <a:rPr lang="es-AR" dirty="0"/>
              <a:t> posicionarse en la carpeta donde quedara el entorno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Ejecutar: </a:t>
            </a:r>
            <a:r>
              <a:rPr lang="es-AR" dirty="0" err="1"/>
              <a:t>virtualenv</a:t>
            </a:r>
            <a:r>
              <a:rPr lang="es-AR" dirty="0"/>
              <a:t> </a:t>
            </a:r>
            <a:r>
              <a:rPr lang="es-AR" dirty="0" err="1"/>
              <a:t>nombre_entorno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Entrar a la carpeta con el nombre del entorno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Activar el entorno: .\Scripts\activate.bat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Instalar ultima versión de </a:t>
            </a:r>
            <a:r>
              <a:rPr lang="es-AR" dirty="0" err="1"/>
              <a:t>kivy</a:t>
            </a:r>
            <a:r>
              <a:rPr lang="es-AR" dirty="0"/>
              <a:t>: </a:t>
            </a:r>
            <a:r>
              <a:rPr lang="es-AR" dirty="0" err="1"/>
              <a:t>pip</a:t>
            </a:r>
            <a:r>
              <a:rPr lang="es-AR" dirty="0"/>
              <a:t> </a:t>
            </a:r>
            <a:r>
              <a:rPr lang="es-AR" dirty="0" err="1"/>
              <a:t>install</a:t>
            </a:r>
            <a:r>
              <a:rPr lang="es-AR" dirty="0"/>
              <a:t> </a:t>
            </a:r>
            <a:r>
              <a:rPr lang="es-AR" dirty="0" err="1"/>
              <a:t>kivy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Para desactivar el entorno: .\Scripts\</a:t>
            </a:r>
            <a:r>
              <a:rPr lang="es-AR" dirty="0" err="1"/>
              <a:t>deactivate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0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Boxlayout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en-US" dirty="0" err="1">
                <a:solidFill>
                  <a:srgbClr val="FFFFFF"/>
                </a:solidFill>
              </a:rPr>
              <a:t>herramienta</a:t>
            </a:r>
            <a:r>
              <a:rPr lang="en-US" dirty="0">
                <a:solidFill>
                  <a:srgbClr val="FFFFFF"/>
                </a:solidFill>
              </a:rPr>
              <a:t> principal de </a:t>
            </a:r>
            <a:r>
              <a:rPr lang="en-US" dirty="0" err="1">
                <a:solidFill>
                  <a:srgbClr val="FFFFFF"/>
                </a:solidFill>
              </a:rPr>
              <a:t>cualquier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aplicacion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772360"/>
          </a:xfrm>
        </p:spPr>
        <p:txBody>
          <a:bodyPr anchor="t">
            <a:normAutofit/>
          </a:bodyPr>
          <a:lstStyle/>
          <a:p>
            <a:r>
              <a:rPr lang="en-US" dirty="0"/>
              <a:t>Dentro de </a:t>
            </a:r>
            <a:r>
              <a:rPr lang="en-US" dirty="0" err="1"/>
              <a:t>esta</a:t>
            </a:r>
            <a:r>
              <a:rPr lang="en-US" dirty="0"/>
              <a:t> se </a:t>
            </a:r>
            <a:r>
              <a:rPr lang="en-US" dirty="0" err="1"/>
              <a:t>ponen</a:t>
            </a:r>
            <a:r>
              <a:rPr lang="en-US" dirty="0"/>
              <a:t> las </a:t>
            </a:r>
            <a:r>
              <a:rPr lang="en-US" dirty="0" err="1"/>
              <a:t>demas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, </a:t>
            </a:r>
            <a:r>
              <a:rPr lang="en-US" dirty="0" err="1"/>
              <a:t>botones</a:t>
            </a:r>
            <a:r>
              <a:rPr lang="en-US" dirty="0"/>
              <a:t>, textbox y </a:t>
            </a:r>
            <a:r>
              <a:rPr lang="en-US" dirty="0" err="1"/>
              <a:t>demas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4476CC-2059-41EA-BFFB-AE8BFAF8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597" y="1576693"/>
            <a:ext cx="6973101" cy="398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2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Paradigma de programación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0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Clasificación por paradigmas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64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224" y="4297556"/>
            <a:ext cx="6353968" cy="1433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Buscar en las notas de diapositiva siguientes temas a tener en cuenta para hablar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760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576</Words>
  <Application>Microsoft Office PowerPoint</Application>
  <PresentationFormat>Panorámica</PresentationFormat>
  <Paragraphs>72</Paragraphs>
  <Slides>14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Arial</vt:lpstr>
      <vt:lpstr>Calibri</vt:lpstr>
      <vt:lpstr>Segoe UI</vt:lpstr>
      <vt:lpstr>Segoe UI Light</vt:lpstr>
      <vt:lpstr>Segoe UI Semibold</vt:lpstr>
      <vt:lpstr>Segoe UI Semilight</vt:lpstr>
      <vt:lpstr>Tw Cen MT</vt:lpstr>
      <vt:lpstr>Tw Cen MT Condensed</vt:lpstr>
      <vt:lpstr>Wingdings 3</vt:lpstr>
      <vt:lpstr>Integral</vt:lpstr>
      <vt:lpstr>QuickStarter Theme</vt:lpstr>
      <vt:lpstr>Documentacion de Kivy</vt:lpstr>
      <vt:lpstr>Lenguaje de programación</vt:lpstr>
      <vt:lpstr>Contenido</vt:lpstr>
      <vt:lpstr>Configuracion de entorno y kivy</vt:lpstr>
      <vt:lpstr>Boxlayout – herramienta principal de cualquier aplicacion</vt:lpstr>
      <vt:lpstr>Paradigma de programación</vt:lpstr>
      <vt:lpstr>Clasificación por paradigmas</vt:lpstr>
      <vt:lpstr>Elementos</vt:lpstr>
      <vt:lpstr>Implementación</vt:lpstr>
      <vt:lpstr>Técnica</vt:lpstr>
      <vt:lpstr>Véase también</vt:lpstr>
      <vt:lpstr>Referencias</vt:lpstr>
      <vt:lpstr>Enlaces externos</vt:lpstr>
      <vt:lpstr>Trabajos citados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Documentacion de Kivy</dc:title>
  <dc:creator>Mauro Bravo</dc:creator>
  <cp:lastModifiedBy>Mauro Bravo</cp:lastModifiedBy>
  <cp:revision>2</cp:revision>
  <dcterms:created xsi:type="dcterms:W3CDTF">2020-02-23T16:20:29Z</dcterms:created>
  <dcterms:modified xsi:type="dcterms:W3CDTF">2020-02-23T20:42:56Z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https://d.docs.live.net/d0cb0ae145c54d63/Documentos/Documentacion kivy.pptx</vt:lpwstr>
  </property>
</Properties>
</file>