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5" r:id="rId6"/>
    <p:sldId id="262" r:id="rId7"/>
    <p:sldId id="290" r:id="rId8"/>
    <p:sldId id="289" r:id="rId9"/>
    <p:sldId id="263" r:id="rId10"/>
    <p:sldId id="291" r:id="rId11"/>
    <p:sldId id="292" r:id="rId12"/>
    <p:sldId id="266" r:id="rId13"/>
    <p:sldId id="270" r:id="rId14"/>
    <p:sldId id="271" r:id="rId15"/>
    <p:sldId id="273" r:id="rId16"/>
    <p:sldId id="274" r:id="rId17"/>
    <p:sldId id="275" r:id="rId18"/>
    <p:sldId id="276" r:id="rId19"/>
    <p:sldId id="277" r:id="rId20"/>
    <p:sldId id="278" r:id="rId21"/>
    <p:sldId id="279" r:id="rId22"/>
    <p:sldId id="280" r:id="rId23"/>
    <p:sldId id="287" r:id="rId24"/>
    <p:sldId id="281" r:id="rId25"/>
    <p:sldId id="282" r:id="rId26"/>
    <p:sldId id="283" r:id="rId27"/>
    <p:sldId id="288"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uro Famà" initials="MF" lastIdx="1" clrIdx="0">
    <p:extLst>
      <p:ext uri="{19B8F6BF-5375-455C-9EA6-DF929625EA0E}">
        <p15:presenceInfo xmlns:p15="http://schemas.microsoft.com/office/powerpoint/2012/main" userId="Mauro Famà"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3C5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02A642-2A9A-49A9-A333-0EE16B28DB9C}" v="90" dt="2020-12-22T08:59:30.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o Famà" userId="45c09973-1dc2-438e-a94c-4fb86cb35f1c" providerId="ADAL" clId="{2602A642-2A9A-49A9-A333-0EE16B28DB9C}"/>
    <pc:docChg chg="custSel addSld delSld modSld sldOrd modMainMaster">
      <pc:chgData name="Mauro Famà" userId="45c09973-1dc2-438e-a94c-4fb86cb35f1c" providerId="ADAL" clId="{2602A642-2A9A-49A9-A333-0EE16B28DB9C}" dt="2020-12-22T09:02:18.885" v="472" actId="20577"/>
      <pc:docMkLst>
        <pc:docMk/>
      </pc:docMkLst>
      <pc:sldChg chg="modTransition">
        <pc:chgData name="Mauro Famà" userId="45c09973-1dc2-438e-a94c-4fb86cb35f1c" providerId="ADAL" clId="{2602A642-2A9A-49A9-A333-0EE16B28DB9C}" dt="2020-12-21T16:48:51.845" v="433"/>
        <pc:sldMkLst>
          <pc:docMk/>
          <pc:sldMk cId="1529337331" sldId="256"/>
        </pc:sldMkLst>
      </pc:sldChg>
      <pc:sldChg chg="modTransition">
        <pc:chgData name="Mauro Famà" userId="45c09973-1dc2-438e-a94c-4fb86cb35f1c" providerId="ADAL" clId="{2602A642-2A9A-49A9-A333-0EE16B28DB9C}" dt="2020-12-21T16:48:51.845" v="433"/>
        <pc:sldMkLst>
          <pc:docMk/>
          <pc:sldMk cId="2452299652" sldId="257"/>
        </pc:sldMkLst>
      </pc:sldChg>
      <pc:sldChg chg="modTransition">
        <pc:chgData name="Mauro Famà" userId="45c09973-1dc2-438e-a94c-4fb86cb35f1c" providerId="ADAL" clId="{2602A642-2A9A-49A9-A333-0EE16B28DB9C}" dt="2020-12-21T16:48:51.845" v="433"/>
        <pc:sldMkLst>
          <pc:docMk/>
          <pc:sldMk cId="774000185" sldId="258"/>
        </pc:sldMkLst>
      </pc:sldChg>
      <pc:sldChg chg="modTransition">
        <pc:chgData name="Mauro Famà" userId="45c09973-1dc2-438e-a94c-4fb86cb35f1c" providerId="ADAL" clId="{2602A642-2A9A-49A9-A333-0EE16B28DB9C}" dt="2020-12-21T16:48:51.845" v="433"/>
        <pc:sldMkLst>
          <pc:docMk/>
          <pc:sldMk cId="4158704302" sldId="260"/>
        </pc:sldMkLst>
      </pc:sldChg>
      <pc:sldChg chg="modTransition">
        <pc:chgData name="Mauro Famà" userId="45c09973-1dc2-438e-a94c-4fb86cb35f1c" providerId="ADAL" clId="{2602A642-2A9A-49A9-A333-0EE16B28DB9C}" dt="2020-12-21T16:48:51.845" v="433"/>
        <pc:sldMkLst>
          <pc:docMk/>
          <pc:sldMk cId="566144452" sldId="262"/>
        </pc:sldMkLst>
      </pc:sldChg>
      <pc:sldChg chg="modSp add mod modTransition">
        <pc:chgData name="Mauro Famà" userId="45c09973-1dc2-438e-a94c-4fb86cb35f1c" providerId="ADAL" clId="{2602A642-2A9A-49A9-A333-0EE16B28DB9C}" dt="2020-12-21T16:48:51.845" v="433"/>
        <pc:sldMkLst>
          <pc:docMk/>
          <pc:sldMk cId="3807039451" sldId="263"/>
        </pc:sldMkLst>
        <pc:spChg chg="mod">
          <ac:chgData name="Mauro Famà" userId="45c09973-1dc2-438e-a94c-4fb86cb35f1c" providerId="ADAL" clId="{2602A642-2A9A-49A9-A333-0EE16B28DB9C}" dt="2020-12-21T15:38:19.499" v="135" actId="20577"/>
          <ac:spMkLst>
            <pc:docMk/>
            <pc:sldMk cId="3807039451" sldId="263"/>
            <ac:spMk id="14" creationId="{D6A90B44-C37F-4BC2-8D1F-B4F065649C57}"/>
          </ac:spMkLst>
        </pc:spChg>
      </pc:sldChg>
      <pc:sldChg chg="del">
        <pc:chgData name="Mauro Famà" userId="45c09973-1dc2-438e-a94c-4fb86cb35f1c" providerId="ADAL" clId="{2602A642-2A9A-49A9-A333-0EE16B28DB9C}" dt="2020-12-21T12:14:50.337" v="44" actId="47"/>
        <pc:sldMkLst>
          <pc:docMk/>
          <pc:sldMk cId="4051788372" sldId="264"/>
        </pc:sldMkLst>
      </pc:sldChg>
      <pc:sldChg chg="modTransition">
        <pc:chgData name="Mauro Famà" userId="45c09973-1dc2-438e-a94c-4fb86cb35f1c" providerId="ADAL" clId="{2602A642-2A9A-49A9-A333-0EE16B28DB9C}" dt="2020-12-21T16:48:51.845" v="433"/>
        <pc:sldMkLst>
          <pc:docMk/>
          <pc:sldMk cId="3611044958" sldId="265"/>
        </pc:sldMkLst>
      </pc:sldChg>
      <pc:sldChg chg="modTransition">
        <pc:chgData name="Mauro Famà" userId="45c09973-1dc2-438e-a94c-4fb86cb35f1c" providerId="ADAL" clId="{2602A642-2A9A-49A9-A333-0EE16B28DB9C}" dt="2020-12-21T16:48:51.845" v="433"/>
        <pc:sldMkLst>
          <pc:docMk/>
          <pc:sldMk cId="1012673753" sldId="266"/>
        </pc:sldMkLst>
      </pc:sldChg>
      <pc:sldChg chg="del">
        <pc:chgData name="Mauro Famà" userId="45c09973-1dc2-438e-a94c-4fb86cb35f1c" providerId="ADAL" clId="{2602A642-2A9A-49A9-A333-0EE16B28DB9C}" dt="2020-12-21T12:14:48.618" v="42" actId="47"/>
        <pc:sldMkLst>
          <pc:docMk/>
          <pc:sldMk cId="3807039451" sldId="268"/>
        </pc:sldMkLst>
      </pc:sldChg>
      <pc:sldChg chg="del">
        <pc:chgData name="Mauro Famà" userId="45c09973-1dc2-438e-a94c-4fb86cb35f1c" providerId="ADAL" clId="{2602A642-2A9A-49A9-A333-0EE16B28DB9C}" dt="2020-12-21T12:14:49.383" v="43" actId="47"/>
        <pc:sldMkLst>
          <pc:docMk/>
          <pc:sldMk cId="3373920549" sldId="269"/>
        </pc:sldMkLst>
      </pc:sldChg>
      <pc:sldChg chg="modTransition">
        <pc:chgData name="Mauro Famà" userId="45c09973-1dc2-438e-a94c-4fb86cb35f1c" providerId="ADAL" clId="{2602A642-2A9A-49A9-A333-0EE16B28DB9C}" dt="2020-12-21T16:48:51.845" v="433"/>
        <pc:sldMkLst>
          <pc:docMk/>
          <pc:sldMk cId="1292089109" sldId="270"/>
        </pc:sldMkLst>
      </pc:sldChg>
      <pc:sldChg chg="modTransition">
        <pc:chgData name="Mauro Famà" userId="45c09973-1dc2-438e-a94c-4fb86cb35f1c" providerId="ADAL" clId="{2602A642-2A9A-49A9-A333-0EE16B28DB9C}" dt="2020-12-21T16:48:59.801" v="436"/>
        <pc:sldMkLst>
          <pc:docMk/>
          <pc:sldMk cId="1587700090" sldId="271"/>
        </pc:sldMkLst>
      </pc:sldChg>
      <pc:sldChg chg="modTransition">
        <pc:chgData name="Mauro Famà" userId="45c09973-1dc2-438e-a94c-4fb86cb35f1c" providerId="ADAL" clId="{2602A642-2A9A-49A9-A333-0EE16B28DB9C}" dt="2020-12-21T16:49:02.115" v="439"/>
        <pc:sldMkLst>
          <pc:docMk/>
          <pc:sldMk cId="364405145" sldId="273"/>
        </pc:sldMkLst>
      </pc:sldChg>
      <pc:sldChg chg="modTransition">
        <pc:chgData name="Mauro Famà" userId="45c09973-1dc2-438e-a94c-4fb86cb35f1c" providerId="ADAL" clId="{2602A642-2A9A-49A9-A333-0EE16B28DB9C}" dt="2020-12-21T16:49:04.121" v="442"/>
        <pc:sldMkLst>
          <pc:docMk/>
          <pc:sldMk cId="2747416427" sldId="274"/>
        </pc:sldMkLst>
      </pc:sldChg>
      <pc:sldChg chg="addSp delSp modSp mod modTransition">
        <pc:chgData name="Mauro Famà" userId="45c09973-1dc2-438e-a94c-4fb86cb35f1c" providerId="ADAL" clId="{2602A642-2A9A-49A9-A333-0EE16B28DB9C}" dt="2020-12-21T16:48:51.845" v="433"/>
        <pc:sldMkLst>
          <pc:docMk/>
          <pc:sldMk cId="445541328" sldId="275"/>
        </pc:sldMkLst>
        <pc:picChg chg="add mod">
          <ac:chgData name="Mauro Famà" userId="45c09973-1dc2-438e-a94c-4fb86cb35f1c" providerId="ADAL" clId="{2602A642-2A9A-49A9-A333-0EE16B28DB9C}" dt="2020-12-20T15:56:49.583" v="14" actId="1076"/>
          <ac:picMkLst>
            <pc:docMk/>
            <pc:sldMk cId="445541328" sldId="275"/>
            <ac:picMk id="5" creationId="{C5AF7485-C47C-4A76-9B75-A6F576EAF916}"/>
          </ac:picMkLst>
        </pc:picChg>
        <pc:picChg chg="del">
          <ac:chgData name="Mauro Famà" userId="45c09973-1dc2-438e-a94c-4fb86cb35f1c" providerId="ADAL" clId="{2602A642-2A9A-49A9-A333-0EE16B28DB9C}" dt="2020-12-20T15:56:20.233" v="6" actId="478"/>
          <ac:picMkLst>
            <pc:docMk/>
            <pc:sldMk cId="445541328" sldId="275"/>
            <ac:picMk id="8" creationId="{1B8E36D9-1FDC-4F90-A51F-EA54DE88B0DA}"/>
          </ac:picMkLst>
        </pc:picChg>
      </pc:sldChg>
      <pc:sldChg chg="addSp delSp modSp mod modTransition">
        <pc:chgData name="Mauro Famà" userId="45c09973-1dc2-438e-a94c-4fb86cb35f1c" providerId="ADAL" clId="{2602A642-2A9A-49A9-A333-0EE16B28DB9C}" dt="2020-12-21T16:48:51.845" v="433"/>
        <pc:sldMkLst>
          <pc:docMk/>
          <pc:sldMk cId="1264226750" sldId="276"/>
        </pc:sldMkLst>
        <pc:picChg chg="del">
          <ac:chgData name="Mauro Famà" userId="45c09973-1dc2-438e-a94c-4fb86cb35f1c" providerId="ADAL" clId="{2602A642-2A9A-49A9-A333-0EE16B28DB9C}" dt="2020-12-20T15:56:21.907" v="7" actId="478"/>
          <ac:picMkLst>
            <pc:docMk/>
            <pc:sldMk cId="1264226750" sldId="276"/>
            <ac:picMk id="5" creationId="{AF74D653-2BCE-43E3-BE33-223FDB0096E7}"/>
          </ac:picMkLst>
        </pc:picChg>
        <pc:picChg chg="add mod">
          <ac:chgData name="Mauro Famà" userId="45c09973-1dc2-438e-a94c-4fb86cb35f1c" providerId="ADAL" clId="{2602A642-2A9A-49A9-A333-0EE16B28DB9C}" dt="2020-12-20T15:57:28.567" v="21" actId="1076"/>
          <ac:picMkLst>
            <pc:docMk/>
            <pc:sldMk cId="1264226750" sldId="276"/>
            <ac:picMk id="7" creationId="{C9A683B7-344D-47DB-967D-DC4D00DA4C15}"/>
          </ac:picMkLst>
        </pc:picChg>
      </pc:sldChg>
      <pc:sldChg chg="modTransition">
        <pc:chgData name="Mauro Famà" userId="45c09973-1dc2-438e-a94c-4fb86cb35f1c" providerId="ADAL" clId="{2602A642-2A9A-49A9-A333-0EE16B28DB9C}" dt="2020-12-21T16:48:51.845" v="433"/>
        <pc:sldMkLst>
          <pc:docMk/>
          <pc:sldMk cId="1582339558" sldId="277"/>
        </pc:sldMkLst>
      </pc:sldChg>
      <pc:sldChg chg="addSp delSp modSp mod modTransition">
        <pc:chgData name="Mauro Famà" userId="45c09973-1dc2-438e-a94c-4fb86cb35f1c" providerId="ADAL" clId="{2602A642-2A9A-49A9-A333-0EE16B28DB9C}" dt="2020-12-21T16:48:51.845" v="433"/>
        <pc:sldMkLst>
          <pc:docMk/>
          <pc:sldMk cId="1530020082" sldId="278"/>
        </pc:sldMkLst>
        <pc:picChg chg="del">
          <ac:chgData name="Mauro Famà" userId="45c09973-1dc2-438e-a94c-4fb86cb35f1c" providerId="ADAL" clId="{2602A642-2A9A-49A9-A333-0EE16B28DB9C}" dt="2020-12-20T15:57:50.821" v="22" actId="478"/>
          <ac:picMkLst>
            <pc:docMk/>
            <pc:sldMk cId="1530020082" sldId="278"/>
            <ac:picMk id="4" creationId="{BFEC26DC-18C2-468A-8118-862051B3F2AA}"/>
          </ac:picMkLst>
        </pc:picChg>
        <pc:picChg chg="add mod">
          <ac:chgData name="Mauro Famà" userId="45c09973-1dc2-438e-a94c-4fb86cb35f1c" providerId="ADAL" clId="{2602A642-2A9A-49A9-A333-0EE16B28DB9C}" dt="2020-12-20T15:58:15.224" v="27" actId="1076"/>
          <ac:picMkLst>
            <pc:docMk/>
            <pc:sldMk cId="1530020082" sldId="278"/>
            <ac:picMk id="5" creationId="{E5D93820-7EA8-43BF-91A0-0E5014A76CBD}"/>
          </ac:picMkLst>
        </pc:picChg>
      </pc:sldChg>
      <pc:sldChg chg="addSp delSp modSp mod modTransition">
        <pc:chgData name="Mauro Famà" userId="45c09973-1dc2-438e-a94c-4fb86cb35f1c" providerId="ADAL" clId="{2602A642-2A9A-49A9-A333-0EE16B28DB9C}" dt="2020-12-22T09:02:18.885" v="472" actId="20577"/>
        <pc:sldMkLst>
          <pc:docMk/>
          <pc:sldMk cId="14148363" sldId="279"/>
        </pc:sldMkLst>
        <pc:spChg chg="mod">
          <ac:chgData name="Mauro Famà" userId="45c09973-1dc2-438e-a94c-4fb86cb35f1c" providerId="ADAL" clId="{2602A642-2A9A-49A9-A333-0EE16B28DB9C}" dt="2020-12-22T09:02:18.885" v="472" actId="20577"/>
          <ac:spMkLst>
            <pc:docMk/>
            <pc:sldMk cId="14148363" sldId="279"/>
            <ac:spMk id="3" creationId="{B8347C93-A442-4095-A35E-B2DB0816983A}"/>
          </ac:spMkLst>
        </pc:spChg>
        <pc:picChg chg="add mod">
          <ac:chgData name="Mauro Famà" userId="45c09973-1dc2-438e-a94c-4fb86cb35f1c" providerId="ADAL" clId="{2602A642-2A9A-49A9-A333-0EE16B28DB9C}" dt="2020-12-20T15:59:06.343" v="41" actId="14100"/>
          <ac:picMkLst>
            <pc:docMk/>
            <pc:sldMk cId="14148363" sldId="279"/>
            <ac:picMk id="5" creationId="{A76F0137-2877-4BA8-BD49-4C2F19CB100A}"/>
          </ac:picMkLst>
        </pc:picChg>
        <pc:picChg chg="del">
          <ac:chgData name="Mauro Famà" userId="45c09973-1dc2-438e-a94c-4fb86cb35f1c" providerId="ADAL" clId="{2602A642-2A9A-49A9-A333-0EE16B28DB9C}" dt="2020-12-20T15:58:20.134" v="28" actId="478"/>
          <ac:picMkLst>
            <pc:docMk/>
            <pc:sldMk cId="14148363" sldId="279"/>
            <ac:picMk id="7" creationId="{4BC5EB4F-C711-4364-9041-EC83E1E78129}"/>
          </ac:picMkLst>
        </pc:picChg>
      </pc:sldChg>
      <pc:sldChg chg="delSp mod modTransition">
        <pc:chgData name="Mauro Famà" userId="45c09973-1dc2-438e-a94c-4fb86cb35f1c" providerId="ADAL" clId="{2602A642-2A9A-49A9-A333-0EE16B28DB9C}" dt="2020-12-21T16:48:51.845" v="433"/>
        <pc:sldMkLst>
          <pc:docMk/>
          <pc:sldMk cId="3998404329" sldId="280"/>
        </pc:sldMkLst>
        <pc:spChg chg="del">
          <ac:chgData name="Mauro Famà" userId="45c09973-1dc2-438e-a94c-4fb86cb35f1c" providerId="ADAL" clId="{2602A642-2A9A-49A9-A333-0EE16B28DB9C}" dt="2020-12-20T15:03:26.986" v="2" actId="478"/>
          <ac:spMkLst>
            <pc:docMk/>
            <pc:sldMk cId="3998404329" sldId="280"/>
            <ac:spMk id="13" creationId="{221AEE9B-8C2F-4C64-AD51-0AB52D059AC4}"/>
          </ac:spMkLst>
        </pc:spChg>
        <pc:picChg chg="del">
          <ac:chgData name="Mauro Famà" userId="45c09973-1dc2-438e-a94c-4fb86cb35f1c" providerId="ADAL" clId="{2602A642-2A9A-49A9-A333-0EE16B28DB9C}" dt="2020-12-20T15:03:24.957" v="1" actId="478"/>
          <ac:picMkLst>
            <pc:docMk/>
            <pc:sldMk cId="3998404329" sldId="280"/>
            <ac:picMk id="8" creationId="{0DD1B7CF-A7D2-4001-A345-A56D5DD7036F}"/>
          </ac:picMkLst>
        </pc:picChg>
      </pc:sldChg>
      <pc:sldChg chg="modTransition">
        <pc:chgData name="Mauro Famà" userId="45c09973-1dc2-438e-a94c-4fb86cb35f1c" providerId="ADAL" clId="{2602A642-2A9A-49A9-A333-0EE16B28DB9C}" dt="2020-12-21T16:48:51.845" v="433"/>
        <pc:sldMkLst>
          <pc:docMk/>
          <pc:sldMk cId="3785441147" sldId="281"/>
        </pc:sldMkLst>
      </pc:sldChg>
      <pc:sldChg chg="modTransition">
        <pc:chgData name="Mauro Famà" userId="45c09973-1dc2-438e-a94c-4fb86cb35f1c" providerId="ADAL" clId="{2602A642-2A9A-49A9-A333-0EE16B28DB9C}" dt="2020-12-21T16:48:51.845" v="433"/>
        <pc:sldMkLst>
          <pc:docMk/>
          <pc:sldMk cId="348373592" sldId="282"/>
        </pc:sldMkLst>
      </pc:sldChg>
      <pc:sldChg chg="delSp mod modTransition">
        <pc:chgData name="Mauro Famà" userId="45c09973-1dc2-438e-a94c-4fb86cb35f1c" providerId="ADAL" clId="{2602A642-2A9A-49A9-A333-0EE16B28DB9C}" dt="2020-12-21T16:48:51.845" v="433"/>
        <pc:sldMkLst>
          <pc:docMk/>
          <pc:sldMk cId="2163112159" sldId="283"/>
        </pc:sldMkLst>
        <pc:spChg chg="del">
          <ac:chgData name="Mauro Famà" userId="45c09973-1dc2-438e-a94c-4fb86cb35f1c" providerId="ADAL" clId="{2602A642-2A9A-49A9-A333-0EE16B28DB9C}" dt="2020-12-20T15:03:33.249" v="5" actId="478"/>
          <ac:spMkLst>
            <pc:docMk/>
            <pc:sldMk cId="2163112159" sldId="283"/>
            <ac:spMk id="16" creationId="{948C2C9C-1223-4302-977A-5A7AF640D5F9}"/>
          </ac:spMkLst>
        </pc:spChg>
        <pc:picChg chg="del">
          <ac:chgData name="Mauro Famà" userId="45c09973-1dc2-438e-a94c-4fb86cb35f1c" providerId="ADAL" clId="{2602A642-2A9A-49A9-A333-0EE16B28DB9C}" dt="2020-12-20T15:03:31.979" v="4" actId="478"/>
          <ac:picMkLst>
            <pc:docMk/>
            <pc:sldMk cId="2163112159" sldId="283"/>
            <ac:picMk id="9" creationId="{9E8D90A1-AC00-4DB0-9CFB-507817785C23}"/>
          </ac:picMkLst>
        </pc:picChg>
      </pc:sldChg>
      <pc:sldChg chg="modTransition">
        <pc:chgData name="Mauro Famà" userId="45c09973-1dc2-438e-a94c-4fb86cb35f1c" providerId="ADAL" clId="{2602A642-2A9A-49A9-A333-0EE16B28DB9C}" dt="2020-12-21T16:48:51.845" v="433"/>
        <pc:sldMkLst>
          <pc:docMk/>
          <pc:sldMk cId="4013320026" sldId="284"/>
        </pc:sldMkLst>
      </pc:sldChg>
      <pc:sldChg chg="modTransition">
        <pc:chgData name="Mauro Famà" userId="45c09973-1dc2-438e-a94c-4fb86cb35f1c" providerId="ADAL" clId="{2602A642-2A9A-49A9-A333-0EE16B28DB9C}" dt="2020-12-21T16:48:51.845" v="433"/>
        <pc:sldMkLst>
          <pc:docMk/>
          <pc:sldMk cId="2337826231" sldId="285"/>
        </pc:sldMkLst>
      </pc:sldChg>
      <pc:sldChg chg="modTransition">
        <pc:chgData name="Mauro Famà" userId="45c09973-1dc2-438e-a94c-4fb86cb35f1c" providerId="ADAL" clId="{2602A642-2A9A-49A9-A333-0EE16B28DB9C}" dt="2020-12-21T16:48:51.845" v="433"/>
        <pc:sldMkLst>
          <pc:docMk/>
          <pc:sldMk cId="3019301187" sldId="286"/>
        </pc:sldMkLst>
      </pc:sldChg>
      <pc:sldChg chg="add modTransition">
        <pc:chgData name="Mauro Famà" userId="45c09973-1dc2-438e-a94c-4fb86cb35f1c" providerId="ADAL" clId="{2602A642-2A9A-49A9-A333-0EE16B28DB9C}" dt="2020-12-21T16:48:51.845" v="433"/>
        <pc:sldMkLst>
          <pc:docMk/>
          <pc:sldMk cId="4103125567" sldId="287"/>
        </pc:sldMkLst>
      </pc:sldChg>
      <pc:sldChg chg="add modTransition">
        <pc:chgData name="Mauro Famà" userId="45c09973-1dc2-438e-a94c-4fb86cb35f1c" providerId="ADAL" clId="{2602A642-2A9A-49A9-A333-0EE16B28DB9C}" dt="2020-12-21T16:48:51.845" v="433"/>
        <pc:sldMkLst>
          <pc:docMk/>
          <pc:sldMk cId="767458673" sldId="288"/>
        </pc:sldMkLst>
      </pc:sldChg>
      <pc:sldChg chg="delSp modSp add mod modTransition">
        <pc:chgData name="Mauro Famà" userId="45c09973-1dc2-438e-a94c-4fb86cb35f1c" providerId="ADAL" clId="{2602A642-2A9A-49A9-A333-0EE16B28DB9C}" dt="2020-12-21T16:48:51.845" v="433"/>
        <pc:sldMkLst>
          <pc:docMk/>
          <pc:sldMk cId="4064744662" sldId="289"/>
        </pc:sldMkLst>
        <pc:spChg chg="del">
          <ac:chgData name="Mauro Famà" userId="45c09973-1dc2-438e-a94c-4fb86cb35f1c" providerId="ADAL" clId="{2602A642-2A9A-49A9-A333-0EE16B28DB9C}" dt="2020-12-21T12:15:14.180" v="52" actId="478"/>
          <ac:spMkLst>
            <pc:docMk/>
            <pc:sldMk cId="4064744662" sldId="289"/>
            <ac:spMk id="8" creationId="{060DC163-B649-4310-867D-DDD4361280B3}"/>
          </ac:spMkLst>
        </pc:spChg>
        <pc:spChg chg="mod">
          <ac:chgData name="Mauro Famà" userId="45c09973-1dc2-438e-a94c-4fb86cb35f1c" providerId="ADAL" clId="{2602A642-2A9A-49A9-A333-0EE16B28DB9C}" dt="2020-12-21T15:38:44.284" v="163" actId="20577"/>
          <ac:spMkLst>
            <pc:docMk/>
            <pc:sldMk cId="4064744662" sldId="289"/>
            <ac:spMk id="14" creationId="{D6A90B44-C37F-4BC2-8D1F-B4F065649C57}"/>
          </ac:spMkLst>
        </pc:spChg>
        <pc:picChg chg="del">
          <ac:chgData name="Mauro Famà" userId="45c09973-1dc2-438e-a94c-4fb86cb35f1c" providerId="ADAL" clId="{2602A642-2A9A-49A9-A333-0EE16B28DB9C}" dt="2020-12-21T12:15:14.881" v="53" actId="478"/>
          <ac:picMkLst>
            <pc:docMk/>
            <pc:sldMk cId="4064744662" sldId="289"/>
            <ac:picMk id="13" creationId="{23098C37-8540-4684-BE8B-0B24B40696DC}"/>
          </ac:picMkLst>
        </pc:picChg>
      </pc:sldChg>
      <pc:sldChg chg="delSp modSp add mod modTransition">
        <pc:chgData name="Mauro Famà" userId="45c09973-1dc2-438e-a94c-4fb86cb35f1c" providerId="ADAL" clId="{2602A642-2A9A-49A9-A333-0EE16B28DB9C}" dt="2020-12-21T16:48:51.845" v="433"/>
        <pc:sldMkLst>
          <pc:docMk/>
          <pc:sldMk cId="1075231264" sldId="290"/>
        </pc:sldMkLst>
        <pc:spChg chg="del">
          <ac:chgData name="Mauro Famà" userId="45c09973-1dc2-438e-a94c-4fb86cb35f1c" providerId="ADAL" clId="{2602A642-2A9A-49A9-A333-0EE16B28DB9C}" dt="2020-12-21T12:15:08.127" v="48" actId="478"/>
          <ac:spMkLst>
            <pc:docMk/>
            <pc:sldMk cId="1075231264" sldId="290"/>
            <ac:spMk id="2" creationId="{BF71921E-6702-4581-A14F-089DC566D7B8}"/>
          </ac:spMkLst>
        </pc:spChg>
        <pc:spChg chg="del">
          <ac:chgData name="Mauro Famà" userId="45c09973-1dc2-438e-a94c-4fb86cb35f1c" providerId="ADAL" clId="{2602A642-2A9A-49A9-A333-0EE16B28DB9C}" dt="2020-12-21T12:15:09.962" v="50" actId="478"/>
          <ac:spMkLst>
            <pc:docMk/>
            <pc:sldMk cId="1075231264" sldId="290"/>
            <ac:spMk id="8" creationId="{060DC163-B649-4310-867D-DDD4361280B3}"/>
          </ac:spMkLst>
        </pc:spChg>
        <pc:spChg chg="mod">
          <ac:chgData name="Mauro Famà" userId="45c09973-1dc2-438e-a94c-4fb86cb35f1c" providerId="ADAL" clId="{2602A642-2A9A-49A9-A333-0EE16B28DB9C}" dt="2020-12-21T15:38:57.330" v="191" actId="20577"/>
          <ac:spMkLst>
            <pc:docMk/>
            <pc:sldMk cId="1075231264" sldId="290"/>
            <ac:spMk id="14" creationId="{D6A90B44-C37F-4BC2-8D1F-B4F065649C57}"/>
          </ac:spMkLst>
        </pc:spChg>
        <pc:picChg chg="del">
          <ac:chgData name="Mauro Famà" userId="45c09973-1dc2-438e-a94c-4fb86cb35f1c" providerId="ADAL" clId="{2602A642-2A9A-49A9-A333-0EE16B28DB9C}" dt="2020-12-21T12:15:08.792" v="49" actId="478"/>
          <ac:picMkLst>
            <pc:docMk/>
            <pc:sldMk cId="1075231264" sldId="290"/>
            <ac:picMk id="7" creationId="{4C75F6B0-C988-44EE-A43A-1E7AB1B479DF}"/>
          </ac:picMkLst>
        </pc:picChg>
        <pc:picChg chg="del">
          <ac:chgData name="Mauro Famà" userId="45c09973-1dc2-438e-a94c-4fb86cb35f1c" providerId="ADAL" clId="{2602A642-2A9A-49A9-A333-0EE16B28DB9C}" dt="2020-12-21T12:15:11.397" v="51" actId="478"/>
          <ac:picMkLst>
            <pc:docMk/>
            <pc:sldMk cId="1075231264" sldId="290"/>
            <ac:picMk id="13" creationId="{23098C37-8540-4684-BE8B-0B24B40696DC}"/>
          </ac:picMkLst>
        </pc:picChg>
      </pc:sldChg>
      <pc:sldChg chg="addSp delSp modSp new mod ord modTransition">
        <pc:chgData name="Mauro Famà" userId="45c09973-1dc2-438e-a94c-4fb86cb35f1c" providerId="ADAL" clId="{2602A642-2A9A-49A9-A333-0EE16B28DB9C}" dt="2020-12-22T09:00:39.369" v="453" actId="14100"/>
        <pc:sldMkLst>
          <pc:docMk/>
          <pc:sldMk cId="2021418596" sldId="291"/>
        </pc:sldMkLst>
        <pc:spChg chg="mod">
          <ac:chgData name="Mauro Famà" userId="45c09973-1dc2-438e-a94c-4fb86cb35f1c" providerId="ADAL" clId="{2602A642-2A9A-49A9-A333-0EE16B28DB9C}" dt="2020-12-21T16:38:32.285" v="209" actId="207"/>
          <ac:spMkLst>
            <pc:docMk/>
            <pc:sldMk cId="2021418596" sldId="291"/>
            <ac:spMk id="2" creationId="{DEFFFCD6-F867-41F6-AF9E-4A6FDC50964C}"/>
          </ac:spMkLst>
        </pc:spChg>
        <pc:spChg chg="del">
          <ac:chgData name="Mauro Famà" userId="45c09973-1dc2-438e-a94c-4fb86cb35f1c" providerId="ADAL" clId="{2602A642-2A9A-49A9-A333-0EE16B28DB9C}" dt="2020-12-21T16:38:27.796" v="208" actId="478"/>
          <ac:spMkLst>
            <pc:docMk/>
            <pc:sldMk cId="2021418596" sldId="291"/>
            <ac:spMk id="3" creationId="{D82D9A27-69E5-47F0-8C18-BF0ECFECF523}"/>
          </ac:spMkLst>
        </pc:spChg>
        <pc:spChg chg="add mod">
          <ac:chgData name="Mauro Famà" userId="45c09973-1dc2-438e-a94c-4fb86cb35f1c" providerId="ADAL" clId="{2602A642-2A9A-49A9-A333-0EE16B28DB9C}" dt="2020-12-22T09:00:39.369" v="453" actId="14100"/>
          <ac:spMkLst>
            <pc:docMk/>
            <pc:sldMk cId="2021418596" sldId="291"/>
            <ac:spMk id="4" creationId="{4917E298-65BD-43A4-9AA2-E1D3AD0F80DA}"/>
          </ac:spMkLst>
        </pc:spChg>
        <pc:picChg chg="add mod">
          <ac:chgData name="Mauro Famà" userId="45c09973-1dc2-438e-a94c-4fb86cb35f1c" providerId="ADAL" clId="{2602A642-2A9A-49A9-A333-0EE16B28DB9C}" dt="2020-12-21T16:42:10.432" v="298" actId="1076"/>
          <ac:picMkLst>
            <pc:docMk/>
            <pc:sldMk cId="2021418596" sldId="291"/>
            <ac:picMk id="6" creationId="{D72383B2-1016-45C0-BBF1-7F9135BB7C2E}"/>
          </ac:picMkLst>
        </pc:picChg>
      </pc:sldChg>
      <pc:sldChg chg="addSp modSp add mod modTransition">
        <pc:chgData name="Mauro Famà" userId="45c09973-1dc2-438e-a94c-4fb86cb35f1c" providerId="ADAL" clId="{2602A642-2A9A-49A9-A333-0EE16B28DB9C}" dt="2020-12-22T09:00:43.300" v="454" actId="14100"/>
        <pc:sldMkLst>
          <pc:docMk/>
          <pc:sldMk cId="1638804020" sldId="292"/>
        </pc:sldMkLst>
        <pc:spChg chg="mod">
          <ac:chgData name="Mauro Famà" userId="45c09973-1dc2-438e-a94c-4fb86cb35f1c" providerId="ADAL" clId="{2602A642-2A9A-49A9-A333-0EE16B28DB9C}" dt="2020-12-22T09:00:43.300" v="454" actId="14100"/>
          <ac:spMkLst>
            <pc:docMk/>
            <pc:sldMk cId="1638804020" sldId="292"/>
            <ac:spMk id="4" creationId="{4917E298-65BD-43A4-9AA2-E1D3AD0F80DA}"/>
          </ac:spMkLst>
        </pc:spChg>
        <pc:spChg chg="add mod">
          <ac:chgData name="Mauro Famà" userId="45c09973-1dc2-438e-a94c-4fb86cb35f1c" providerId="ADAL" clId="{2602A642-2A9A-49A9-A333-0EE16B28DB9C}" dt="2020-12-21T16:48:27.585" v="426" actId="1076"/>
          <ac:spMkLst>
            <pc:docMk/>
            <pc:sldMk cId="1638804020" sldId="292"/>
            <ac:spMk id="7" creationId="{1D209F0E-B414-4A6C-B05A-FF1F77999C66}"/>
          </ac:spMkLst>
        </pc:spChg>
        <pc:picChg chg="add mod">
          <ac:chgData name="Mauro Famà" userId="45c09973-1dc2-438e-a94c-4fb86cb35f1c" providerId="ADAL" clId="{2602A642-2A9A-49A9-A333-0EE16B28DB9C}" dt="2020-12-21T16:44:49.424" v="307" actId="1076"/>
          <ac:picMkLst>
            <pc:docMk/>
            <pc:sldMk cId="1638804020" sldId="292"/>
            <ac:picMk id="5" creationId="{008F4397-4D5C-43AA-9748-FBABEDA59ABA}"/>
          </ac:picMkLst>
        </pc:picChg>
      </pc:sldChg>
      <pc:sldMasterChg chg="modTransition modSldLayout">
        <pc:chgData name="Mauro Famà" userId="45c09973-1dc2-438e-a94c-4fb86cb35f1c" providerId="ADAL" clId="{2602A642-2A9A-49A9-A333-0EE16B28DB9C}" dt="2020-12-21T16:48:51.845" v="433"/>
        <pc:sldMasterMkLst>
          <pc:docMk/>
          <pc:sldMasterMk cId="0" sldId="2147483648"/>
        </pc:sldMasterMkLst>
        <pc:sldLayoutChg chg="modTransition">
          <pc:chgData name="Mauro Famà" userId="45c09973-1dc2-438e-a94c-4fb86cb35f1c" providerId="ADAL" clId="{2602A642-2A9A-49A9-A333-0EE16B28DB9C}" dt="2020-12-21T16:48:51.845" v="433"/>
          <pc:sldLayoutMkLst>
            <pc:docMk/>
            <pc:sldMasterMk cId="0" sldId="2147483648"/>
            <pc:sldLayoutMk cId="0" sldId="2147483649"/>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51"/>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53"/>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54"/>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55"/>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57"/>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59"/>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60"/>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61"/>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62"/>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63"/>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64"/>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65"/>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66"/>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67"/>
          </pc:sldLayoutMkLst>
        </pc:sldLayoutChg>
        <pc:sldLayoutChg chg="modTransition">
          <pc:chgData name="Mauro Famà" userId="45c09973-1dc2-438e-a94c-4fb86cb35f1c" providerId="ADAL" clId="{2602A642-2A9A-49A9-A333-0EE16B28DB9C}" dt="2020-12-21T16:48:51.845" v="433"/>
          <pc:sldLayoutMkLst>
            <pc:docMk/>
            <pc:sldMasterMk cId="0" sldId="2147483648"/>
            <pc:sldLayoutMk cId="0" sldId="214748366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BA6B7C-95AF-4BE0-B0A7-6881DFB4022E}"/>
              </a:ext>
            </a:extLst>
          </p:cNvPr>
          <p:cNvSpPr>
            <a:spLocks noGrp="1"/>
          </p:cNvSpPr>
          <p:nvPr>
            <p:ph type="ctrTitle"/>
          </p:nvPr>
        </p:nvSpPr>
        <p:spPr/>
        <p:txBody>
          <a:bodyPr/>
          <a:lstStyle/>
          <a:p>
            <a:r>
              <a:rPr lang="it-IT" b="1" dirty="0">
                <a:solidFill>
                  <a:schemeClr val="accent2"/>
                </a:solidFill>
              </a:rPr>
              <a:t>Performance </a:t>
            </a:r>
            <a:r>
              <a:rPr lang="it-IT" b="1" dirty="0" err="1">
                <a:solidFill>
                  <a:schemeClr val="accent2"/>
                </a:solidFill>
              </a:rPr>
              <a:t>behavior</a:t>
            </a:r>
            <a:r>
              <a:rPr lang="it-IT" b="1" dirty="0">
                <a:solidFill>
                  <a:schemeClr val="accent2"/>
                </a:solidFill>
              </a:rPr>
              <a:t> of </a:t>
            </a:r>
            <a:r>
              <a:rPr lang="it-IT" b="1" dirty="0" err="1">
                <a:solidFill>
                  <a:schemeClr val="accent2"/>
                </a:solidFill>
              </a:rPr>
              <a:t>microservice-based</a:t>
            </a:r>
            <a:r>
              <a:rPr lang="it-IT" b="1" dirty="0">
                <a:solidFill>
                  <a:schemeClr val="accent2"/>
                </a:solidFill>
              </a:rPr>
              <a:t> cloud </a:t>
            </a:r>
            <a:r>
              <a:rPr lang="it-IT" b="1" dirty="0" err="1">
                <a:solidFill>
                  <a:schemeClr val="accent2"/>
                </a:solidFill>
              </a:rPr>
              <a:t>applications</a:t>
            </a:r>
            <a:endParaRPr lang="it-IT" b="1" dirty="0">
              <a:solidFill>
                <a:schemeClr val="accent2"/>
              </a:solidFill>
            </a:endParaRPr>
          </a:p>
        </p:txBody>
      </p:sp>
      <p:sp>
        <p:nvSpPr>
          <p:cNvPr id="3" name="Sottotitolo 2">
            <a:extLst>
              <a:ext uri="{FF2B5EF4-FFF2-40B4-BE49-F238E27FC236}">
                <a16:creationId xmlns:a16="http://schemas.microsoft.com/office/drawing/2014/main" id="{063C49BE-592E-48A2-8019-245C77525106}"/>
              </a:ext>
            </a:extLst>
          </p:cNvPr>
          <p:cNvSpPr>
            <a:spLocks noGrp="1"/>
          </p:cNvSpPr>
          <p:nvPr>
            <p:ph type="subTitle" idx="1"/>
          </p:nvPr>
        </p:nvSpPr>
        <p:spPr/>
        <p:txBody>
          <a:bodyPr/>
          <a:lstStyle/>
          <a:p>
            <a:r>
              <a:rPr lang="it-IT" dirty="0"/>
              <a:t>Mauro Famà</a:t>
            </a:r>
          </a:p>
        </p:txBody>
      </p:sp>
    </p:spTree>
    <p:extLst>
      <p:ext uri="{BB962C8B-B14F-4D97-AF65-F5344CB8AC3E}">
        <p14:creationId xmlns:p14="http://schemas.microsoft.com/office/powerpoint/2010/main" val="15293373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FFFCD6-F867-41F6-AF9E-4A6FDC50964C}"/>
              </a:ext>
            </a:extLst>
          </p:cNvPr>
          <p:cNvSpPr>
            <a:spLocks noGrp="1"/>
          </p:cNvSpPr>
          <p:nvPr>
            <p:ph type="title"/>
          </p:nvPr>
        </p:nvSpPr>
        <p:spPr/>
        <p:txBody>
          <a:bodyPr/>
          <a:lstStyle/>
          <a:p>
            <a:r>
              <a:rPr lang="it-IT" dirty="0" err="1">
                <a:solidFill>
                  <a:schemeClr val="accent2"/>
                </a:solidFill>
              </a:rPr>
              <a:t>DeathStarBench</a:t>
            </a:r>
            <a:endParaRPr lang="it-IT" dirty="0">
              <a:solidFill>
                <a:schemeClr val="accent2"/>
              </a:solidFill>
            </a:endParaRPr>
          </a:p>
        </p:txBody>
      </p:sp>
      <p:sp>
        <p:nvSpPr>
          <p:cNvPr id="4" name="CasellaDiTesto 3">
            <a:extLst>
              <a:ext uri="{FF2B5EF4-FFF2-40B4-BE49-F238E27FC236}">
                <a16:creationId xmlns:a16="http://schemas.microsoft.com/office/drawing/2014/main" id="{4917E298-65BD-43A4-9AA2-E1D3AD0F80DA}"/>
              </a:ext>
            </a:extLst>
          </p:cNvPr>
          <p:cNvSpPr txBox="1"/>
          <p:nvPr/>
        </p:nvSpPr>
        <p:spPr>
          <a:xfrm>
            <a:off x="677335" y="1468735"/>
            <a:ext cx="4578170" cy="1938992"/>
          </a:xfrm>
          <a:prstGeom prst="rect">
            <a:avLst/>
          </a:prstGeom>
          <a:noFill/>
        </p:spPr>
        <p:txBody>
          <a:bodyPr wrap="square" rtlCol="0">
            <a:spAutoFit/>
          </a:bodyPr>
          <a:lstStyle/>
          <a:p>
            <a:pPr marL="285750" indent="-285750">
              <a:buFont typeface="Wingdings" panose="05000000000000000000" pitchFamily="2" charset="2"/>
              <a:buChar char="Ø"/>
            </a:pPr>
            <a:r>
              <a:rPr lang="it-IT" sz="2400" dirty="0">
                <a:solidFill>
                  <a:schemeClr val="accent2">
                    <a:lumMod val="50000"/>
                  </a:schemeClr>
                </a:solidFill>
              </a:rPr>
              <a:t>Social Network</a:t>
            </a:r>
          </a:p>
          <a:p>
            <a:pPr marL="285750" indent="-285750">
              <a:buFont typeface="Wingdings" panose="05000000000000000000" pitchFamily="2" charset="2"/>
              <a:buChar char="Ø"/>
            </a:pPr>
            <a:endParaRPr lang="it-IT" sz="2400" dirty="0">
              <a:solidFill>
                <a:schemeClr val="accent2">
                  <a:lumMod val="50000"/>
                </a:schemeClr>
              </a:solidFill>
            </a:endParaRPr>
          </a:p>
          <a:p>
            <a:pPr marL="285750" indent="-285750">
              <a:buFont typeface="Wingdings" panose="05000000000000000000" pitchFamily="2" charset="2"/>
              <a:buChar char="Ø"/>
            </a:pPr>
            <a:r>
              <a:rPr lang="it-IT" sz="2400" dirty="0">
                <a:solidFill>
                  <a:schemeClr val="accent2">
                    <a:lumMod val="50000"/>
                  </a:schemeClr>
                </a:solidFill>
              </a:rPr>
              <a:t>Media Services</a:t>
            </a:r>
          </a:p>
          <a:p>
            <a:pPr marL="285750" indent="-285750">
              <a:buFont typeface="Wingdings" panose="05000000000000000000" pitchFamily="2" charset="2"/>
              <a:buChar char="Ø"/>
            </a:pPr>
            <a:endParaRPr lang="it-IT" sz="2400" dirty="0">
              <a:solidFill>
                <a:schemeClr val="accent2">
                  <a:lumMod val="50000"/>
                </a:schemeClr>
              </a:solidFill>
            </a:endParaRPr>
          </a:p>
          <a:p>
            <a:pPr marL="285750" indent="-285750">
              <a:buFont typeface="Wingdings" panose="05000000000000000000" pitchFamily="2" charset="2"/>
              <a:buChar char="Ø"/>
            </a:pPr>
            <a:r>
              <a:rPr lang="it-IT" sz="2400" dirty="0">
                <a:solidFill>
                  <a:schemeClr val="accent2">
                    <a:lumMod val="50000"/>
                  </a:schemeClr>
                </a:solidFill>
              </a:rPr>
              <a:t>Hotel </a:t>
            </a:r>
            <a:r>
              <a:rPr lang="it-IT" sz="2400" dirty="0" err="1">
                <a:solidFill>
                  <a:schemeClr val="accent2">
                    <a:lumMod val="50000"/>
                  </a:schemeClr>
                </a:solidFill>
              </a:rPr>
              <a:t>Reservation</a:t>
            </a:r>
            <a:endParaRPr lang="it-IT" sz="2400" dirty="0">
              <a:solidFill>
                <a:schemeClr val="accent2">
                  <a:lumMod val="50000"/>
                </a:schemeClr>
              </a:solidFill>
            </a:endParaRPr>
          </a:p>
        </p:txBody>
      </p:sp>
      <p:pic>
        <p:nvPicPr>
          <p:cNvPr id="6" name="Immagine 5" descr="Immagine che contiene testo&#10;&#10;Descrizione generata automaticamente">
            <a:extLst>
              <a:ext uri="{FF2B5EF4-FFF2-40B4-BE49-F238E27FC236}">
                <a16:creationId xmlns:a16="http://schemas.microsoft.com/office/drawing/2014/main" id="{D72383B2-1016-45C0-BBF1-7F9135BB7C2E}"/>
              </a:ext>
            </a:extLst>
          </p:cNvPr>
          <p:cNvPicPr>
            <a:picLocks noChangeAspect="1"/>
          </p:cNvPicPr>
          <p:nvPr/>
        </p:nvPicPr>
        <p:blipFill>
          <a:blip r:embed="rId2"/>
          <a:stretch>
            <a:fillRect/>
          </a:stretch>
        </p:blipFill>
        <p:spPr>
          <a:xfrm>
            <a:off x="5255504" y="1590625"/>
            <a:ext cx="2780679" cy="1938993"/>
          </a:xfrm>
          <a:prstGeom prst="rect">
            <a:avLst/>
          </a:prstGeom>
        </p:spPr>
      </p:pic>
    </p:spTree>
    <p:extLst>
      <p:ext uri="{BB962C8B-B14F-4D97-AF65-F5344CB8AC3E}">
        <p14:creationId xmlns:p14="http://schemas.microsoft.com/office/powerpoint/2010/main" val="20214185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FFFCD6-F867-41F6-AF9E-4A6FDC50964C}"/>
              </a:ext>
            </a:extLst>
          </p:cNvPr>
          <p:cNvSpPr>
            <a:spLocks noGrp="1"/>
          </p:cNvSpPr>
          <p:nvPr>
            <p:ph type="title"/>
          </p:nvPr>
        </p:nvSpPr>
        <p:spPr/>
        <p:txBody>
          <a:bodyPr/>
          <a:lstStyle/>
          <a:p>
            <a:r>
              <a:rPr lang="it-IT" dirty="0" err="1">
                <a:solidFill>
                  <a:schemeClr val="accent2"/>
                </a:solidFill>
              </a:rPr>
              <a:t>DeathStarBench</a:t>
            </a:r>
            <a:endParaRPr lang="it-IT" dirty="0">
              <a:solidFill>
                <a:schemeClr val="accent2"/>
              </a:solidFill>
            </a:endParaRPr>
          </a:p>
        </p:txBody>
      </p:sp>
      <p:sp>
        <p:nvSpPr>
          <p:cNvPr id="4" name="CasellaDiTesto 3">
            <a:extLst>
              <a:ext uri="{FF2B5EF4-FFF2-40B4-BE49-F238E27FC236}">
                <a16:creationId xmlns:a16="http://schemas.microsoft.com/office/drawing/2014/main" id="{4917E298-65BD-43A4-9AA2-E1D3AD0F80DA}"/>
              </a:ext>
            </a:extLst>
          </p:cNvPr>
          <p:cNvSpPr txBox="1"/>
          <p:nvPr/>
        </p:nvSpPr>
        <p:spPr>
          <a:xfrm>
            <a:off x="677335" y="1468735"/>
            <a:ext cx="4578170" cy="1938992"/>
          </a:xfrm>
          <a:prstGeom prst="rect">
            <a:avLst/>
          </a:prstGeom>
          <a:noFill/>
        </p:spPr>
        <p:txBody>
          <a:bodyPr wrap="square" rtlCol="0">
            <a:spAutoFit/>
          </a:bodyPr>
          <a:lstStyle/>
          <a:p>
            <a:pPr marL="285750" indent="-285750">
              <a:buFont typeface="Wingdings" panose="05000000000000000000" pitchFamily="2" charset="2"/>
              <a:buChar char="Ø"/>
            </a:pPr>
            <a:r>
              <a:rPr lang="it-IT" sz="2400" dirty="0">
                <a:solidFill>
                  <a:schemeClr val="accent2">
                    <a:lumMod val="50000"/>
                  </a:schemeClr>
                </a:solidFill>
              </a:rPr>
              <a:t>Social Network</a:t>
            </a:r>
          </a:p>
          <a:p>
            <a:pPr marL="285750" indent="-285750">
              <a:buFont typeface="Wingdings" panose="05000000000000000000" pitchFamily="2" charset="2"/>
              <a:buChar char="Ø"/>
            </a:pPr>
            <a:endParaRPr lang="it-IT" sz="2400" dirty="0">
              <a:solidFill>
                <a:schemeClr val="accent2">
                  <a:lumMod val="50000"/>
                </a:schemeClr>
              </a:solidFill>
            </a:endParaRPr>
          </a:p>
          <a:p>
            <a:pPr marL="285750" indent="-285750">
              <a:buFont typeface="Wingdings" panose="05000000000000000000" pitchFamily="2" charset="2"/>
              <a:buChar char="Ø"/>
            </a:pPr>
            <a:r>
              <a:rPr lang="it-IT" sz="2400" dirty="0">
                <a:solidFill>
                  <a:schemeClr val="accent2">
                    <a:lumMod val="50000"/>
                  </a:schemeClr>
                </a:solidFill>
              </a:rPr>
              <a:t>Media Services</a:t>
            </a:r>
          </a:p>
          <a:p>
            <a:pPr marL="285750" indent="-285750">
              <a:buFont typeface="Wingdings" panose="05000000000000000000" pitchFamily="2" charset="2"/>
              <a:buChar char="Ø"/>
            </a:pPr>
            <a:endParaRPr lang="it-IT" sz="2400" dirty="0">
              <a:solidFill>
                <a:schemeClr val="accent2">
                  <a:lumMod val="50000"/>
                </a:schemeClr>
              </a:solidFill>
            </a:endParaRPr>
          </a:p>
          <a:p>
            <a:pPr marL="285750" indent="-285750">
              <a:buFont typeface="Wingdings" panose="05000000000000000000" pitchFamily="2" charset="2"/>
              <a:buChar char="Ø"/>
            </a:pPr>
            <a:r>
              <a:rPr lang="it-IT" sz="2400" dirty="0">
                <a:solidFill>
                  <a:schemeClr val="accent2">
                    <a:lumMod val="50000"/>
                  </a:schemeClr>
                </a:solidFill>
              </a:rPr>
              <a:t>Hotel </a:t>
            </a:r>
            <a:r>
              <a:rPr lang="it-IT" sz="2400" dirty="0" err="1">
                <a:solidFill>
                  <a:schemeClr val="accent2">
                    <a:lumMod val="50000"/>
                  </a:schemeClr>
                </a:solidFill>
              </a:rPr>
              <a:t>Reservation</a:t>
            </a:r>
            <a:endParaRPr lang="it-IT" sz="2400" dirty="0">
              <a:solidFill>
                <a:schemeClr val="accent2">
                  <a:lumMod val="50000"/>
                </a:schemeClr>
              </a:solidFill>
            </a:endParaRPr>
          </a:p>
        </p:txBody>
      </p:sp>
      <p:pic>
        <p:nvPicPr>
          <p:cNvPr id="6" name="Immagine 5" descr="Immagine che contiene testo&#10;&#10;Descrizione generata automaticamente">
            <a:extLst>
              <a:ext uri="{FF2B5EF4-FFF2-40B4-BE49-F238E27FC236}">
                <a16:creationId xmlns:a16="http://schemas.microsoft.com/office/drawing/2014/main" id="{D72383B2-1016-45C0-BBF1-7F9135BB7C2E}"/>
              </a:ext>
            </a:extLst>
          </p:cNvPr>
          <p:cNvPicPr>
            <a:picLocks noChangeAspect="1"/>
          </p:cNvPicPr>
          <p:nvPr/>
        </p:nvPicPr>
        <p:blipFill>
          <a:blip r:embed="rId2"/>
          <a:stretch>
            <a:fillRect/>
          </a:stretch>
        </p:blipFill>
        <p:spPr>
          <a:xfrm>
            <a:off x="5255504" y="1590625"/>
            <a:ext cx="2780679" cy="1938993"/>
          </a:xfrm>
          <a:prstGeom prst="rect">
            <a:avLst/>
          </a:prstGeom>
        </p:spPr>
      </p:pic>
      <p:pic>
        <p:nvPicPr>
          <p:cNvPr id="5" name="Immagine 4" descr="Immagine che contiene testo, via, strada, autostrada&#10;&#10;Descrizione generata automaticamente">
            <a:extLst>
              <a:ext uri="{FF2B5EF4-FFF2-40B4-BE49-F238E27FC236}">
                <a16:creationId xmlns:a16="http://schemas.microsoft.com/office/drawing/2014/main" id="{008F4397-4D5C-43AA-9748-FBABEDA59ABA}"/>
              </a:ext>
            </a:extLst>
          </p:cNvPr>
          <p:cNvPicPr>
            <a:picLocks noChangeAspect="1"/>
          </p:cNvPicPr>
          <p:nvPr/>
        </p:nvPicPr>
        <p:blipFill>
          <a:blip r:embed="rId3"/>
          <a:stretch>
            <a:fillRect/>
          </a:stretch>
        </p:blipFill>
        <p:spPr>
          <a:xfrm>
            <a:off x="1301196" y="4414167"/>
            <a:ext cx="3151533" cy="1764858"/>
          </a:xfrm>
          <a:prstGeom prst="rect">
            <a:avLst/>
          </a:prstGeom>
        </p:spPr>
      </p:pic>
      <p:sp>
        <p:nvSpPr>
          <p:cNvPr id="7" name="CasellaDiTesto 6">
            <a:extLst>
              <a:ext uri="{FF2B5EF4-FFF2-40B4-BE49-F238E27FC236}">
                <a16:creationId xmlns:a16="http://schemas.microsoft.com/office/drawing/2014/main" id="{1D209F0E-B414-4A6C-B05A-FF1F77999C66}"/>
              </a:ext>
            </a:extLst>
          </p:cNvPr>
          <p:cNvSpPr txBox="1"/>
          <p:nvPr/>
        </p:nvSpPr>
        <p:spPr>
          <a:xfrm>
            <a:off x="5255504" y="4393921"/>
            <a:ext cx="3721342" cy="1785104"/>
          </a:xfrm>
          <a:prstGeom prst="rect">
            <a:avLst/>
          </a:prstGeom>
          <a:noFill/>
        </p:spPr>
        <p:txBody>
          <a:bodyPr wrap="square" rtlCol="0">
            <a:spAutoFit/>
          </a:bodyPr>
          <a:lstStyle/>
          <a:p>
            <a:pPr algn="ctr"/>
            <a:r>
              <a:rPr lang="it-IT" sz="3200" dirty="0">
                <a:solidFill>
                  <a:schemeClr val="accent2"/>
                </a:solidFill>
              </a:rPr>
              <a:t>WRK2</a:t>
            </a:r>
          </a:p>
          <a:p>
            <a:pPr algn="ctr"/>
            <a:r>
              <a:rPr lang="it-IT" sz="2000" dirty="0">
                <a:solidFill>
                  <a:schemeClr val="accent2">
                    <a:lumMod val="50000"/>
                  </a:schemeClr>
                </a:solidFill>
              </a:rPr>
              <a:t>HTTP benchmarking tool </a:t>
            </a:r>
            <a:r>
              <a:rPr lang="it-IT" sz="2000" dirty="0" err="1">
                <a:solidFill>
                  <a:schemeClr val="accent2">
                    <a:lumMod val="50000"/>
                  </a:schemeClr>
                </a:solidFill>
              </a:rPr>
              <a:t>capable</a:t>
            </a:r>
            <a:r>
              <a:rPr lang="it-IT" sz="2000" dirty="0">
                <a:solidFill>
                  <a:schemeClr val="accent2">
                    <a:lumMod val="50000"/>
                  </a:schemeClr>
                </a:solidFill>
              </a:rPr>
              <a:t> of </a:t>
            </a:r>
            <a:r>
              <a:rPr lang="it-IT" sz="2000" dirty="0" err="1">
                <a:solidFill>
                  <a:schemeClr val="accent2">
                    <a:lumMod val="50000"/>
                  </a:schemeClr>
                </a:solidFill>
              </a:rPr>
              <a:t>generating</a:t>
            </a:r>
            <a:r>
              <a:rPr lang="it-IT" sz="2000" dirty="0">
                <a:solidFill>
                  <a:schemeClr val="accent2">
                    <a:lumMod val="50000"/>
                  </a:schemeClr>
                </a:solidFill>
              </a:rPr>
              <a:t> </a:t>
            </a:r>
            <a:r>
              <a:rPr lang="it-IT" sz="2000" dirty="0" err="1">
                <a:solidFill>
                  <a:schemeClr val="accent2">
                    <a:lumMod val="50000"/>
                  </a:schemeClr>
                </a:solidFill>
              </a:rPr>
              <a:t>working</a:t>
            </a:r>
            <a:r>
              <a:rPr lang="it-IT" sz="2000" dirty="0">
                <a:solidFill>
                  <a:schemeClr val="accent2">
                    <a:lumMod val="50000"/>
                  </a:schemeClr>
                </a:solidFill>
              </a:rPr>
              <a:t> loads </a:t>
            </a:r>
          </a:p>
          <a:p>
            <a:endParaRPr lang="it-IT" dirty="0">
              <a:solidFill>
                <a:schemeClr val="accent2"/>
              </a:solidFill>
            </a:endParaRPr>
          </a:p>
        </p:txBody>
      </p:sp>
    </p:spTree>
    <p:extLst>
      <p:ext uri="{BB962C8B-B14F-4D97-AF65-F5344CB8AC3E}">
        <p14:creationId xmlns:p14="http://schemas.microsoft.com/office/powerpoint/2010/main" val="16388040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CBBED7-69E9-4F7D-8513-B9A14D1741AD}"/>
              </a:ext>
            </a:extLst>
          </p:cNvPr>
          <p:cNvSpPr>
            <a:spLocks noGrp="1"/>
          </p:cNvSpPr>
          <p:nvPr>
            <p:ph type="title"/>
          </p:nvPr>
        </p:nvSpPr>
        <p:spPr>
          <a:xfrm>
            <a:off x="677334" y="609600"/>
            <a:ext cx="8596668" cy="755374"/>
          </a:xfrm>
        </p:spPr>
        <p:txBody>
          <a:bodyPr/>
          <a:lstStyle/>
          <a:p>
            <a:r>
              <a:rPr lang="it-IT">
                <a:solidFill>
                  <a:schemeClr val="accent2"/>
                </a:solidFill>
              </a:rPr>
              <a:t>Physical Hardware Implementation</a:t>
            </a:r>
            <a:endParaRPr lang="it-IT" dirty="0">
              <a:solidFill>
                <a:schemeClr val="accent2"/>
              </a:solidFill>
            </a:endParaRPr>
          </a:p>
        </p:txBody>
      </p:sp>
    </p:spTree>
    <p:extLst>
      <p:ext uri="{BB962C8B-B14F-4D97-AF65-F5344CB8AC3E}">
        <p14:creationId xmlns:p14="http://schemas.microsoft.com/office/powerpoint/2010/main" val="10126737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CBBED7-69E9-4F7D-8513-B9A14D1741AD}"/>
              </a:ext>
            </a:extLst>
          </p:cNvPr>
          <p:cNvSpPr>
            <a:spLocks noGrp="1"/>
          </p:cNvSpPr>
          <p:nvPr>
            <p:ph type="title"/>
          </p:nvPr>
        </p:nvSpPr>
        <p:spPr>
          <a:xfrm>
            <a:off x="677334" y="609600"/>
            <a:ext cx="8596668" cy="755374"/>
          </a:xfrm>
        </p:spPr>
        <p:txBody>
          <a:bodyPr/>
          <a:lstStyle/>
          <a:p>
            <a:r>
              <a:rPr lang="it-IT">
                <a:solidFill>
                  <a:schemeClr val="accent2"/>
                </a:solidFill>
              </a:rPr>
              <a:t>Physical Hardware Implementation</a:t>
            </a:r>
            <a:endParaRPr lang="it-IT" dirty="0">
              <a:solidFill>
                <a:schemeClr val="accent2"/>
              </a:solidFill>
            </a:endParaRPr>
          </a:p>
        </p:txBody>
      </p:sp>
      <p:sp>
        <p:nvSpPr>
          <p:cNvPr id="4" name="CasellaDiTesto 3">
            <a:extLst>
              <a:ext uri="{FF2B5EF4-FFF2-40B4-BE49-F238E27FC236}">
                <a16:creationId xmlns:a16="http://schemas.microsoft.com/office/drawing/2014/main" id="{3A8B0708-6F81-49E5-9287-F3EF721ABBDC}"/>
              </a:ext>
            </a:extLst>
          </p:cNvPr>
          <p:cNvSpPr txBox="1"/>
          <p:nvPr/>
        </p:nvSpPr>
        <p:spPr>
          <a:xfrm>
            <a:off x="5963489" y="2281373"/>
            <a:ext cx="4810528" cy="2739211"/>
          </a:xfrm>
          <a:prstGeom prst="rect">
            <a:avLst/>
          </a:prstGeom>
          <a:noFill/>
        </p:spPr>
        <p:txBody>
          <a:bodyPr wrap="square" rtlCol="0">
            <a:spAutoFit/>
          </a:bodyPr>
          <a:lstStyle/>
          <a:p>
            <a:pPr algn="ctr"/>
            <a:r>
              <a:rPr lang="it-IT" sz="2800" b="1" dirty="0" err="1">
                <a:solidFill>
                  <a:schemeClr val="accent2">
                    <a:lumMod val="50000"/>
                  </a:schemeClr>
                </a:solidFill>
              </a:rPr>
              <a:t>Latency</a:t>
            </a:r>
            <a:r>
              <a:rPr lang="it-IT" sz="2800" b="1" dirty="0">
                <a:solidFill>
                  <a:schemeClr val="accent2">
                    <a:lumMod val="50000"/>
                  </a:schemeClr>
                </a:solidFill>
              </a:rPr>
              <a:t> Distribution</a:t>
            </a:r>
          </a:p>
          <a:p>
            <a:pPr algn="ctr"/>
            <a:r>
              <a:rPr lang="en-US" sz="2400" b="0" i="0" u="none" strike="noStrike" baseline="0" dirty="0">
                <a:solidFill>
                  <a:schemeClr val="accent2">
                    <a:lumMod val="50000"/>
                  </a:schemeClr>
                </a:solidFill>
              </a:rPr>
              <a:t>  </a:t>
            </a:r>
            <a:r>
              <a:rPr lang="en-US" sz="2400" b="0" i="0" u="none" strike="noStrike" baseline="0" dirty="0">
                <a:solidFill>
                  <a:schemeClr val="accent2">
                    <a:lumMod val="75000"/>
                  </a:schemeClr>
                </a:solidFill>
              </a:rPr>
              <a:t>Generating workloads with the same  </a:t>
            </a:r>
            <a:r>
              <a:rPr lang="en-US" sz="2400" dirty="0">
                <a:solidFill>
                  <a:schemeClr val="accent2">
                    <a:lumMod val="75000"/>
                  </a:schemeClr>
                </a:solidFill>
              </a:rPr>
              <a:t>nu</a:t>
            </a:r>
            <a:r>
              <a:rPr lang="en-US" sz="2400" b="0" i="0" u="none" strike="noStrike" baseline="0" dirty="0">
                <a:solidFill>
                  <a:schemeClr val="accent2">
                    <a:lumMod val="75000"/>
                  </a:schemeClr>
                </a:solidFill>
              </a:rPr>
              <a:t>mber of threads, but with increasing connections, shows that latency proportionally </a:t>
            </a:r>
            <a:r>
              <a:rPr lang="en-US" sz="2400" dirty="0">
                <a:solidFill>
                  <a:schemeClr val="accent2">
                    <a:lumMod val="75000"/>
                  </a:schemeClr>
                </a:solidFill>
              </a:rPr>
              <a:t> increases </a:t>
            </a:r>
            <a:r>
              <a:rPr lang="en-US" sz="2400" b="0" i="0" u="none" strike="noStrike" baseline="0" dirty="0">
                <a:solidFill>
                  <a:schemeClr val="accent2">
                    <a:lumMod val="75000"/>
                  </a:schemeClr>
                </a:solidFill>
              </a:rPr>
              <a:t>with the number of opened connections.</a:t>
            </a:r>
            <a:endParaRPr lang="it-IT" sz="2400" dirty="0">
              <a:solidFill>
                <a:schemeClr val="accent2">
                  <a:lumMod val="75000"/>
                </a:schemeClr>
              </a:solidFill>
            </a:endParaRPr>
          </a:p>
        </p:txBody>
      </p:sp>
      <p:pic>
        <p:nvPicPr>
          <p:cNvPr id="6" name="Immagine 5">
            <a:extLst>
              <a:ext uri="{FF2B5EF4-FFF2-40B4-BE49-F238E27FC236}">
                <a16:creationId xmlns:a16="http://schemas.microsoft.com/office/drawing/2014/main" id="{056E6D82-A137-484F-9CB0-83A48551C462}"/>
              </a:ext>
            </a:extLst>
          </p:cNvPr>
          <p:cNvPicPr>
            <a:picLocks noChangeAspect="1"/>
          </p:cNvPicPr>
          <p:nvPr/>
        </p:nvPicPr>
        <p:blipFill>
          <a:blip r:embed="rId2"/>
          <a:stretch>
            <a:fillRect/>
          </a:stretch>
        </p:blipFill>
        <p:spPr>
          <a:xfrm>
            <a:off x="477078" y="1364974"/>
            <a:ext cx="5486411" cy="4572009"/>
          </a:xfrm>
          <a:prstGeom prst="rect">
            <a:avLst/>
          </a:prstGeom>
        </p:spPr>
      </p:pic>
    </p:spTree>
    <p:extLst>
      <p:ext uri="{BB962C8B-B14F-4D97-AF65-F5344CB8AC3E}">
        <p14:creationId xmlns:p14="http://schemas.microsoft.com/office/powerpoint/2010/main" val="12920891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CBBED7-69E9-4F7D-8513-B9A14D1741AD}"/>
              </a:ext>
            </a:extLst>
          </p:cNvPr>
          <p:cNvSpPr>
            <a:spLocks noGrp="1"/>
          </p:cNvSpPr>
          <p:nvPr>
            <p:ph type="title"/>
          </p:nvPr>
        </p:nvSpPr>
        <p:spPr>
          <a:xfrm>
            <a:off x="677334" y="609600"/>
            <a:ext cx="8596668" cy="755374"/>
          </a:xfrm>
        </p:spPr>
        <p:txBody>
          <a:bodyPr/>
          <a:lstStyle/>
          <a:p>
            <a:r>
              <a:rPr lang="it-IT">
                <a:solidFill>
                  <a:schemeClr val="accent2"/>
                </a:solidFill>
              </a:rPr>
              <a:t>Physical Hardware Implementation</a:t>
            </a:r>
            <a:endParaRPr lang="it-IT" dirty="0">
              <a:solidFill>
                <a:schemeClr val="accent2"/>
              </a:solidFill>
            </a:endParaRPr>
          </a:p>
        </p:txBody>
      </p:sp>
      <p:sp>
        <p:nvSpPr>
          <p:cNvPr id="3" name="CasellaDiTesto 2">
            <a:extLst>
              <a:ext uri="{FF2B5EF4-FFF2-40B4-BE49-F238E27FC236}">
                <a16:creationId xmlns:a16="http://schemas.microsoft.com/office/drawing/2014/main" id="{20077D24-8CD0-41D8-AE01-81B4B0A5AF1A}"/>
              </a:ext>
            </a:extLst>
          </p:cNvPr>
          <p:cNvSpPr txBox="1"/>
          <p:nvPr/>
        </p:nvSpPr>
        <p:spPr>
          <a:xfrm>
            <a:off x="783351" y="1510748"/>
            <a:ext cx="3485321" cy="461665"/>
          </a:xfrm>
          <a:prstGeom prst="rect">
            <a:avLst/>
          </a:prstGeom>
          <a:noFill/>
        </p:spPr>
        <p:txBody>
          <a:bodyPr wrap="square" rtlCol="0">
            <a:spAutoFit/>
          </a:bodyPr>
          <a:lstStyle/>
          <a:p>
            <a:r>
              <a:rPr lang="it-IT" sz="2400" b="1" dirty="0" err="1">
                <a:solidFill>
                  <a:schemeClr val="accent2">
                    <a:lumMod val="50000"/>
                  </a:schemeClr>
                </a:solidFill>
              </a:rPr>
              <a:t>Horizontal</a:t>
            </a:r>
            <a:r>
              <a:rPr lang="it-IT" sz="2400" b="1" dirty="0">
                <a:solidFill>
                  <a:schemeClr val="accent2">
                    <a:lumMod val="50000"/>
                  </a:schemeClr>
                </a:solidFill>
              </a:rPr>
              <a:t> </a:t>
            </a:r>
            <a:r>
              <a:rPr lang="it-IT" sz="2400" b="1" dirty="0" err="1">
                <a:solidFill>
                  <a:schemeClr val="accent2">
                    <a:lumMod val="50000"/>
                  </a:schemeClr>
                </a:solidFill>
              </a:rPr>
              <a:t>Pod</a:t>
            </a:r>
            <a:r>
              <a:rPr lang="it-IT" sz="2400" b="1" dirty="0">
                <a:solidFill>
                  <a:schemeClr val="accent2">
                    <a:lumMod val="50000"/>
                  </a:schemeClr>
                </a:solidFill>
              </a:rPr>
              <a:t> Scaling</a:t>
            </a:r>
          </a:p>
        </p:txBody>
      </p:sp>
      <p:pic>
        <p:nvPicPr>
          <p:cNvPr id="5" name="Immagine 4">
            <a:extLst>
              <a:ext uri="{FF2B5EF4-FFF2-40B4-BE49-F238E27FC236}">
                <a16:creationId xmlns:a16="http://schemas.microsoft.com/office/drawing/2014/main" id="{913E5EF5-A8BE-4FB9-A179-A6F915CD54C4}"/>
              </a:ext>
            </a:extLst>
          </p:cNvPr>
          <p:cNvPicPr>
            <a:picLocks noChangeAspect="1"/>
          </p:cNvPicPr>
          <p:nvPr/>
        </p:nvPicPr>
        <p:blipFill>
          <a:blip r:embed="rId2"/>
          <a:stretch>
            <a:fillRect/>
          </a:stretch>
        </p:blipFill>
        <p:spPr>
          <a:xfrm>
            <a:off x="783351" y="2266122"/>
            <a:ext cx="4325926" cy="3982278"/>
          </a:xfrm>
          <a:prstGeom prst="rect">
            <a:avLst/>
          </a:prstGeom>
        </p:spPr>
      </p:pic>
    </p:spTree>
    <p:extLst>
      <p:ext uri="{BB962C8B-B14F-4D97-AF65-F5344CB8AC3E}">
        <p14:creationId xmlns:p14="http://schemas.microsoft.com/office/powerpoint/2010/main" val="1587700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CBBED7-69E9-4F7D-8513-B9A14D1741AD}"/>
              </a:ext>
            </a:extLst>
          </p:cNvPr>
          <p:cNvSpPr>
            <a:spLocks noGrp="1"/>
          </p:cNvSpPr>
          <p:nvPr>
            <p:ph type="title"/>
          </p:nvPr>
        </p:nvSpPr>
        <p:spPr>
          <a:xfrm>
            <a:off x="677334" y="609600"/>
            <a:ext cx="8596668" cy="755374"/>
          </a:xfrm>
        </p:spPr>
        <p:txBody>
          <a:bodyPr/>
          <a:lstStyle/>
          <a:p>
            <a:r>
              <a:rPr lang="it-IT">
                <a:solidFill>
                  <a:schemeClr val="accent2"/>
                </a:solidFill>
              </a:rPr>
              <a:t>Physical Hardware Implementation</a:t>
            </a:r>
            <a:endParaRPr lang="it-IT" dirty="0">
              <a:solidFill>
                <a:schemeClr val="accent2"/>
              </a:solidFill>
            </a:endParaRPr>
          </a:p>
        </p:txBody>
      </p:sp>
      <p:sp>
        <p:nvSpPr>
          <p:cNvPr id="3" name="CasellaDiTesto 2">
            <a:extLst>
              <a:ext uri="{FF2B5EF4-FFF2-40B4-BE49-F238E27FC236}">
                <a16:creationId xmlns:a16="http://schemas.microsoft.com/office/drawing/2014/main" id="{20077D24-8CD0-41D8-AE01-81B4B0A5AF1A}"/>
              </a:ext>
            </a:extLst>
          </p:cNvPr>
          <p:cNvSpPr txBox="1"/>
          <p:nvPr/>
        </p:nvSpPr>
        <p:spPr>
          <a:xfrm>
            <a:off x="783351" y="1510748"/>
            <a:ext cx="3485321" cy="461665"/>
          </a:xfrm>
          <a:prstGeom prst="rect">
            <a:avLst/>
          </a:prstGeom>
          <a:noFill/>
        </p:spPr>
        <p:txBody>
          <a:bodyPr wrap="square" rtlCol="0">
            <a:spAutoFit/>
          </a:bodyPr>
          <a:lstStyle/>
          <a:p>
            <a:r>
              <a:rPr lang="it-IT" sz="2400" b="1" dirty="0" err="1">
                <a:solidFill>
                  <a:schemeClr val="accent2">
                    <a:lumMod val="50000"/>
                  </a:schemeClr>
                </a:solidFill>
              </a:rPr>
              <a:t>Horizontal</a:t>
            </a:r>
            <a:r>
              <a:rPr lang="it-IT" sz="2400" b="1" dirty="0">
                <a:solidFill>
                  <a:schemeClr val="accent2">
                    <a:lumMod val="50000"/>
                  </a:schemeClr>
                </a:solidFill>
              </a:rPr>
              <a:t> </a:t>
            </a:r>
            <a:r>
              <a:rPr lang="it-IT" sz="2400" b="1" dirty="0" err="1">
                <a:solidFill>
                  <a:schemeClr val="accent2">
                    <a:lumMod val="50000"/>
                  </a:schemeClr>
                </a:solidFill>
              </a:rPr>
              <a:t>Pod</a:t>
            </a:r>
            <a:r>
              <a:rPr lang="it-IT" sz="2400" b="1" dirty="0">
                <a:solidFill>
                  <a:schemeClr val="accent2">
                    <a:lumMod val="50000"/>
                  </a:schemeClr>
                </a:solidFill>
              </a:rPr>
              <a:t> Scaling</a:t>
            </a:r>
          </a:p>
        </p:txBody>
      </p:sp>
      <p:pic>
        <p:nvPicPr>
          <p:cNvPr id="5" name="Immagine 4">
            <a:extLst>
              <a:ext uri="{FF2B5EF4-FFF2-40B4-BE49-F238E27FC236}">
                <a16:creationId xmlns:a16="http://schemas.microsoft.com/office/drawing/2014/main" id="{913E5EF5-A8BE-4FB9-A179-A6F915CD54C4}"/>
              </a:ext>
            </a:extLst>
          </p:cNvPr>
          <p:cNvPicPr>
            <a:picLocks noChangeAspect="1"/>
          </p:cNvPicPr>
          <p:nvPr/>
        </p:nvPicPr>
        <p:blipFill>
          <a:blip r:embed="rId2"/>
          <a:stretch>
            <a:fillRect/>
          </a:stretch>
        </p:blipFill>
        <p:spPr>
          <a:xfrm>
            <a:off x="783351" y="2266122"/>
            <a:ext cx="4325926" cy="3982278"/>
          </a:xfrm>
          <a:prstGeom prst="rect">
            <a:avLst/>
          </a:prstGeom>
        </p:spPr>
      </p:pic>
      <p:pic>
        <p:nvPicPr>
          <p:cNvPr id="6" name="Immagine 5">
            <a:extLst>
              <a:ext uri="{FF2B5EF4-FFF2-40B4-BE49-F238E27FC236}">
                <a16:creationId xmlns:a16="http://schemas.microsoft.com/office/drawing/2014/main" id="{0F37E59E-4C65-40A8-814A-707FAE8E0414}"/>
              </a:ext>
            </a:extLst>
          </p:cNvPr>
          <p:cNvPicPr>
            <a:picLocks noChangeAspect="1"/>
          </p:cNvPicPr>
          <p:nvPr/>
        </p:nvPicPr>
        <p:blipFill>
          <a:blip r:embed="rId3"/>
          <a:stretch>
            <a:fillRect/>
          </a:stretch>
        </p:blipFill>
        <p:spPr>
          <a:xfrm>
            <a:off x="783351" y="2266122"/>
            <a:ext cx="4325926" cy="4290509"/>
          </a:xfrm>
          <a:prstGeom prst="rect">
            <a:avLst/>
          </a:prstGeom>
        </p:spPr>
      </p:pic>
    </p:spTree>
    <p:extLst>
      <p:ext uri="{BB962C8B-B14F-4D97-AF65-F5344CB8AC3E}">
        <p14:creationId xmlns:p14="http://schemas.microsoft.com/office/powerpoint/2010/main" val="364405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CBBED7-69E9-4F7D-8513-B9A14D1741AD}"/>
              </a:ext>
            </a:extLst>
          </p:cNvPr>
          <p:cNvSpPr>
            <a:spLocks noGrp="1"/>
          </p:cNvSpPr>
          <p:nvPr>
            <p:ph type="title"/>
          </p:nvPr>
        </p:nvSpPr>
        <p:spPr>
          <a:xfrm>
            <a:off x="677334" y="609600"/>
            <a:ext cx="8596668" cy="755374"/>
          </a:xfrm>
        </p:spPr>
        <p:txBody>
          <a:bodyPr/>
          <a:lstStyle/>
          <a:p>
            <a:r>
              <a:rPr lang="it-IT">
                <a:solidFill>
                  <a:schemeClr val="accent2"/>
                </a:solidFill>
              </a:rPr>
              <a:t>Physical Hardware Implementation</a:t>
            </a:r>
            <a:endParaRPr lang="it-IT" dirty="0">
              <a:solidFill>
                <a:schemeClr val="accent2"/>
              </a:solidFill>
            </a:endParaRPr>
          </a:p>
        </p:txBody>
      </p:sp>
      <p:sp>
        <p:nvSpPr>
          <p:cNvPr id="3" name="CasellaDiTesto 2">
            <a:extLst>
              <a:ext uri="{FF2B5EF4-FFF2-40B4-BE49-F238E27FC236}">
                <a16:creationId xmlns:a16="http://schemas.microsoft.com/office/drawing/2014/main" id="{20077D24-8CD0-41D8-AE01-81B4B0A5AF1A}"/>
              </a:ext>
            </a:extLst>
          </p:cNvPr>
          <p:cNvSpPr txBox="1"/>
          <p:nvPr/>
        </p:nvSpPr>
        <p:spPr>
          <a:xfrm>
            <a:off x="783351" y="1510748"/>
            <a:ext cx="3485321" cy="461665"/>
          </a:xfrm>
          <a:prstGeom prst="rect">
            <a:avLst/>
          </a:prstGeom>
          <a:noFill/>
        </p:spPr>
        <p:txBody>
          <a:bodyPr wrap="square" rtlCol="0">
            <a:spAutoFit/>
          </a:bodyPr>
          <a:lstStyle/>
          <a:p>
            <a:r>
              <a:rPr lang="it-IT" sz="2400" b="1" dirty="0" err="1">
                <a:solidFill>
                  <a:schemeClr val="accent2">
                    <a:lumMod val="50000"/>
                  </a:schemeClr>
                </a:solidFill>
              </a:rPr>
              <a:t>Horizontal</a:t>
            </a:r>
            <a:r>
              <a:rPr lang="it-IT" sz="2400" b="1" dirty="0">
                <a:solidFill>
                  <a:schemeClr val="accent2">
                    <a:lumMod val="50000"/>
                  </a:schemeClr>
                </a:solidFill>
              </a:rPr>
              <a:t> </a:t>
            </a:r>
            <a:r>
              <a:rPr lang="it-IT" sz="2400" b="1" dirty="0" err="1">
                <a:solidFill>
                  <a:schemeClr val="accent2">
                    <a:lumMod val="50000"/>
                  </a:schemeClr>
                </a:solidFill>
              </a:rPr>
              <a:t>Pod</a:t>
            </a:r>
            <a:r>
              <a:rPr lang="it-IT" sz="2400" b="1" dirty="0">
                <a:solidFill>
                  <a:schemeClr val="accent2">
                    <a:lumMod val="50000"/>
                  </a:schemeClr>
                </a:solidFill>
              </a:rPr>
              <a:t> Scaling</a:t>
            </a:r>
          </a:p>
        </p:txBody>
      </p:sp>
      <p:pic>
        <p:nvPicPr>
          <p:cNvPr id="5" name="Immagine 4">
            <a:extLst>
              <a:ext uri="{FF2B5EF4-FFF2-40B4-BE49-F238E27FC236}">
                <a16:creationId xmlns:a16="http://schemas.microsoft.com/office/drawing/2014/main" id="{913E5EF5-A8BE-4FB9-A179-A6F915CD54C4}"/>
              </a:ext>
            </a:extLst>
          </p:cNvPr>
          <p:cNvPicPr>
            <a:picLocks noChangeAspect="1"/>
          </p:cNvPicPr>
          <p:nvPr/>
        </p:nvPicPr>
        <p:blipFill>
          <a:blip r:embed="rId2"/>
          <a:stretch>
            <a:fillRect/>
          </a:stretch>
        </p:blipFill>
        <p:spPr>
          <a:xfrm>
            <a:off x="783351" y="2266122"/>
            <a:ext cx="4325926" cy="3982278"/>
          </a:xfrm>
          <a:prstGeom prst="rect">
            <a:avLst/>
          </a:prstGeom>
        </p:spPr>
      </p:pic>
      <p:pic>
        <p:nvPicPr>
          <p:cNvPr id="6" name="Immagine 5">
            <a:extLst>
              <a:ext uri="{FF2B5EF4-FFF2-40B4-BE49-F238E27FC236}">
                <a16:creationId xmlns:a16="http://schemas.microsoft.com/office/drawing/2014/main" id="{0F37E59E-4C65-40A8-814A-707FAE8E0414}"/>
              </a:ext>
            </a:extLst>
          </p:cNvPr>
          <p:cNvPicPr>
            <a:picLocks noChangeAspect="1"/>
          </p:cNvPicPr>
          <p:nvPr/>
        </p:nvPicPr>
        <p:blipFill>
          <a:blip r:embed="rId3"/>
          <a:stretch>
            <a:fillRect/>
          </a:stretch>
        </p:blipFill>
        <p:spPr>
          <a:xfrm>
            <a:off x="783351" y="2266122"/>
            <a:ext cx="4325926" cy="4290509"/>
          </a:xfrm>
          <a:prstGeom prst="rect">
            <a:avLst/>
          </a:prstGeom>
        </p:spPr>
      </p:pic>
      <p:pic>
        <p:nvPicPr>
          <p:cNvPr id="11" name="Immagine 10">
            <a:extLst>
              <a:ext uri="{FF2B5EF4-FFF2-40B4-BE49-F238E27FC236}">
                <a16:creationId xmlns:a16="http://schemas.microsoft.com/office/drawing/2014/main" id="{E91E6ADE-1DE8-49D4-AEA9-356FB503443E}"/>
              </a:ext>
            </a:extLst>
          </p:cNvPr>
          <p:cNvPicPr>
            <a:picLocks noChangeAspect="1"/>
          </p:cNvPicPr>
          <p:nvPr/>
        </p:nvPicPr>
        <p:blipFill>
          <a:blip r:embed="rId4"/>
          <a:stretch>
            <a:fillRect/>
          </a:stretch>
        </p:blipFill>
        <p:spPr>
          <a:xfrm>
            <a:off x="783350" y="2873561"/>
            <a:ext cx="9526841" cy="3376440"/>
          </a:xfrm>
          <a:prstGeom prst="rect">
            <a:avLst/>
          </a:prstGeom>
        </p:spPr>
      </p:pic>
    </p:spTree>
    <p:extLst>
      <p:ext uri="{BB962C8B-B14F-4D97-AF65-F5344CB8AC3E}">
        <p14:creationId xmlns:p14="http://schemas.microsoft.com/office/powerpoint/2010/main" val="2747416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CBBED7-69E9-4F7D-8513-B9A14D1741AD}"/>
              </a:ext>
            </a:extLst>
          </p:cNvPr>
          <p:cNvSpPr>
            <a:spLocks noGrp="1"/>
          </p:cNvSpPr>
          <p:nvPr>
            <p:ph type="title"/>
          </p:nvPr>
        </p:nvSpPr>
        <p:spPr>
          <a:xfrm>
            <a:off x="677334" y="609600"/>
            <a:ext cx="8596668" cy="755374"/>
          </a:xfrm>
        </p:spPr>
        <p:txBody>
          <a:bodyPr/>
          <a:lstStyle/>
          <a:p>
            <a:r>
              <a:rPr lang="it-IT">
                <a:solidFill>
                  <a:schemeClr val="accent2"/>
                </a:solidFill>
              </a:rPr>
              <a:t>Physical Hardware Implementation</a:t>
            </a:r>
            <a:endParaRPr lang="it-IT" dirty="0">
              <a:solidFill>
                <a:schemeClr val="accent2"/>
              </a:solidFill>
            </a:endParaRPr>
          </a:p>
        </p:txBody>
      </p:sp>
      <p:sp>
        <p:nvSpPr>
          <p:cNvPr id="3" name="CasellaDiTesto 2">
            <a:extLst>
              <a:ext uri="{FF2B5EF4-FFF2-40B4-BE49-F238E27FC236}">
                <a16:creationId xmlns:a16="http://schemas.microsoft.com/office/drawing/2014/main" id="{20077D24-8CD0-41D8-AE01-81B4B0A5AF1A}"/>
              </a:ext>
            </a:extLst>
          </p:cNvPr>
          <p:cNvSpPr txBox="1"/>
          <p:nvPr/>
        </p:nvSpPr>
        <p:spPr>
          <a:xfrm>
            <a:off x="783351" y="1510748"/>
            <a:ext cx="3485321" cy="461665"/>
          </a:xfrm>
          <a:prstGeom prst="rect">
            <a:avLst/>
          </a:prstGeom>
          <a:noFill/>
        </p:spPr>
        <p:txBody>
          <a:bodyPr wrap="square" rtlCol="0">
            <a:spAutoFit/>
          </a:bodyPr>
          <a:lstStyle/>
          <a:p>
            <a:r>
              <a:rPr lang="it-IT" sz="2400" b="1" dirty="0" err="1">
                <a:solidFill>
                  <a:schemeClr val="accent2">
                    <a:lumMod val="50000"/>
                  </a:schemeClr>
                </a:solidFill>
              </a:rPr>
              <a:t>Horizontal</a:t>
            </a:r>
            <a:r>
              <a:rPr lang="it-IT" sz="2400" b="1" dirty="0">
                <a:solidFill>
                  <a:schemeClr val="accent2">
                    <a:lumMod val="50000"/>
                  </a:schemeClr>
                </a:solidFill>
              </a:rPr>
              <a:t> </a:t>
            </a:r>
            <a:r>
              <a:rPr lang="it-IT" sz="2400" b="1" dirty="0" err="1">
                <a:solidFill>
                  <a:schemeClr val="accent2">
                    <a:lumMod val="50000"/>
                  </a:schemeClr>
                </a:solidFill>
              </a:rPr>
              <a:t>Pod</a:t>
            </a:r>
            <a:r>
              <a:rPr lang="it-IT" sz="2400" b="1" dirty="0">
                <a:solidFill>
                  <a:schemeClr val="accent2">
                    <a:lumMod val="50000"/>
                  </a:schemeClr>
                </a:solidFill>
              </a:rPr>
              <a:t> Scaling</a:t>
            </a:r>
          </a:p>
        </p:txBody>
      </p:sp>
      <p:sp>
        <p:nvSpPr>
          <p:cNvPr id="6" name="CasellaDiTesto 5">
            <a:extLst>
              <a:ext uri="{FF2B5EF4-FFF2-40B4-BE49-F238E27FC236}">
                <a16:creationId xmlns:a16="http://schemas.microsoft.com/office/drawing/2014/main" id="{11893D98-43F6-413F-B190-36D8E6119D4B}"/>
              </a:ext>
            </a:extLst>
          </p:cNvPr>
          <p:cNvSpPr txBox="1"/>
          <p:nvPr/>
        </p:nvSpPr>
        <p:spPr>
          <a:xfrm>
            <a:off x="5595730" y="2603403"/>
            <a:ext cx="4038600" cy="2677656"/>
          </a:xfrm>
          <a:prstGeom prst="rect">
            <a:avLst/>
          </a:prstGeom>
          <a:noFill/>
        </p:spPr>
        <p:txBody>
          <a:bodyPr wrap="square">
            <a:spAutoFit/>
          </a:bodyPr>
          <a:lstStyle/>
          <a:p>
            <a:r>
              <a:rPr lang="en-US" sz="2400" dirty="0">
                <a:solidFill>
                  <a:schemeClr val="accent2">
                    <a:lumMod val="75000"/>
                  </a:schemeClr>
                </a:solidFill>
                <a:latin typeface="NimbusRomNo9L-Regu"/>
              </a:rPr>
              <a:t>By i</a:t>
            </a:r>
            <a:r>
              <a:rPr lang="en-US" sz="2400" b="0" i="0" u="none" strike="noStrike" baseline="0" dirty="0">
                <a:solidFill>
                  <a:schemeClr val="accent2">
                    <a:lumMod val="75000"/>
                  </a:schemeClr>
                </a:solidFill>
                <a:latin typeface="NimbusRomNo9L-Regu"/>
              </a:rPr>
              <a:t>ncreasing the number of replicas of a pod which is the bottleneck and becomes very stressed after a certain workload, performances can be improved, and latency distribution can be way better</a:t>
            </a:r>
            <a:endParaRPr lang="it-IT" sz="2400" dirty="0">
              <a:solidFill>
                <a:schemeClr val="accent2">
                  <a:lumMod val="75000"/>
                </a:schemeClr>
              </a:solidFill>
            </a:endParaRPr>
          </a:p>
        </p:txBody>
      </p:sp>
      <p:pic>
        <p:nvPicPr>
          <p:cNvPr id="5" name="Immagine 4">
            <a:extLst>
              <a:ext uri="{FF2B5EF4-FFF2-40B4-BE49-F238E27FC236}">
                <a16:creationId xmlns:a16="http://schemas.microsoft.com/office/drawing/2014/main" id="{C5AF7485-C47C-4A76-9B75-A6F576EAF916}"/>
              </a:ext>
            </a:extLst>
          </p:cNvPr>
          <p:cNvPicPr>
            <a:picLocks noChangeAspect="1"/>
          </p:cNvPicPr>
          <p:nvPr/>
        </p:nvPicPr>
        <p:blipFill>
          <a:blip r:embed="rId2"/>
          <a:stretch>
            <a:fillRect/>
          </a:stretch>
        </p:blipFill>
        <p:spPr>
          <a:xfrm>
            <a:off x="558065" y="2118187"/>
            <a:ext cx="4252475" cy="4286315"/>
          </a:xfrm>
          <a:prstGeom prst="rect">
            <a:avLst/>
          </a:prstGeom>
        </p:spPr>
      </p:pic>
    </p:spTree>
    <p:extLst>
      <p:ext uri="{BB962C8B-B14F-4D97-AF65-F5344CB8AC3E}">
        <p14:creationId xmlns:p14="http://schemas.microsoft.com/office/powerpoint/2010/main" val="4455413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CBBED7-69E9-4F7D-8513-B9A14D1741AD}"/>
              </a:ext>
            </a:extLst>
          </p:cNvPr>
          <p:cNvSpPr>
            <a:spLocks noGrp="1"/>
          </p:cNvSpPr>
          <p:nvPr>
            <p:ph type="title"/>
          </p:nvPr>
        </p:nvSpPr>
        <p:spPr>
          <a:xfrm>
            <a:off x="677334" y="609600"/>
            <a:ext cx="8596668" cy="755374"/>
          </a:xfrm>
        </p:spPr>
        <p:txBody>
          <a:bodyPr/>
          <a:lstStyle/>
          <a:p>
            <a:r>
              <a:rPr lang="it-IT">
                <a:solidFill>
                  <a:schemeClr val="accent2"/>
                </a:solidFill>
              </a:rPr>
              <a:t>Physical Hardware Implementation</a:t>
            </a:r>
            <a:endParaRPr lang="it-IT" dirty="0">
              <a:solidFill>
                <a:schemeClr val="accent2"/>
              </a:solidFill>
            </a:endParaRPr>
          </a:p>
        </p:txBody>
      </p:sp>
      <p:sp>
        <p:nvSpPr>
          <p:cNvPr id="3" name="CasellaDiTesto 2">
            <a:extLst>
              <a:ext uri="{FF2B5EF4-FFF2-40B4-BE49-F238E27FC236}">
                <a16:creationId xmlns:a16="http://schemas.microsoft.com/office/drawing/2014/main" id="{20077D24-8CD0-41D8-AE01-81B4B0A5AF1A}"/>
              </a:ext>
            </a:extLst>
          </p:cNvPr>
          <p:cNvSpPr txBox="1"/>
          <p:nvPr/>
        </p:nvSpPr>
        <p:spPr>
          <a:xfrm>
            <a:off x="783351" y="1510748"/>
            <a:ext cx="3669379" cy="461665"/>
          </a:xfrm>
          <a:prstGeom prst="rect">
            <a:avLst/>
          </a:prstGeom>
          <a:noFill/>
        </p:spPr>
        <p:txBody>
          <a:bodyPr wrap="square" rtlCol="0">
            <a:spAutoFit/>
          </a:bodyPr>
          <a:lstStyle/>
          <a:p>
            <a:r>
              <a:rPr lang="it-IT" sz="2400" b="1" dirty="0" err="1">
                <a:solidFill>
                  <a:schemeClr val="accent2">
                    <a:lumMod val="50000"/>
                  </a:schemeClr>
                </a:solidFill>
              </a:rPr>
              <a:t>Horizontal</a:t>
            </a:r>
            <a:r>
              <a:rPr lang="it-IT" sz="2400" b="1" dirty="0">
                <a:solidFill>
                  <a:schemeClr val="accent2">
                    <a:lumMod val="50000"/>
                  </a:schemeClr>
                </a:solidFill>
              </a:rPr>
              <a:t> </a:t>
            </a:r>
            <a:r>
              <a:rPr lang="it-IT" sz="2400" b="1" dirty="0" err="1">
                <a:solidFill>
                  <a:schemeClr val="accent2">
                    <a:lumMod val="50000"/>
                  </a:schemeClr>
                </a:solidFill>
              </a:rPr>
              <a:t>Pod</a:t>
            </a:r>
            <a:r>
              <a:rPr lang="it-IT" sz="2400" b="1" dirty="0">
                <a:solidFill>
                  <a:schemeClr val="accent2">
                    <a:lumMod val="50000"/>
                  </a:schemeClr>
                </a:solidFill>
              </a:rPr>
              <a:t> Scaling</a:t>
            </a:r>
          </a:p>
        </p:txBody>
      </p:sp>
      <p:sp>
        <p:nvSpPr>
          <p:cNvPr id="6" name="CasellaDiTesto 5">
            <a:extLst>
              <a:ext uri="{FF2B5EF4-FFF2-40B4-BE49-F238E27FC236}">
                <a16:creationId xmlns:a16="http://schemas.microsoft.com/office/drawing/2014/main" id="{11893D98-43F6-413F-B190-36D8E6119D4B}"/>
              </a:ext>
            </a:extLst>
          </p:cNvPr>
          <p:cNvSpPr txBox="1"/>
          <p:nvPr/>
        </p:nvSpPr>
        <p:spPr>
          <a:xfrm>
            <a:off x="783351" y="2550326"/>
            <a:ext cx="4038600" cy="2677656"/>
          </a:xfrm>
          <a:prstGeom prst="rect">
            <a:avLst/>
          </a:prstGeom>
          <a:noFill/>
        </p:spPr>
        <p:txBody>
          <a:bodyPr wrap="square">
            <a:spAutoFit/>
          </a:bodyPr>
          <a:lstStyle/>
          <a:p>
            <a:pPr algn="l"/>
            <a:r>
              <a:rPr lang="en-US" sz="2400" b="0" i="0" u="none" strike="noStrike" baseline="0" dirty="0">
                <a:solidFill>
                  <a:schemeClr val="accent2">
                    <a:lumMod val="75000"/>
                  </a:schemeClr>
                </a:solidFill>
                <a:latin typeface="NimbusRomNo9L-Regu"/>
              </a:rPr>
              <a:t>But if you increase the number of replicas of a pod which is not the bottleneck of the network and it is not stressed, performances can deteriorate because pods are not working correctly</a:t>
            </a:r>
            <a:endParaRPr lang="it-IT" sz="3200" dirty="0">
              <a:solidFill>
                <a:schemeClr val="accent2">
                  <a:lumMod val="75000"/>
                </a:schemeClr>
              </a:solidFill>
            </a:endParaRPr>
          </a:p>
        </p:txBody>
      </p:sp>
      <p:pic>
        <p:nvPicPr>
          <p:cNvPr id="7" name="Immagine 6">
            <a:extLst>
              <a:ext uri="{FF2B5EF4-FFF2-40B4-BE49-F238E27FC236}">
                <a16:creationId xmlns:a16="http://schemas.microsoft.com/office/drawing/2014/main" id="{C9A683B7-344D-47DB-967D-DC4D00DA4C15}"/>
              </a:ext>
            </a:extLst>
          </p:cNvPr>
          <p:cNvPicPr>
            <a:picLocks noChangeAspect="1"/>
          </p:cNvPicPr>
          <p:nvPr/>
        </p:nvPicPr>
        <p:blipFill>
          <a:blip r:embed="rId2"/>
          <a:stretch>
            <a:fillRect/>
          </a:stretch>
        </p:blipFill>
        <p:spPr>
          <a:xfrm>
            <a:off x="4942999" y="1773630"/>
            <a:ext cx="4130476" cy="4163344"/>
          </a:xfrm>
          <a:prstGeom prst="rect">
            <a:avLst/>
          </a:prstGeom>
        </p:spPr>
      </p:pic>
    </p:spTree>
    <p:extLst>
      <p:ext uri="{BB962C8B-B14F-4D97-AF65-F5344CB8AC3E}">
        <p14:creationId xmlns:p14="http://schemas.microsoft.com/office/powerpoint/2010/main" val="12642267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ECAF56-936D-4DF3-BE89-81A97E299FB6}"/>
              </a:ext>
            </a:extLst>
          </p:cNvPr>
          <p:cNvSpPr>
            <a:spLocks noGrp="1"/>
          </p:cNvSpPr>
          <p:nvPr>
            <p:ph type="title"/>
          </p:nvPr>
        </p:nvSpPr>
        <p:spPr>
          <a:xfrm>
            <a:off x="677334" y="609600"/>
            <a:ext cx="8596668" cy="662609"/>
          </a:xfrm>
        </p:spPr>
        <p:txBody>
          <a:bodyPr/>
          <a:lstStyle/>
          <a:p>
            <a:r>
              <a:rPr lang="it-IT" dirty="0">
                <a:solidFill>
                  <a:schemeClr val="accent2"/>
                </a:solidFill>
              </a:rPr>
              <a:t>Cloud </a:t>
            </a:r>
            <a:r>
              <a:rPr lang="it-IT" dirty="0" err="1">
                <a:solidFill>
                  <a:schemeClr val="accent2"/>
                </a:solidFill>
              </a:rPr>
              <a:t>Infrastructure</a:t>
            </a:r>
            <a:r>
              <a:rPr lang="it-IT" dirty="0">
                <a:solidFill>
                  <a:schemeClr val="accent2"/>
                </a:solidFill>
              </a:rPr>
              <a:t> </a:t>
            </a:r>
            <a:r>
              <a:rPr lang="it-IT" dirty="0" err="1">
                <a:solidFill>
                  <a:schemeClr val="accent2"/>
                </a:solidFill>
              </a:rPr>
              <a:t>Implementation</a:t>
            </a:r>
            <a:endParaRPr lang="it-IT" dirty="0">
              <a:solidFill>
                <a:schemeClr val="accent2"/>
              </a:solidFill>
            </a:endParaRPr>
          </a:p>
        </p:txBody>
      </p:sp>
      <p:sp>
        <p:nvSpPr>
          <p:cNvPr id="4" name="CasellaDiTesto 3">
            <a:extLst>
              <a:ext uri="{FF2B5EF4-FFF2-40B4-BE49-F238E27FC236}">
                <a16:creationId xmlns:a16="http://schemas.microsoft.com/office/drawing/2014/main" id="{14149299-4C27-47B4-BEA5-2C0BC723A50D}"/>
              </a:ext>
            </a:extLst>
          </p:cNvPr>
          <p:cNvSpPr txBox="1"/>
          <p:nvPr/>
        </p:nvSpPr>
        <p:spPr>
          <a:xfrm>
            <a:off x="914401" y="1470992"/>
            <a:ext cx="8044069" cy="1384995"/>
          </a:xfrm>
          <a:prstGeom prst="rect">
            <a:avLst/>
          </a:prstGeom>
          <a:noFill/>
        </p:spPr>
        <p:txBody>
          <a:bodyPr wrap="square" rtlCol="0">
            <a:spAutoFit/>
          </a:bodyPr>
          <a:lstStyle/>
          <a:p>
            <a:r>
              <a:rPr lang="it-IT" sz="2400" b="1" dirty="0">
                <a:solidFill>
                  <a:schemeClr val="accent2">
                    <a:lumMod val="50000"/>
                  </a:schemeClr>
                </a:solidFill>
              </a:rPr>
              <a:t>Reliability</a:t>
            </a:r>
          </a:p>
          <a:p>
            <a:pPr marL="285750" indent="-285750" algn="l">
              <a:buFont typeface="Arial" panose="020B0604020202020204" pitchFamily="34" charset="0"/>
              <a:buChar char="•"/>
            </a:pPr>
            <a:r>
              <a:rPr lang="en-US" sz="2000" b="0" i="0" u="none" strike="noStrike" baseline="0" dirty="0">
                <a:solidFill>
                  <a:schemeClr val="accent2">
                    <a:lumMod val="75000"/>
                  </a:schemeClr>
                </a:solidFill>
              </a:rPr>
              <a:t>Deploying the benchmark with a powerful cloud solution such AWS implies that waiting time due to</a:t>
            </a:r>
            <a:r>
              <a:rPr lang="en-US" sz="2000" dirty="0">
                <a:solidFill>
                  <a:schemeClr val="accent2">
                    <a:lumMod val="75000"/>
                  </a:schemeClr>
                </a:solidFill>
              </a:rPr>
              <a:t> </a:t>
            </a:r>
            <a:r>
              <a:rPr lang="en-US" sz="2000" b="0" i="0" u="none" strike="noStrike" baseline="0" dirty="0">
                <a:solidFill>
                  <a:schemeClr val="accent2">
                    <a:lumMod val="75000"/>
                  </a:schemeClr>
                </a:solidFill>
              </a:rPr>
              <a:t>poor connection is not a problem anymore.</a:t>
            </a:r>
            <a:endParaRPr lang="it-IT" sz="2000" dirty="0">
              <a:solidFill>
                <a:schemeClr val="accent2">
                  <a:lumMod val="75000"/>
                </a:schemeClr>
              </a:solidFill>
            </a:endParaRPr>
          </a:p>
        </p:txBody>
      </p:sp>
      <p:sp>
        <p:nvSpPr>
          <p:cNvPr id="9" name="CasellaDiTesto 8">
            <a:extLst>
              <a:ext uri="{FF2B5EF4-FFF2-40B4-BE49-F238E27FC236}">
                <a16:creationId xmlns:a16="http://schemas.microsoft.com/office/drawing/2014/main" id="{BC889F8B-B24A-4753-811C-130022399859}"/>
              </a:ext>
            </a:extLst>
          </p:cNvPr>
          <p:cNvSpPr txBox="1"/>
          <p:nvPr/>
        </p:nvSpPr>
        <p:spPr>
          <a:xfrm>
            <a:off x="914400" y="3173897"/>
            <a:ext cx="8044069" cy="769441"/>
          </a:xfrm>
          <a:prstGeom prst="rect">
            <a:avLst/>
          </a:prstGeom>
          <a:noFill/>
        </p:spPr>
        <p:txBody>
          <a:bodyPr wrap="square" rtlCol="0">
            <a:spAutoFit/>
          </a:bodyPr>
          <a:lstStyle/>
          <a:p>
            <a:r>
              <a:rPr lang="it-IT" sz="2400" b="1" dirty="0">
                <a:solidFill>
                  <a:schemeClr val="accent2">
                    <a:lumMod val="50000"/>
                  </a:schemeClr>
                </a:solidFill>
              </a:rPr>
              <a:t>Security</a:t>
            </a:r>
          </a:p>
          <a:p>
            <a:pPr marL="285750" indent="-285750" algn="l">
              <a:buFont typeface="Arial" panose="020B0604020202020204" pitchFamily="34" charset="0"/>
              <a:buChar char="•"/>
            </a:pPr>
            <a:r>
              <a:rPr lang="en-US" sz="2000" b="0" i="0" u="none" strike="noStrike" baseline="0" dirty="0">
                <a:solidFill>
                  <a:schemeClr val="accent2">
                    <a:lumMod val="75000"/>
                  </a:schemeClr>
                </a:solidFill>
              </a:rPr>
              <a:t>Now SSH keys are necessary to manage the nodes of the cluster.</a:t>
            </a:r>
            <a:endParaRPr lang="it-IT" sz="2000" dirty="0">
              <a:solidFill>
                <a:schemeClr val="accent2">
                  <a:lumMod val="75000"/>
                </a:schemeClr>
              </a:solidFill>
            </a:endParaRPr>
          </a:p>
        </p:txBody>
      </p:sp>
      <p:pic>
        <p:nvPicPr>
          <p:cNvPr id="11" name="Immagine 10">
            <a:extLst>
              <a:ext uri="{FF2B5EF4-FFF2-40B4-BE49-F238E27FC236}">
                <a16:creationId xmlns:a16="http://schemas.microsoft.com/office/drawing/2014/main" id="{007E2B6D-09D9-427D-BE98-C1BCDBFC576B}"/>
              </a:ext>
            </a:extLst>
          </p:cNvPr>
          <p:cNvPicPr>
            <a:picLocks noChangeAspect="1"/>
          </p:cNvPicPr>
          <p:nvPr/>
        </p:nvPicPr>
        <p:blipFill>
          <a:blip r:embed="rId2"/>
          <a:stretch>
            <a:fillRect/>
          </a:stretch>
        </p:blipFill>
        <p:spPr>
          <a:xfrm>
            <a:off x="2481882" y="4225993"/>
            <a:ext cx="2322030" cy="2322030"/>
          </a:xfrm>
          <a:prstGeom prst="rect">
            <a:avLst/>
          </a:prstGeom>
        </p:spPr>
      </p:pic>
    </p:spTree>
    <p:extLst>
      <p:ext uri="{BB962C8B-B14F-4D97-AF65-F5344CB8AC3E}">
        <p14:creationId xmlns:p14="http://schemas.microsoft.com/office/powerpoint/2010/main" val="1582339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476503-27F2-4EDF-A43B-3E8802B058BA}"/>
              </a:ext>
            </a:extLst>
          </p:cNvPr>
          <p:cNvSpPr>
            <a:spLocks noGrp="1"/>
          </p:cNvSpPr>
          <p:nvPr>
            <p:ph type="title"/>
          </p:nvPr>
        </p:nvSpPr>
        <p:spPr/>
        <p:txBody>
          <a:bodyPr/>
          <a:lstStyle/>
          <a:p>
            <a:r>
              <a:rPr lang="it-IT" dirty="0" err="1">
                <a:solidFill>
                  <a:schemeClr val="accent2"/>
                </a:solidFill>
              </a:rPr>
              <a:t>What</a:t>
            </a:r>
            <a:r>
              <a:rPr lang="it-IT" dirty="0">
                <a:solidFill>
                  <a:schemeClr val="accent2"/>
                </a:solidFill>
              </a:rPr>
              <a:t> are </a:t>
            </a:r>
            <a:r>
              <a:rPr lang="it-IT" dirty="0" err="1">
                <a:solidFill>
                  <a:schemeClr val="accent2"/>
                </a:solidFill>
              </a:rPr>
              <a:t>microservices</a:t>
            </a:r>
            <a:r>
              <a:rPr lang="it-IT" dirty="0">
                <a:solidFill>
                  <a:schemeClr val="accent2"/>
                </a:solidFill>
              </a:rPr>
              <a:t>?</a:t>
            </a:r>
          </a:p>
        </p:txBody>
      </p:sp>
    </p:spTree>
    <p:extLst>
      <p:ext uri="{BB962C8B-B14F-4D97-AF65-F5344CB8AC3E}">
        <p14:creationId xmlns:p14="http://schemas.microsoft.com/office/powerpoint/2010/main" val="24522996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ECAF56-936D-4DF3-BE89-81A97E299FB6}"/>
              </a:ext>
            </a:extLst>
          </p:cNvPr>
          <p:cNvSpPr>
            <a:spLocks noGrp="1"/>
          </p:cNvSpPr>
          <p:nvPr>
            <p:ph type="title"/>
          </p:nvPr>
        </p:nvSpPr>
        <p:spPr/>
        <p:txBody>
          <a:bodyPr/>
          <a:lstStyle/>
          <a:p>
            <a:r>
              <a:rPr lang="it-IT" dirty="0">
                <a:solidFill>
                  <a:schemeClr val="accent2"/>
                </a:solidFill>
              </a:rPr>
              <a:t>Cloud </a:t>
            </a:r>
            <a:r>
              <a:rPr lang="it-IT" dirty="0" err="1">
                <a:solidFill>
                  <a:schemeClr val="accent2"/>
                </a:solidFill>
              </a:rPr>
              <a:t>Infrastructure</a:t>
            </a:r>
            <a:r>
              <a:rPr lang="it-IT" dirty="0">
                <a:solidFill>
                  <a:schemeClr val="accent2"/>
                </a:solidFill>
              </a:rPr>
              <a:t> </a:t>
            </a:r>
            <a:r>
              <a:rPr lang="it-IT" dirty="0" err="1">
                <a:solidFill>
                  <a:schemeClr val="accent2"/>
                </a:solidFill>
              </a:rPr>
              <a:t>Implementation</a:t>
            </a:r>
            <a:endParaRPr lang="it-IT" dirty="0">
              <a:solidFill>
                <a:schemeClr val="accent2"/>
              </a:solidFill>
            </a:endParaRPr>
          </a:p>
        </p:txBody>
      </p:sp>
      <p:sp>
        <p:nvSpPr>
          <p:cNvPr id="6" name="CasellaDiTesto 5">
            <a:extLst>
              <a:ext uri="{FF2B5EF4-FFF2-40B4-BE49-F238E27FC236}">
                <a16:creationId xmlns:a16="http://schemas.microsoft.com/office/drawing/2014/main" id="{0A131802-DAA1-4CF2-8235-D9D5B49FE110}"/>
              </a:ext>
            </a:extLst>
          </p:cNvPr>
          <p:cNvSpPr txBox="1"/>
          <p:nvPr/>
        </p:nvSpPr>
        <p:spPr>
          <a:xfrm>
            <a:off x="1060967" y="4807448"/>
            <a:ext cx="8213035" cy="1508105"/>
          </a:xfrm>
          <a:prstGeom prst="rect">
            <a:avLst/>
          </a:prstGeom>
          <a:noFill/>
        </p:spPr>
        <p:txBody>
          <a:bodyPr wrap="square">
            <a:spAutoFit/>
          </a:bodyPr>
          <a:lstStyle/>
          <a:p>
            <a:r>
              <a:rPr lang="it-IT" sz="2000" b="1" dirty="0">
                <a:solidFill>
                  <a:schemeClr val="accent2">
                    <a:lumMod val="50000"/>
                  </a:schemeClr>
                </a:solidFill>
              </a:rPr>
              <a:t>Maximum </a:t>
            </a:r>
            <a:r>
              <a:rPr lang="it-IT" sz="2000" b="1" dirty="0" err="1">
                <a:solidFill>
                  <a:schemeClr val="accent2">
                    <a:lumMod val="50000"/>
                  </a:schemeClr>
                </a:solidFill>
              </a:rPr>
              <a:t>Latency</a:t>
            </a:r>
            <a:r>
              <a:rPr lang="it-IT" sz="2000" b="1" dirty="0">
                <a:solidFill>
                  <a:schemeClr val="accent2">
                    <a:lumMod val="50000"/>
                  </a:schemeClr>
                </a:solidFill>
              </a:rPr>
              <a:t> </a:t>
            </a:r>
            <a:r>
              <a:rPr lang="it-IT" sz="2000" b="1" dirty="0" err="1">
                <a:solidFill>
                  <a:schemeClr val="accent2">
                    <a:lumMod val="50000"/>
                  </a:schemeClr>
                </a:solidFill>
              </a:rPr>
              <a:t>measured</a:t>
            </a:r>
            <a:endParaRPr lang="it-IT" sz="2000" b="1" dirty="0">
              <a:solidFill>
                <a:schemeClr val="accent2">
                  <a:lumMod val="50000"/>
                </a:schemeClr>
              </a:solidFill>
            </a:endParaRPr>
          </a:p>
          <a:p>
            <a:pPr marL="285750" indent="-285750">
              <a:buFont typeface="Arial" panose="020B0604020202020204" pitchFamily="34" charset="0"/>
              <a:buChar char="•"/>
            </a:pPr>
            <a:r>
              <a:rPr lang="it-IT" sz="1800" b="0" i="0" u="none" strike="noStrike" baseline="0" dirty="0">
                <a:solidFill>
                  <a:schemeClr val="accent2">
                    <a:lumMod val="75000"/>
                  </a:schemeClr>
                </a:solidFill>
              </a:rPr>
              <a:t>Maximum </a:t>
            </a:r>
            <a:r>
              <a:rPr lang="it-IT" sz="1800" b="0" i="0" u="none" strike="noStrike" baseline="0" dirty="0" err="1">
                <a:solidFill>
                  <a:schemeClr val="accent2">
                    <a:lumMod val="75000"/>
                  </a:schemeClr>
                </a:solidFill>
              </a:rPr>
              <a:t>measured</a:t>
            </a:r>
            <a:r>
              <a:rPr lang="it-IT" sz="1800" b="0" i="0" u="none" strike="noStrike" baseline="0" dirty="0">
                <a:solidFill>
                  <a:schemeClr val="accent2">
                    <a:lumMod val="75000"/>
                  </a:schemeClr>
                </a:solidFill>
              </a:rPr>
              <a:t> </a:t>
            </a:r>
            <a:r>
              <a:rPr lang="it-IT" sz="1800" b="0" i="0" u="none" strike="noStrike" baseline="0" dirty="0" err="1">
                <a:solidFill>
                  <a:schemeClr val="accent2">
                    <a:lumMod val="75000"/>
                  </a:schemeClr>
                </a:solidFill>
              </a:rPr>
              <a:t>latency</a:t>
            </a:r>
            <a:r>
              <a:rPr lang="it-IT" dirty="0">
                <a:solidFill>
                  <a:schemeClr val="accent2">
                    <a:lumMod val="75000"/>
                  </a:schemeClr>
                </a:solidFill>
              </a:rPr>
              <a:t> </a:t>
            </a:r>
            <a:r>
              <a:rPr lang="en-US" sz="1800" b="0" i="0" u="none" strike="noStrike" baseline="0" dirty="0">
                <a:solidFill>
                  <a:schemeClr val="accent2">
                    <a:lumMod val="75000"/>
                  </a:schemeClr>
                </a:solidFill>
              </a:rPr>
              <a:t>remains about the same (it could even decrease) even with an increasing number of connections, although the nodes can still manage all the open connections very well, guaranteeing performance and speed in the computational phase.</a:t>
            </a:r>
            <a:endParaRPr lang="it-IT" dirty="0">
              <a:solidFill>
                <a:schemeClr val="accent2">
                  <a:lumMod val="75000"/>
                </a:schemeClr>
              </a:solidFill>
            </a:endParaRPr>
          </a:p>
        </p:txBody>
      </p:sp>
      <p:pic>
        <p:nvPicPr>
          <p:cNvPr id="5" name="Immagine 4">
            <a:extLst>
              <a:ext uri="{FF2B5EF4-FFF2-40B4-BE49-F238E27FC236}">
                <a16:creationId xmlns:a16="http://schemas.microsoft.com/office/drawing/2014/main" id="{E5D93820-7EA8-43BF-91A0-0E5014A76CBD}"/>
              </a:ext>
            </a:extLst>
          </p:cNvPr>
          <p:cNvPicPr>
            <a:picLocks noChangeAspect="1"/>
          </p:cNvPicPr>
          <p:nvPr/>
        </p:nvPicPr>
        <p:blipFill>
          <a:blip r:embed="rId2"/>
          <a:stretch>
            <a:fillRect/>
          </a:stretch>
        </p:blipFill>
        <p:spPr>
          <a:xfrm>
            <a:off x="677334" y="1270000"/>
            <a:ext cx="8687920" cy="3475168"/>
          </a:xfrm>
          <a:prstGeom prst="rect">
            <a:avLst/>
          </a:prstGeom>
        </p:spPr>
      </p:pic>
    </p:spTree>
    <p:extLst>
      <p:ext uri="{BB962C8B-B14F-4D97-AF65-F5344CB8AC3E}">
        <p14:creationId xmlns:p14="http://schemas.microsoft.com/office/powerpoint/2010/main" val="15300200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ECAF56-936D-4DF3-BE89-81A97E299FB6}"/>
              </a:ext>
            </a:extLst>
          </p:cNvPr>
          <p:cNvSpPr>
            <a:spLocks noGrp="1"/>
          </p:cNvSpPr>
          <p:nvPr>
            <p:ph type="title"/>
          </p:nvPr>
        </p:nvSpPr>
        <p:spPr/>
        <p:txBody>
          <a:bodyPr/>
          <a:lstStyle/>
          <a:p>
            <a:r>
              <a:rPr lang="it-IT" dirty="0">
                <a:solidFill>
                  <a:schemeClr val="accent2"/>
                </a:solidFill>
              </a:rPr>
              <a:t>Cloud </a:t>
            </a:r>
            <a:r>
              <a:rPr lang="it-IT" dirty="0" err="1">
                <a:solidFill>
                  <a:schemeClr val="accent2"/>
                </a:solidFill>
              </a:rPr>
              <a:t>Infrastructure</a:t>
            </a:r>
            <a:r>
              <a:rPr lang="it-IT" dirty="0">
                <a:solidFill>
                  <a:schemeClr val="accent2"/>
                </a:solidFill>
              </a:rPr>
              <a:t> </a:t>
            </a:r>
            <a:r>
              <a:rPr lang="it-IT" dirty="0" err="1">
                <a:solidFill>
                  <a:schemeClr val="accent2"/>
                </a:solidFill>
              </a:rPr>
              <a:t>Implementation</a:t>
            </a:r>
            <a:endParaRPr lang="it-IT" dirty="0">
              <a:solidFill>
                <a:schemeClr val="accent2"/>
              </a:solidFill>
            </a:endParaRPr>
          </a:p>
        </p:txBody>
      </p:sp>
      <p:sp>
        <p:nvSpPr>
          <p:cNvPr id="3" name="CasellaDiTesto 2">
            <a:extLst>
              <a:ext uri="{FF2B5EF4-FFF2-40B4-BE49-F238E27FC236}">
                <a16:creationId xmlns:a16="http://schemas.microsoft.com/office/drawing/2014/main" id="{B8347C93-A442-4095-A35E-B2DB0816983A}"/>
              </a:ext>
            </a:extLst>
          </p:cNvPr>
          <p:cNvSpPr txBox="1"/>
          <p:nvPr/>
        </p:nvSpPr>
        <p:spPr>
          <a:xfrm>
            <a:off x="677334" y="1388171"/>
            <a:ext cx="8135362" cy="1692771"/>
          </a:xfrm>
          <a:prstGeom prst="rect">
            <a:avLst/>
          </a:prstGeom>
          <a:noFill/>
        </p:spPr>
        <p:txBody>
          <a:bodyPr wrap="square" rtlCol="0">
            <a:spAutoFit/>
          </a:bodyPr>
          <a:lstStyle/>
          <a:p>
            <a:r>
              <a:rPr lang="it-IT" sz="2400" dirty="0">
                <a:solidFill>
                  <a:schemeClr val="accent2">
                    <a:lumMod val="50000"/>
                  </a:schemeClr>
                </a:solidFill>
              </a:rPr>
              <a:t>50th percentile </a:t>
            </a:r>
            <a:r>
              <a:rPr lang="it-IT" sz="2400" dirty="0" err="1">
                <a:solidFill>
                  <a:schemeClr val="accent2">
                    <a:lumMod val="50000"/>
                  </a:schemeClr>
                </a:solidFill>
              </a:rPr>
              <a:t>Latency</a:t>
            </a:r>
            <a:endParaRPr lang="it-IT" sz="2400" dirty="0">
              <a:solidFill>
                <a:schemeClr val="accent2">
                  <a:lumMod val="50000"/>
                </a:schemeClr>
              </a:solidFill>
            </a:endParaRPr>
          </a:p>
          <a:p>
            <a:pPr marL="285750" indent="-285750" algn="l">
              <a:buFont typeface="Arial" panose="020B0604020202020204" pitchFamily="34" charset="0"/>
              <a:buChar char="•"/>
            </a:pPr>
            <a:r>
              <a:rPr lang="en-US" sz="2000" b="0" i="0" u="none" strike="noStrike" baseline="0" dirty="0">
                <a:solidFill>
                  <a:schemeClr val="accent2">
                    <a:lumMod val="75000"/>
                  </a:schemeClr>
                </a:solidFill>
              </a:rPr>
              <a:t>Latency measured when the requests flow is still at the beginning is significatively high, much more than the measurements taken on the cluster deployed on the physical machine, although the connectivity is worse.</a:t>
            </a:r>
            <a:endParaRPr lang="it-IT" sz="2000" dirty="0">
              <a:solidFill>
                <a:schemeClr val="accent2">
                  <a:lumMod val="75000"/>
                </a:schemeClr>
              </a:solidFill>
            </a:endParaRPr>
          </a:p>
        </p:txBody>
      </p:sp>
      <p:pic>
        <p:nvPicPr>
          <p:cNvPr id="5" name="Immagine 4">
            <a:extLst>
              <a:ext uri="{FF2B5EF4-FFF2-40B4-BE49-F238E27FC236}">
                <a16:creationId xmlns:a16="http://schemas.microsoft.com/office/drawing/2014/main" id="{A76F0137-2877-4BA8-BD49-4C2F19CB100A}"/>
              </a:ext>
            </a:extLst>
          </p:cNvPr>
          <p:cNvPicPr>
            <a:picLocks noChangeAspect="1"/>
          </p:cNvPicPr>
          <p:nvPr/>
        </p:nvPicPr>
        <p:blipFill>
          <a:blip r:embed="rId2"/>
          <a:stretch>
            <a:fillRect/>
          </a:stretch>
        </p:blipFill>
        <p:spPr>
          <a:xfrm>
            <a:off x="478552" y="3080942"/>
            <a:ext cx="7565518" cy="3782760"/>
          </a:xfrm>
          <a:prstGeom prst="rect">
            <a:avLst/>
          </a:prstGeom>
        </p:spPr>
      </p:pic>
    </p:spTree>
    <p:extLst>
      <p:ext uri="{BB962C8B-B14F-4D97-AF65-F5344CB8AC3E}">
        <p14:creationId xmlns:p14="http://schemas.microsoft.com/office/powerpoint/2010/main" val="141483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6D576A5-4C09-4E66-9A6D-E23BDE498A61}"/>
              </a:ext>
            </a:extLst>
          </p:cNvPr>
          <p:cNvSpPr txBox="1"/>
          <p:nvPr/>
        </p:nvSpPr>
        <p:spPr>
          <a:xfrm>
            <a:off x="569843" y="463826"/>
            <a:ext cx="3591340" cy="584775"/>
          </a:xfrm>
          <a:prstGeom prst="rect">
            <a:avLst/>
          </a:prstGeom>
          <a:noFill/>
        </p:spPr>
        <p:txBody>
          <a:bodyPr wrap="square" rtlCol="0">
            <a:spAutoFit/>
          </a:bodyPr>
          <a:lstStyle/>
          <a:p>
            <a:r>
              <a:rPr lang="it-IT" sz="3200" b="1" dirty="0">
                <a:solidFill>
                  <a:schemeClr val="accent2"/>
                </a:solidFill>
              </a:rPr>
              <a:t>STRENGTHS</a:t>
            </a:r>
          </a:p>
        </p:txBody>
      </p:sp>
    </p:spTree>
    <p:extLst>
      <p:ext uri="{BB962C8B-B14F-4D97-AF65-F5344CB8AC3E}">
        <p14:creationId xmlns:p14="http://schemas.microsoft.com/office/powerpoint/2010/main" val="39984043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6D576A5-4C09-4E66-9A6D-E23BDE498A61}"/>
              </a:ext>
            </a:extLst>
          </p:cNvPr>
          <p:cNvSpPr txBox="1"/>
          <p:nvPr/>
        </p:nvSpPr>
        <p:spPr>
          <a:xfrm>
            <a:off x="569843" y="463826"/>
            <a:ext cx="3591340" cy="584775"/>
          </a:xfrm>
          <a:prstGeom prst="rect">
            <a:avLst/>
          </a:prstGeom>
          <a:noFill/>
        </p:spPr>
        <p:txBody>
          <a:bodyPr wrap="square" rtlCol="0">
            <a:spAutoFit/>
          </a:bodyPr>
          <a:lstStyle/>
          <a:p>
            <a:r>
              <a:rPr lang="it-IT" sz="3200" b="1" dirty="0">
                <a:solidFill>
                  <a:schemeClr val="accent2"/>
                </a:solidFill>
              </a:rPr>
              <a:t>STRENGTHS</a:t>
            </a:r>
          </a:p>
        </p:txBody>
      </p:sp>
      <p:pic>
        <p:nvPicPr>
          <p:cNvPr id="8" name="Immagine 7">
            <a:extLst>
              <a:ext uri="{FF2B5EF4-FFF2-40B4-BE49-F238E27FC236}">
                <a16:creationId xmlns:a16="http://schemas.microsoft.com/office/drawing/2014/main" id="{0DD1B7CF-A7D2-4001-A345-A56D5DD7036F}"/>
              </a:ext>
            </a:extLst>
          </p:cNvPr>
          <p:cNvPicPr>
            <a:picLocks noChangeAspect="1"/>
          </p:cNvPicPr>
          <p:nvPr/>
        </p:nvPicPr>
        <p:blipFill>
          <a:blip r:embed="rId2"/>
          <a:stretch>
            <a:fillRect/>
          </a:stretch>
        </p:blipFill>
        <p:spPr>
          <a:xfrm>
            <a:off x="924753" y="1662733"/>
            <a:ext cx="2152650" cy="2124075"/>
          </a:xfrm>
          <a:prstGeom prst="rect">
            <a:avLst/>
          </a:prstGeom>
        </p:spPr>
      </p:pic>
      <p:sp>
        <p:nvSpPr>
          <p:cNvPr id="13" name="CasellaDiTesto 12">
            <a:extLst>
              <a:ext uri="{FF2B5EF4-FFF2-40B4-BE49-F238E27FC236}">
                <a16:creationId xmlns:a16="http://schemas.microsoft.com/office/drawing/2014/main" id="{221AEE9B-8C2F-4C64-AD51-0AB52D059AC4}"/>
              </a:ext>
            </a:extLst>
          </p:cNvPr>
          <p:cNvSpPr txBox="1"/>
          <p:nvPr/>
        </p:nvSpPr>
        <p:spPr>
          <a:xfrm>
            <a:off x="803619" y="4170107"/>
            <a:ext cx="2394917" cy="461665"/>
          </a:xfrm>
          <a:prstGeom prst="rect">
            <a:avLst/>
          </a:prstGeom>
          <a:noFill/>
        </p:spPr>
        <p:txBody>
          <a:bodyPr wrap="square" rtlCol="0">
            <a:spAutoFit/>
          </a:bodyPr>
          <a:lstStyle/>
          <a:p>
            <a:r>
              <a:rPr lang="it-IT" sz="2400" dirty="0" err="1">
                <a:solidFill>
                  <a:schemeClr val="accent2"/>
                </a:solidFill>
              </a:rPr>
              <a:t>Superior</a:t>
            </a:r>
            <a:r>
              <a:rPr lang="it-IT" sz="2400" dirty="0">
                <a:solidFill>
                  <a:schemeClr val="accent2"/>
                </a:solidFill>
              </a:rPr>
              <a:t> Scaling</a:t>
            </a:r>
          </a:p>
        </p:txBody>
      </p:sp>
    </p:spTree>
    <p:extLst>
      <p:ext uri="{BB962C8B-B14F-4D97-AF65-F5344CB8AC3E}">
        <p14:creationId xmlns:p14="http://schemas.microsoft.com/office/powerpoint/2010/main" val="41031255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6D576A5-4C09-4E66-9A6D-E23BDE498A61}"/>
              </a:ext>
            </a:extLst>
          </p:cNvPr>
          <p:cNvSpPr txBox="1"/>
          <p:nvPr/>
        </p:nvSpPr>
        <p:spPr>
          <a:xfrm>
            <a:off x="569843" y="463826"/>
            <a:ext cx="3591340" cy="584775"/>
          </a:xfrm>
          <a:prstGeom prst="rect">
            <a:avLst/>
          </a:prstGeom>
          <a:noFill/>
        </p:spPr>
        <p:txBody>
          <a:bodyPr wrap="square" rtlCol="0">
            <a:spAutoFit/>
          </a:bodyPr>
          <a:lstStyle/>
          <a:p>
            <a:r>
              <a:rPr lang="it-IT" sz="3200" b="1" dirty="0">
                <a:solidFill>
                  <a:schemeClr val="accent2"/>
                </a:solidFill>
              </a:rPr>
              <a:t>STRENGTHS</a:t>
            </a:r>
          </a:p>
        </p:txBody>
      </p:sp>
      <p:pic>
        <p:nvPicPr>
          <p:cNvPr id="8" name="Immagine 7">
            <a:extLst>
              <a:ext uri="{FF2B5EF4-FFF2-40B4-BE49-F238E27FC236}">
                <a16:creationId xmlns:a16="http://schemas.microsoft.com/office/drawing/2014/main" id="{0DD1B7CF-A7D2-4001-A345-A56D5DD7036F}"/>
              </a:ext>
            </a:extLst>
          </p:cNvPr>
          <p:cNvPicPr>
            <a:picLocks noChangeAspect="1"/>
          </p:cNvPicPr>
          <p:nvPr/>
        </p:nvPicPr>
        <p:blipFill>
          <a:blip r:embed="rId2"/>
          <a:stretch>
            <a:fillRect/>
          </a:stretch>
        </p:blipFill>
        <p:spPr>
          <a:xfrm>
            <a:off x="924753" y="1662733"/>
            <a:ext cx="2152650" cy="2124075"/>
          </a:xfrm>
          <a:prstGeom prst="rect">
            <a:avLst/>
          </a:prstGeom>
        </p:spPr>
      </p:pic>
      <p:pic>
        <p:nvPicPr>
          <p:cNvPr id="10" name="Immagine 9">
            <a:extLst>
              <a:ext uri="{FF2B5EF4-FFF2-40B4-BE49-F238E27FC236}">
                <a16:creationId xmlns:a16="http://schemas.microsoft.com/office/drawing/2014/main" id="{883F7257-286E-40D5-A6FE-2D7162462B79}"/>
              </a:ext>
            </a:extLst>
          </p:cNvPr>
          <p:cNvPicPr>
            <a:picLocks noChangeAspect="1"/>
          </p:cNvPicPr>
          <p:nvPr/>
        </p:nvPicPr>
        <p:blipFill>
          <a:blip r:embed="rId3"/>
          <a:stretch>
            <a:fillRect/>
          </a:stretch>
        </p:blipFill>
        <p:spPr>
          <a:xfrm>
            <a:off x="4161183" y="1648445"/>
            <a:ext cx="2152650" cy="2152650"/>
          </a:xfrm>
          <a:prstGeom prst="rect">
            <a:avLst/>
          </a:prstGeom>
        </p:spPr>
      </p:pic>
      <p:sp>
        <p:nvSpPr>
          <p:cNvPr id="13" name="CasellaDiTesto 12">
            <a:extLst>
              <a:ext uri="{FF2B5EF4-FFF2-40B4-BE49-F238E27FC236}">
                <a16:creationId xmlns:a16="http://schemas.microsoft.com/office/drawing/2014/main" id="{221AEE9B-8C2F-4C64-AD51-0AB52D059AC4}"/>
              </a:ext>
            </a:extLst>
          </p:cNvPr>
          <p:cNvSpPr txBox="1"/>
          <p:nvPr/>
        </p:nvSpPr>
        <p:spPr>
          <a:xfrm>
            <a:off x="803619" y="4170107"/>
            <a:ext cx="2394917" cy="461665"/>
          </a:xfrm>
          <a:prstGeom prst="rect">
            <a:avLst/>
          </a:prstGeom>
          <a:noFill/>
        </p:spPr>
        <p:txBody>
          <a:bodyPr wrap="square" rtlCol="0">
            <a:spAutoFit/>
          </a:bodyPr>
          <a:lstStyle/>
          <a:p>
            <a:r>
              <a:rPr lang="it-IT" sz="2400" dirty="0" err="1">
                <a:solidFill>
                  <a:schemeClr val="accent2"/>
                </a:solidFill>
              </a:rPr>
              <a:t>Superior</a:t>
            </a:r>
            <a:r>
              <a:rPr lang="it-IT" sz="2400" dirty="0">
                <a:solidFill>
                  <a:schemeClr val="accent2"/>
                </a:solidFill>
              </a:rPr>
              <a:t> Scaling</a:t>
            </a:r>
          </a:p>
        </p:txBody>
      </p:sp>
      <p:sp>
        <p:nvSpPr>
          <p:cNvPr id="15" name="CasellaDiTesto 14">
            <a:extLst>
              <a:ext uri="{FF2B5EF4-FFF2-40B4-BE49-F238E27FC236}">
                <a16:creationId xmlns:a16="http://schemas.microsoft.com/office/drawing/2014/main" id="{DE84D4F8-2C77-42D4-A1D3-12DEAEBB8621}"/>
              </a:ext>
            </a:extLst>
          </p:cNvPr>
          <p:cNvSpPr txBox="1"/>
          <p:nvPr/>
        </p:nvSpPr>
        <p:spPr>
          <a:xfrm>
            <a:off x="4262541" y="4170106"/>
            <a:ext cx="1949934" cy="461665"/>
          </a:xfrm>
          <a:prstGeom prst="rect">
            <a:avLst/>
          </a:prstGeom>
          <a:noFill/>
        </p:spPr>
        <p:txBody>
          <a:bodyPr wrap="square" rtlCol="0">
            <a:spAutoFit/>
          </a:bodyPr>
          <a:lstStyle/>
          <a:p>
            <a:r>
              <a:rPr lang="it-IT" sz="2400" dirty="0">
                <a:solidFill>
                  <a:schemeClr val="accent2"/>
                </a:solidFill>
              </a:rPr>
              <a:t>Accessibility</a:t>
            </a:r>
          </a:p>
        </p:txBody>
      </p:sp>
    </p:spTree>
    <p:extLst>
      <p:ext uri="{BB962C8B-B14F-4D97-AF65-F5344CB8AC3E}">
        <p14:creationId xmlns:p14="http://schemas.microsoft.com/office/powerpoint/2010/main" val="37854411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6D576A5-4C09-4E66-9A6D-E23BDE498A61}"/>
              </a:ext>
            </a:extLst>
          </p:cNvPr>
          <p:cNvSpPr txBox="1"/>
          <p:nvPr/>
        </p:nvSpPr>
        <p:spPr>
          <a:xfrm>
            <a:off x="569843" y="463826"/>
            <a:ext cx="3591340" cy="584775"/>
          </a:xfrm>
          <a:prstGeom prst="rect">
            <a:avLst/>
          </a:prstGeom>
          <a:noFill/>
        </p:spPr>
        <p:txBody>
          <a:bodyPr wrap="square" rtlCol="0">
            <a:spAutoFit/>
          </a:bodyPr>
          <a:lstStyle/>
          <a:p>
            <a:r>
              <a:rPr lang="it-IT" sz="3200" b="1" dirty="0">
                <a:solidFill>
                  <a:schemeClr val="accent2"/>
                </a:solidFill>
              </a:rPr>
              <a:t>STRENGTHS</a:t>
            </a:r>
          </a:p>
        </p:txBody>
      </p:sp>
      <p:pic>
        <p:nvPicPr>
          <p:cNvPr id="8" name="Immagine 7">
            <a:extLst>
              <a:ext uri="{FF2B5EF4-FFF2-40B4-BE49-F238E27FC236}">
                <a16:creationId xmlns:a16="http://schemas.microsoft.com/office/drawing/2014/main" id="{0DD1B7CF-A7D2-4001-A345-A56D5DD7036F}"/>
              </a:ext>
            </a:extLst>
          </p:cNvPr>
          <p:cNvPicPr>
            <a:picLocks noChangeAspect="1"/>
          </p:cNvPicPr>
          <p:nvPr/>
        </p:nvPicPr>
        <p:blipFill>
          <a:blip r:embed="rId2"/>
          <a:stretch>
            <a:fillRect/>
          </a:stretch>
        </p:blipFill>
        <p:spPr>
          <a:xfrm>
            <a:off x="924753" y="1662733"/>
            <a:ext cx="2152650" cy="2124075"/>
          </a:xfrm>
          <a:prstGeom prst="rect">
            <a:avLst/>
          </a:prstGeom>
        </p:spPr>
      </p:pic>
      <p:pic>
        <p:nvPicPr>
          <p:cNvPr id="10" name="Immagine 9">
            <a:extLst>
              <a:ext uri="{FF2B5EF4-FFF2-40B4-BE49-F238E27FC236}">
                <a16:creationId xmlns:a16="http://schemas.microsoft.com/office/drawing/2014/main" id="{883F7257-286E-40D5-A6FE-2D7162462B79}"/>
              </a:ext>
            </a:extLst>
          </p:cNvPr>
          <p:cNvPicPr>
            <a:picLocks noChangeAspect="1"/>
          </p:cNvPicPr>
          <p:nvPr/>
        </p:nvPicPr>
        <p:blipFill>
          <a:blip r:embed="rId3"/>
          <a:stretch>
            <a:fillRect/>
          </a:stretch>
        </p:blipFill>
        <p:spPr>
          <a:xfrm>
            <a:off x="4161183" y="1648445"/>
            <a:ext cx="2152650" cy="2152650"/>
          </a:xfrm>
          <a:prstGeom prst="rect">
            <a:avLst/>
          </a:prstGeom>
        </p:spPr>
      </p:pic>
      <p:pic>
        <p:nvPicPr>
          <p:cNvPr id="12" name="Immagine 11">
            <a:extLst>
              <a:ext uri="{FF2B5EF4-FFF2-40B4-BE49-F238E27FC236}">
                <a16:creationId xmlns:a16="http://schemas.microsoft.com/office/drawing/2014/main" id="{B6580F9F-23FE-4AA2-812B-225676826FBB}"/>
              </a:ext>
            </a:extLst>
          </p:cNvPr>
          <p:cNvPicPr>
            <a:picLocks noChangeAspect="1"/>
          </p:cNvPicPr>
          <p:nvPr/>
        </p:nvPicPr>
        <p:blipFill>
          <a:blip r:embed="rId4"/>
          <a:stretch>
            <a:fillRect/>
          </a:stretch>
        </p:blipFill>
        <p:spPr>
          <a:xfrm>
            <a:off x="7397613" y="1662733"/>
            <a:ext cx="2152651" cy="2152651"/>
          </a:xfrm>
          <a:prstGeom prst="rect">
            <a:avLst/>
          </a:prstGeom>
        </p:spPr>
      </p:pic>
      <p:sp>
        <p:nvSpPr>
          <p:cNvPr id="13" name="CasellaDiTesto 12">
            <a:extLst>
              <a:ext uri="{FF2B5EF4-FFF2-40B4-BE49-F238E27FC236}">
                <a16:creationId xmlns:a16="http://schemas.microsoft.com/office/drawing/2014/main" id="{221AEE9B-8C2F-4C64-AD51-0AB52D059AC4}"/>
              </a:ext>
            </a:extLst>
          </p:cNvPr>
          <p:cNvSpPr txBox="1"/>
          <p:nvPr/>
        </p:nvSpPr>
        <p:spPr>
          <a:xfrm>
            <a:off x="803619" y="4170107"/>
            <a:ext cx="2394917" cy="461665"/>
          </a:xfrm>
          <a:prstGeom prst="rect">
            <a:avLst/>
          </a:prstGeom>
          <a:noFill/>
        </p:spPr>
        <p:txBody>
          <a:bodyPr wrap="square" rtlCol="0">
            <a:spAutoFit/>
          </a:bodyPr>
          <a:lstStyle/>
          <a:p>
            <a:r>
              <a:rPr lang="it-IT" sz="2400" dirty="0" err="1">
                <a:solidFill>
                  <a:schemeClr val="accent2"/>
                </a:solidFill>
              </a:rPr>
              <a:t>Superior</a:t>
            </a:r>
            <a:r>
              <a:rPr lang="it-IT" sz="2400" dirty="0">
                <a:solidFill>
                  <a:schemeClr val="accent2"/>
                </a:solidFill>
              </a:rPr>
              <a:t> Scaling</a:t>
            </a:r>
          </a:p>
        </p:txBody>
      </p:sp>
      <p:sp>
        <p:nvSpPr>
          <p:cNvPr id="14" name="CasellaDiTesto 13">
            <a:extLst>
              <a:ext uri="{FF2B5EF4-FFF2-40B4-BE49-F238E27FC236}">
                <a16:creationId xmlns:a16="http://schemas.microsoft.com/office/drawing/2014/main" id="{16C62A97-D403-4F6F-944B-64FB61EA34C8}"/>
              </a:ext>
            </a:extLst>
          </p:cNvPr>
          <p:cNvSpPr txBox="1"/>
          <p:nvPr/>
        </p:nvSpPr>
        <p:spPr>
          <a:xfrm>
            <a:off x="7833277" y="4170105"/>
            <a:ext cx="1716987" cy="461665"/>
          </a:xfrm>
          <a:prstGeom prst="rect">
            <a:avLst/>
          </a:prstGeom>
          <a:noFill/>
        </p:spPr>
        <p:txBody>
          <a:bodyPr wrap="square" rtlCol="0">
            <a:spAutoFit/>
          </a:bodyPr>
          <a:lstStyle/>
          <a:p>
            <a:r>
              <a:rPr lang="it-IT" sz="2400" dirty="0" err="1">
                <a:solidFill>
                  <a:schemeClr val="accent2"/>
                </a:solidFill>
              </a:rPr>
              <a:t>Resilience</a:t>
            </a:r>
            <a:endParaRPr lang="it-IT" sz="2400" dirty="0">
              <a:solidFill>
                <a:schemeClr val="accent2"/>
              </a:solidFill>
            </a:endParaRPr>
          </a:p>
        </p:txBody>
      </p:sp>
      <p:sp>
        <p:nvSpPr>
          <p:cNvPr id="15" name="CasellaDiTesto 14">
            <a:extLst>
              <a:ext uri="{FF2B5EF4-FFF2-40B4-BE49-F238E27FC236}">
                <a16:creationId xmlns:a16="http://schemas.microsoft.com/office/drawing/2014/main" id="{DE84D4F8-2C77-42D4-A1D3-12DEAEBB8621}"/>
              </a:ext>
            </a:extLst>
          </p:cNvPr>
          <p:cNvSpPr txBox="1"/>
          <p:nvPr/>
        </p:nvSpPr>
        <p:spPr>
          <a:xfrm>
            <a:off x="4262541" y="4170106"/>
            <a:ext cx="1949934" cy="461665"/>
          </a:xfrm>
          <a:prstGeom prst="rect">
            <a:avLst/>
          </a:prstGeom>
          <a:noFill/>
        </p:spPr>
        <p:txBody>
          <a:bodyPr wrap="square" rtlCol="0">
            <a:spAutoFit/>
          </a:bodyPr>
          <a:lstStyle/>
          <a:p>
            <a:r>
              <a:rPr lang="it-IT" sz="2400" dirty="0">
                <a:solidFill>
                  <a:schemeClr val="accent2"/>
                </a:solidFill>
              </a:rPr>
              <a:t>Accessibility</a:t>
            </a:r>
          </a:p>
        </p:txBody>
      </p:sp>
    </p:spTree>
    <p:extLst>
      <p:ext uri="{BB962C8B-B14F-4D97-AF65-F5344CB8AC3E}">
        <p14:creationId xmlns:p14="http://schemas.microsoft.com/office/powerpoint/2010/main" val="3483735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6D576A5-4C09-4E66-9A6D-E23BDE498A61}"/>
              </a:ext>
            </a:extLst>
          </p:cNvPr>
          <p:cNvSpPr txBox="1"/>
          <p:nvPr/>
        </p:nvSpPr>
        <p:spPr>
          <a:xfrm>
            <a:off x="569843" y="463826"/>
            <a:ext cx="3591340" cy="584775"/>
          </a:xfrm>
          <a:prstGeom prst="rect">
            <a:avLst/>
          </a:prstGeom>
          <a:noFill/>
        </p:spPr>
        <p:txBody>
          <a:bodyPr wrap="square" rtlCol="0">
            <a:spAutoFit/>
          </a:bodyPr>
          <a:lstStyle/>
          <a:p>
            <a:r>
              <a:rPr lang="it-IT" sz="3200" b="1" dirty="0">
                <a:solidFill>
                  <a:schemeClr val="accent2"/>
                </a:solidFill>
              </a:rPr>
              <a:t>WEAKNESSES</a:t>
            </a:r>
          </a:p>
        </p:txBody>
      </p:sp>
    </p:spTree>
    <p:extLst>
      <p:ext uri="{BB962C8B-B14F-4D97-AF65-F5344CB8AC3E}">
        <p14:creationId xmlns:p14="http://schemas.microsoft.com/office/powerpoint/2010/main" val="21631121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6D576A5-4C09-4E66-9A6D-E23BDE498A61}"/>
              </a:ext>
            </a:extLst>
          </p:cNvPr>
          <p:cNvSpPr txBox="1"/>
          <p:nvPr/>
        </p:nvSpPr>
        <p:spPr>
          <a:xfrm>
            <a:off x="569843" y="463826"/>
            <a:ext cx="3591340" cy="584775"/>
          </a:xfrm>
          <a:prstGeom prst="rect">
            <a:avLst/>
          </a:prstGeom>
          <a:noFill/>
        </p:spPr>
        <p:txBody>
          <a:bodyPr wrap="square" rtlCol="0">
            <a:spAutoFit/>
          </a:bodyPr>
          <a:lstStyle/>
          <a:p>
            <a:r>
              <a:rPr lang="it-IT" sz="3200" b="1" dirty="0">
                <a:solidFill>
                  <a:schemeClr val="accent2"/>
                </a:solidFill>
              </a:rPr>
              <a:t>WEAKNESSES</a:t>
            </a:r>
          </a:p>
        </p:txBody>
      </p:sp>
      <p:pic>
        <p:nvPicPr>
          <p:cNvPr id="9" name="Immagine 8">
            <a:extLst>
              <a:ext uri="{FF2B5EF4-FFF2-40B4-BE49-F238E27FC236}">
                <a16:creationId xmlns:a16="http://schemas.microsoft.com/office/drawing/2014/main" id="{9E8D90A1-AC00-4DB0-9CFB-507817785C23}"/>
              </a:ext>
            </a:extLst>
          </p:cNvPr>
          <p:cNvPicPr>
            <a:picLocks noChangeAspect="1"/>
          </p:cNvPicPr>
          <p:nvPr/>
        </p:nvPicPr>
        <p:blipFill>
          <a:blip r:embed="rId2"/>
          <a:stretch>
            <a:fillRect/>
          </a:stretch>
        </p:blipFill>
        <p:spPr>
          <a:xfrm>
            <a:off x="1398104" y="1978041"/>
            <a:ext cx="1934817" cy="1934817"/>
          </a:xfrm>
          <a:prstGeom prst="rect">
            <a:avLst/>
          </a:prstGeom>
        </p:spPr>
      </p:pic>
      <p:sp>
        <p:nvSpPr>
          <p:cNvPr id="16" name="CasellaDiTesto 15">
            <a:extLst>
              <a:ext uri="{FF2B5EF4-FFF2-40B4-BE49-F238E27FC236}">
                <a16:creationId xmlns:a16="http://schemas.microsoft.com/office/drawing/2014/main" id="{948C2C9C-1223-4302-977A-5A7AF640D5F9}"/>
              </a:ext>
            </a:extLst>
          </p:cNvPr>
          <p:cNvSpPr txBox="1"/>
          <p:nvPr/>
        </p:nvSpPr>
        <p:spPr>
          <a:xfrm>
            <a:off x="1382469" y="4121929"/>
            <a:ext cx="1966085" cy="461665"/>
          </a:xfrm>
          <a:prstGeom prst="rect">
            <a:avLst/>
          </a:prstGeom>
          <a:noFill/>
        </p:spPr>
        <p:txBody>
          <a:bodyPr wrap="square" rtlCol="0">
            <a:spAutoFit/>
          </a:bodyPr>
          <a:lstStyle/>
          <a:p>
            <a:r>
              <a:rPr lang="it-IT" sz="2400" dirty="0">
                <a:solidFill>
                  <a:schemeClr val="accent2"/>
                </a:solidFill>
              </a:rPr>
              <a:t>Management</a:t>
            </a:r>
          </a:p>
        </p:txBody>
      </p:sp>
    </p:spTree>
    <p:extLst>
      <p:ext uri="{BB962C8B-B14F-4D97-AF65-F5344CB8AC3E}">
        <p14:creationId xmlns:p14="http://schemas.microsoft.com/office/powerpoint/2010/main" val="7674586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6D576A5-4C09-4E66-9A6D-E23BDE498A61}"/>
              </a:ext>
            </a:extLst>
          </p:cNvPr>
          <p:cNvSpPr txBox="1"/>
          <p:nvPr/>
        </p:nvSpPr>
        <p:spPr>
          <a:xfrm>
            <a:off x="569843" y="463826"/>
            <a:ext cx="3591340" cy="584775"/>
          </a:xfrm>
          <a:prstGeom prst="rect">
            <a:avLst/>
          </a:prstGeom>
          <a:noFill/>
        </p:spPr>
        <p:txBody>
          <a:bodyPr wrap="square" rtlCol="0">
            <a:spAutoFit/>
          </a:bodyPr>
          <a:lstStyle/>
          <a:p>
            <a:r>
              <a:rPr lang="it-IT" sz="3200" b="1" dirty="0">
                <a:solidFill>
                  <a:schemeClr val="accent2"/>
                </a:solidFill>
              </a:rPr>
              <a:t>WEAKNESSES</a:t>
            </a:r>
          </a:p>
        </p:txBody>
      </p:sp>
      <p:pic>
        <p:nvPicPr>
          <p:cNvPr id="9" name="Immagine 8">
            <a:extLst>
              <a:ext uri="{FF2B5EF4-FFF2-40B4-BE49-F238E27FC236}">
                <a16:creationId xmlns:a16="http://schemas.microsoft.com/office/drawing/2014/main" id="{9E8D90A1-AC00-4DB0-9CFB-507817785C23}"/>
              </a:ext>
            </a:extLst>
          </p:cNvPr>
          <p:cNvPicPr>
            <a:picLocks noChangeAspect="1"/>
          </p:cNvPicPr>
          <p:nvPr/>
        </p:nvPicPr>
        <p:blipFill>
          <a:blip r:embed="rId2"/>
          <a:stretch>
            <a:fillRect/>
          </a:stretch>
        </p:blipFill>
        <p:spPr>
          <a:xfrm>
            <a:off x="1398104" y="1978041"/>
            <a:ext cx="1934817" cy="1934817"/>
          </a:xfrm>
          <a:prstGeom prst="rect">
            <a:avLst/>
          </a:prstGeom>
        </p:spPr>
      </p:pic>
      <p:sp>
        <p:nvSpPr>
          <p:cNvPr id="16" name="CasellaDiTesto 15">
            <a:extLst>
              <a:ext uri="{FF2B5EF4-FFF2-40B4-BE49-F238E27FC236}">
                <a16:creationId xmlns:a16="http://schemas.microsoft.com/office/drawing/2014/main" id="{948C2C9C-1223-4302-977A-5A7AF640D5F9}"/>
              </a:ext>
            </a:extLst>
          </p:cNvPr>
          <p:cNvSpPr txBox="1"/>
          <p:nvPr/>
        </p:nvSpPr>
        <p:spPr>
          <a:xfrm>
            <a:off x="1382469" y="4121929"/>
            <a:ext cx="1966085" cy="461665"/>
          </a:xfrm>
          <a:prstGeom prst="rect">
            <a:avLst/>
          </a:prstGeom>
          <a:noFill/>
        </p:spPr>
        <p:txBody>
          <a:bodyPr wrap="square" rtlCol="0">
            <a:spAutoFit/>
          </a:bodyPr>
          <a:lstStyle/>
          <a:p>
            <a:r>
              <a:rPr lang="it-IT" sz="2400" dirty="0">
                <a:solidFill>
                  <a:schemeClr val="accent2"/>
                </a:solidFill>
              </a:rPr>
              <a:t>Management</a:t>
            </a:r>
          </a:p>
        </p:txBody>
      </p:sp>
      <p:pic>
        <p:nvPicPr>
          <p:cNvPr id="17" name="Immagine 16">
            <a:extLst>
              <a:ext uri="{FF2B5EF4-FFF2-40B4-BE49-F238E27FC236}">
                <a16:creationId xmlns:a16="http://schemas.microsoft.com/office/drawing/2014/main" id="{3A3B7E9A-0AB0-4957-AD61-3A4013B90264}"/>
              </a:ext>
            </a:extLst>
          </p:cNvPr>
          <p:cNvPicPr>
            <a:picLocks noChangeAspect="1"/>
          </p:cNvPicPr>
          <p:nvPr/>
        </p:nvPicPr>
        <p:blipFill>
          <a:blip r:embed="rId3"/>
          <a:stretch>
            <a:fillRect/>
          </a:stretch>
        </p:blipFill>
        <p:spPr>
          <a:xfrm>
            <a:off x="4569277" y="2294115"/>
            <a:ext cx="1463848" cy="1618743"/>
          </a:xfrm>
          <a:prstGeom prst="rect">
            <a:avLst/>
          </a:prstGeom>
        </p:spPr>
      </p:pic>
      <p:sp>
        <p:nvSpPr>
          <p:cNvPr id="18" name="CasellaDiTesto 17">
            <a:extLst>
              <a:ext uri="{FF2B5EF4-FFF2-40B4-BE49-F238E27FC236}">
                <a16:creationId xmlns:a16="http://schemas.microsoft.com/office/drawing/2014/main" id="{198548C2-DFD9-4E40-A85D-9CFE0D54580B}"/>
              </a:ext>
            </a:extLst>
          </p:cNvPr>
          <p:cNvSpPr txBox="1"/>
          <p:nvPr/>
        </p:nvSpPr>
        <p:spPr>
          <a:xfrm>
            <a:off x="4471837" y="4111153"/>
            <a:ext cx="1658728" cy="461665"/>
          </a:xfrm>
          <a:prstGeom prst="rect">
            <a:avLst/>
          </a:prstGeom>
          <a:noFill/>
        </p:spPr>
        <p:txBody>
          <a:bodyPr wrap="square" rtlCol="0">
            <a:spAutoFit/>
          </a:bodyPr>
          <a:lstStyle/>
          <a:p>
            <a:r>
              <a:rPr lang="it-IT" sz="2400" dirty="0" err="1">
                <a:solidFill>
                  <a:schemeClr val="accent2"/>
                </a:solidFill>
              </a:rPr>
              <a:t>Versioning</a:t>
            </a:r>
            <a:endParaRPr lang="it-IT" sz="2400" dirty="0">
              <a:solidFill>
                <a:schemeClr val="accent2"/>
              </a:solidFill>
            </a:endParaRPr>
          </a:p>
        </p:txBody>
      </p:sp>
    </p:spTree>
    <p:extLst>
      <p:ext uri="{BB962C8B-B14F-4D97-AF65-F5344CB8AC3E}">
        <p14:creationId xmlns:p14="http://schemas.microsoft.com/office/powerpoint/2010/main" val="40133200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46D576A5-4C09-4E66-9A6D-E23BDE498A61}"/>
              </a:ext>
            </a:extLst>
          </p:cNvPr>
          <p:cNvSpPr txBox="1"/>
          <p:nvPr/>
        </p:nvSpPr>
        <p:spPr>
          <a:xfrm>
            <a:off x="569843" y="463826"/>
            <a:ext cx="3591340" cy="584775"/>
          </a:xfrm>
          <a:prstGeom prst="rect">
            <a:avLst/>
          </a:prstGeom>
          <a:noFill/>
        </p:spPr>
        <p:txBody>
          <a:bodyPr wrap="square" rtlCol="0">
            <a:spAutoFit/>
          </a:bodyPr>
          <a:lstStyle/>
          <a:p>
            <a:r>
              <a:rPr lang="it-IT" sz="3200" b="1" dirty="0">
                <a:solidFill>
                  <a:schemeClr val="accent2"/>
                </a:solidFill>
              </a:rPr>
              <a:t>WEAKNESSES</a:t>
            </a:r>
          </a:p>
        </p:txBody>
      </p:sp>
      <p:pic>
        <p:nvPicPr>
          <p:cNvPr id="9" name="Immagine 8">
            <a:extLst>
              <a:ext uri="{FF2B5EF4-FFF2-40B4-BE49-F238E27FC236}">
                <a16:creationId xmlns:a16="http://schemas.microsoft.com/office/drawing/2014/main" id="{9E8D90A1-AC00-4DB0-9CFB-507817785C23}"/>
              </a:ext>
            </a:extLst>
          </p:cNvPr>
          <p:cNvPicPr>
            <a:picLocks noChangeAspect="1"/>
          </p:cNvPicPr>
          <p:nvPr/>
        </p:nvPicPr>
        <p:blipFill>
          <a:blip r:embed="rId2"/>
          <a:stretch>
            <a:fillRect/>
          </a:stretch>
        </p:blipFill>
        <p:spPr>
          <a:xfrm>
            <a:off x="1398104" y="1978041"/>
            <a:ext cx="1934817" cy="1934817"/>
          </a:xfrm>
          <a:prstGeom prst="rect">
            <a:avLst/>
          </a:prstGeom>
        </p:spPr>
      </p:pic>
      <p:sp>
        <p:nvSpPr>
          <p:cNvPr id="16" name="CasellaDiTesto 15">
            <a:extLst>
              <a:ext uri="{FF2B5EF4-FFF2-40B4-BE49-F238E27FC236}">
                <a16:creationId xmlns:a16="http://schemas.microsoft.com/office/drawing/2014/main" id="{948C2C9C-1223-4302-977A-5A7AF640D5F9}"/>
              </a:ext>
            </a:extLst>
          </p:cNvPr>
          <p:cNvSpPr txBox="1"/>
          <p:nvPr/>
        </p:nvSpPr>
        <p:spPr>
          <a:xfrm>
            <a:off x="1382469" y="4121929"/>
            <a:ext cx="1966085" cy="461665"/>
          </a:xfrm>
          <a:prstGeom prst="rect">
            <a:avLst/>
          </a:prstGeom>
          <a:noFill/>
        </p:spPr>
        <p:txBody>
          <a:bodyPr wrap="square" rtlCol="0">
            <a:spAutoFit/>
          </a:bodyPr>
          <a:lstStyle/>
          <a:p>
            <a:r>
              <a:rPr lang="it-IT" sz="2400" dirty="0">
                <a:solidFill>
                  <a:schemeClr val="accent2"/>
                </a:solidFill>
              </a:rPr>
              <a:t>Management</a:t>
            </a:r>
          </a:p>
        </p:txBody>
      </p:sp>
      <p:pic>
        <p:nvPicPr>
          <p:cNvPr id="17" name="Immagine 16">
            <a:extLst>
              <a:ext uri="{FF2B5EF4-FFF2-40B4-BE49-F238E27FC236}">
                <a16:creationId xmlns:a16="http://schemas.microsoft.com/office/drawing/2014/main" id="{3A3B7E9A-0AB0-4957-AD61-3A4013B90264}"/>
              </a:ext>
            </a:extLst>
          </p:cNvPr>
          <p:cNvPicPr>
            <a:picLocks noChangeAspect="1"/>
          </p:cNvPicPr>
          <p:nvPr/>
        </p:nvPicPr>
        <p:blipFill>
          <a:blip r:embed="rId3"/>
          <a:stretch>
            <a:fillRect/>
          </a:stretch>
        </p:blipFill>
        <p:spPr>
          <a:xfrm>
            <a:off x="4569277" y="2294115"/>
            <a:ext cx="1463848" cy="1618743"/>
          </a:xfrm>
          <a:prstGeom prst="rect">
            <a:avLst/>
          </a:prstGeom>
        </p:spPr>
      </p:pic>
      <p:sp>
        <p:nvSpPr>
          <p:cNvPr id="18" name="CasellaDiTesto 17">
            <a:extLst>
              <a:ext uri="{FF2B5EF4-FFF2-40B4-BE49-F238E27FC236}">
                <a16:creationId xmlns:a16="http://schemas.microsoft.com/office/drawing/2014/main" id="{198548C2-DFD9-4E40-A85D-9CFE0D54580B}"/>
              </a:ext>
            </a:extLst>
          </p:cNvPr>
          <p:cNvSpPr txBox="1"/>
          <p:nvPr/>
        </p:nvSpPr>
        <p:spPr>
          <a:xfrm>
            <a:off x="4471837" y="4111153"/>
            <a:ext cx="1658728" cy="461665"/>
          </a:xfrm>
          <a:prstGeom prst="rect">
            <a:avLst/>
          </a:prstGeom>
          <a:noFill/>
        </p:spPr>
        <p:txBody>
          <a:bodyPr wrap="square" rtlCol="0">
            <a:spAutoFit/>
          </a:bodyPr>
          <a:lstStyle/>
          <a:p>
            <a:r>
              <a:rPr lang="it-IT" sz="2400" dirty="0" err="1">
                <a:solidFill>
                  <a:schemeClr val="accent2"/>
                </a:solidFill>
              </a:rPr>
              <a:t>Versioning</a:t>
            </a:r>
            <a:endParaRPr lang="it-IT" sz="2400" dirty="0">
              <a:solidFill>
                <a:schemeClr val="accent2"/>
              </a:solidFill>
            </a:endParaRPr>
          </a:p>
        </p:txBody>
      </p:sp>
      <p:pic>
        <p:nvPicPr>
          <p:cNvPr id="20" name="Immagine 19">
            <a:extLst>
              <a:ext uri="{FF2B5EF4-FFF2-40B4-BE49-F238E27FC236}">
                <a16:creationId xmlns:a16="http://schemas.microsoft.com/office/drawing/2014/main" id="{EDC0C649-0C6D-4106-A871-68A8F7222846}"/>
              </a:ext>
            </a:extLst>
          </p:cNvPr>
          <p:cNvPicPr>
            <a:picLocks noChangeAspect="1"/>
          </p:cNvPicPr>
          <p:nvPr/>
        </p:nvPicPr>
        <p:blipFill>
          <a:blip r:embed="rId4"/>
          <a:stretch>
            <a:fillRect/>
          </a:stretch>
        </p:blipFill>
        <p:spPr>
          <a:xfrm>
            <a:off x="7269482" y="2136077"/>
            <a:ext cx="1934817" cy="1934817"/>
          </a:xfrm>
          <a:prstGeom prst="rect">
            <a:avLst/>
          </a:prstGeom>
        </p:spPr>
      </p:pic>
      <p:sp>
        <p:nvSpPr>
          <p:cNvPr id="21" name="CasellaDiTesto 20">
            <a:extLst>
              <a:ext uri="{FF2B5EF4-FFF2-40B4-BE49-F238E27FC236}">
                <a16:creationId xmlns:a16="http://schemas.microsoft.com/office/drawing/2014/main" id="{D99F7624-8870-44B0-9E48-D4AECEEE50EA}"/>
              </a:ext>
            </a:extLst>
          </p:cNvPr>
          <p:cNvSpPr txBox="1"/>
          <p:nvPr/>
        </p:nvSpPr>
        <p:spPr>
          <a:xfrm>
            <a:off x="7269482" y="4121928"/>
            <a:ext cx="1966085" cy="461665"/>
          </a:xfrm>
          <a:prstGeom prst="rect">
            <a:avLst/>
          </a:prstGeom>
          <a:noFill/>
        </p:spPr>
        <p:txBody>
          <a:bodyPr wrap="square" rtlCol="0">
            <a:spAutoFit/>
          </a:bodyPr>
          <a:lstStyle/>
          <a:p>
            <a:r>
              <a:rPr lang="it-IT" sz="2400" dirty="0">
                <a:solidFill>
                  <a:schemeClr val="accent2"/>
                </a:solidFill>
              </a:rPr>
              <a:t>Connectivity</a:t>
            </a:r>
          </a:p>
        </p:txBody>
      </p:sp>
    </p:spTree>
    <p:extLst>
      <p:ext uri="{BB962C8B-B14F-4D97-AF65-F5344CB8AC3E}">
        <p14:creationId xmlns:p14="http://schemas.microsoft.com/office/powerpoint/2010/main" val="23378262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9C7F2F-C1AF-4DA6-8495-806EA0ED8CD7}"/>
              </a:ext>
            </a:extLst>
          </p:cNvPr>
          <p:cNvSpPr>
            <a:spLocks noGrp="1"/>
          </p:cNvSpPr>
          <p:nvPr>
            <p:ph type="title"/>
          </p:nvPr>
        </p:nvSpPr>
        <p:spPr>
          <a:xfrm>
            <a:off x="677334" y="609600"/>
            <a:ext cx="8596668" cy="1320800"/>
          </a:xfrm>
        </p:spPr>
        <p:txBody>
          <a:bodyPr anchor="t">
            <a:normAutofit/>
          </a:bodyPr>
          <a:lstStyle/>
          <a:p>
            <a:r>
              <a:rPr lang="it-IT" dirty="0" err="1">
                <a:solidFill>
                  <a:schemeClr val="accent2"/>
                </a:solidFill>
              </a:rPr>
              <a:t>What</a:t>
            </a:r>
            <a:r>
              <a:rPr lang="it-IT" dirty="0">
                <a:solidFill>
                  <a:schemeClr val="accent2"/>
                </a:solidFill>
              </a:rPr>
              <a:t> are </a:t>
            </a:r>
            <a:r>
              <a:rPr lang="it-IT" dirty="0" err="1">
                <a:solidFill>
                  <a:schemeClr val="accent2"/>
                </a:solidFill>
              </a:rPr>
              <a:t>microservices</a:t>
            </a:r>
            <a:r>
              <a:rPr lang="it-IT" dirty="0">
                <a:solidFill>
                  <a:schemeClr val="accent2"/>
                </a:solidFill>
              </a:rPr>
              <a:t>?</a:t>
            </a:r>
          </a:p>
        </p:txBody>
      </p:sp>
      <p:pic>
        <p:nvPicPr>
          <p:cNvPr id="5" name="Segnaposto contenuto 4">
            <a:extLst>
              <a:ext uri="{FF2B5EF4-FFF2-40B4-BE49-F238E27FC236}">
                <a16:creationId xmlns:a16="http://schemas.microsoft.com/office/drawing/2014/main" id="{D7A04720-0170-4A2D-962D-D08967603C02}"/>
              </a:ext>
            </a:extLst>
          </p:cNvPr>
          <p:cNvPicPr>
            <a:picLocks noChangeAspect="1"/>
          </p:cNvPicPr>
          <p:nvPr/>
        </p:nvPicPr>
        <p:blipFill>
          <a:blip r:embed="rId2"/>
          <a:stretch>
            <a:fillRect/>
          </a:stretch>
        </p:blipFill>
        <p:spPr>
          <a:xfrm>
            <a:off x="371817" y="1488613"/>
            <a:ext cx="8049921" cy="4387206"/>
          </a:xfrm>
          <a:prstGeom prst="rect">
            <a:avLst/>
          </a:prstGeom>
        </p:spPr>
      </p:pic>
      <p:sp>
        <p:nvSpPr>
          <p:cNvPr id="7" name="CasellaDiTesto 6">
            <a:extLst>
              <a:ext uri="{FF2B5EF4-FFF2-40B4-BE49-F238E27FC236}">
                <a16:creationId xmlns:a16="http://schemas.microsoft.com/office/drawing/2014/main" id="{3C2FDAED-22DE-46E2-B5C4-1475D74D7AC4}"/>
              </a:ext>
            </a:extLst>
          </p:cNvPr>
          <p:cNvSpPr txBox="1"/>
          <p:nvPr/>
        </p:nvSpPr>
        <p:spPr>
          <a:xfrm>
            <a:off x="4174435" y="6094433"/>
            <a:ext cx="4147930" cy="230832"/>
          </a:xfrm>
          <a:prstGeom prst="rect">
            <a:avLst/>
          </a:prstGeom>
          <a:noFill/>
        </p:spPr>
        <p:txBody>
          <a:bodyPr wrap="square" rtlCol="0">
            <a:spAutoFit/>
          </a:bodyPr>
          <a:lstStyle/>
          <a:p>
            <a:r>
              <a:rPr lang="it-IT" sz="900" dirty="0">
                <a:solidFill>
                  <a:schemeClr val="bg1">
                    <a:lumMod val="50000"/>
                  </a:schemeClr>
                </a:solidFill>
              </a:rPr>
              <a:t>https://www.redhat.com/it/topics/microservices/what-are-microservices</a:t>
            </a:r>
          </a:p>
        </p:txBody>
      </p:sp>
    </p:spTree>
    <p:extLst>
      <p:ext uri="{BB962C8B-B14F-4D97-AF65-F5344CB8AC3E}">
        <p14:creationId xmlns:p14="http://schemas.microsoft.com/office/powerpoint/2010/main" val="7740001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BA6B7C-95AF-4BE0-B0A7-6881DFB4022E}"/>
              </a:ext>
            </a:extLst>
          </p:cNvPr>
          <p:cNvSpPr>
            <a:spLocks noGrp="1"/>
          </p:cNvSpPr>
          <p:nvPr>
            <p:ph type="ctrTitle"/>
          </p:nvPr>
        </p:nvSpPr>
        <p:spPr/>
        <p:txBody>
          <a:bodyPr/>
          <a:lstStyle/>
          <a:p>
            <a:r>
              <a:rPr lang="it-IT" b="1" dirty="0">
                <a:solidFill>
                  <a:schemeClr val="accent2"/>
                </a:solidFill>
              </a:rPr>
              <a:t>Thank </a:t>
            </a:r>
            <a:r>
              <a:rPr lang="it-IT" b="1" dirty="0" err="1">
                <a:solidFill>
                  <a:schemeClr val="accent2"/>
                </a:solidFill>
              </a:rPr>
              <a:t>you</a:t>
            </a:r>
            <a:r>
              <a:rPr lang="it-IT" b="1" dirty="0">
                <a:solidFill>
                  <a:schemeClr val="accent2"/>
                </a:solidFill>
              </a:rPr>
              <a:t>!</a:t>
            </a:r>
          </a:p>
        </p:txBody>
      </p:sp>
      <p:sp>
        <p:nvSpPr>
          <p:cNvPr id="3" name="Sottotitolo 2">
            <a:extLst>
              <a:ext uri="{FF2B5EF4-FFF2-40B4-BE49-F238E27FC236}">
                <a16:creationId xmlns:a16="http://schemas.microsoft.com/office/drawing/2014/main" id="{063C49BE-592E-48A2-8019-245C77525106}"/>
              </a:ext>
            </a:extLst>
          </p:cNvPr>
          <p:cNvSpPr>
            <a:spLocks noGrp="1"/>
          </p:cNvSpPr>
          <p:nvPr>
            <p:ph type="subTitle" idx="1"/>
          </p:nvPr>
        </p:nvSpPr>
        <p:spPr/>
        <p:txBody>
          <a:bodyPr/>
          <a:lstStyle/>
          <a:p>
            <a:r>
              <a:rPr lang="it-IT" dirty="0"/>
              <a:t>Mauro Famà</a:t>
            </a:r>
          </a:p>
        </p:txBody>
      </p:sp>
    </p:spTree>
    <p:extLst>
      <p:ext uri="{BB962C8B-B14F-4D97-AF65-F5344CB8AC3E}">
        <p14:creationId xmlns:p14="http://schemas.microsoft.com/office/powerpoint/2010/main" val="30193011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EF5E8E-DBCC-45E2-9FCB-92BBF7F6F3A4}"/>
              </a:ext>
            </a:extLst>
          </p:cNvPr>
          <p:cNvSpPr>
            <a:spLocks noGrp="1"/>
          </p:cNvSpPr>
          <p:nvPr>
            <p:ph type="title"/>
          </p:nvPr>
        </p:nvSpPr>
        <p:spPr/>
        <p:txBody>
          <a:bodyPr/>
          <a:lstStyle/>
          <a:p>
            <a:r>
              <a:rPr lang="it-IT" dirty="0" err="1">
                <a:solidFill>
                  <a:schemeClr val="accent2"/>
                </a:solidFill>
              </a:rPr>
              <a:t>Containerized</a:t>
            </a:r>
            <a:r>
              <a:rPr lang="it-IT" dirty="0">
                <a:solidFill>
                  <a:schemeClr val="accent2"/>
                </a:solidFill>
              </a:rPr>
              <a:t> Applications</a:t>
            </a:r>
          </a:p>
        </p:txBody>
      </p:sp>
    </p:spTree>
    <p:extLst>
      <p:ext uri="{BB962C8B-B14F-4D97-AF65-F5344CB8AC3E}">
        <p14:creationId xmlns:p14="http://schemas.microsoft.com/office/powerpoint/2010/main" val="41587043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3457F-DBD2-4457-BF66-E0A7F423A82A}"/>
              </a:ext>
            </a:extLst>
          </p:cNvPr>
          <p:cNvSpPr>
            <a:spLocks noGrp="1"/>
          </p:cNvSpPr>
          <p:nvPr>
            <p:ph type="title"/>
          </p:nvPr>
        </p:nvSpPr>
        <p:spPr/>
        <p:txBody>
          <a:bodyPr/>
          <a:lstStyle/>
          <a:p>
            <a:r>
              <a:rPr lang="it-IT" dirty="0" err="1">
                <a:solidFill>
                  <a:schemeClr val="accent2"/>
                </a:solidFill>
              </a:rPr>
              <a:t>Containerized</a:t>
            </a:r>
            <a:r>
              <a:rPr lang="it-IT" dirty="0">
                <a:solidFill>
                  <a:schemeClr val="accent2"/>
                </a:solidFill>
              </a:rPr>
              <a:t> Applications</a:t>
            </a:r>
          </a:p>
        </p:txBody>
      </p:sp>
      <p:sp>
        <p:nvSpPr>
          <p:cNvPr id="13" name="CasellaDiTesto 12">
            <a:extLst>
              <a:ext uri="{FF2B5EF4-FFF2-40B4-BE49-F238E27FC236}">
                <a16:creationId xmlns:a16="http://schemas.microsoft.com/office/drawing/2014/main" id="{3F465DFA-6C33-43F3-8691-7CD0059A0322}"/>
              </a:ext>
            </a:extLst>
          </p:cNvPr>
          <p:cNvSpPr txBox="1"/>
          <p:nvPr/>
        </p:nvSpPr>
        <p:spPr>
          <a:xfrm>
            <a:off x="1126649" y="1618068"/>
            <a:ext cx="6995674" cy="3477875"/>
          </a:xfrm>
          <a:prstGeom prst="rect">
            <a:avLst/>
          </a:prstGeom>
          <a:noFill/>
        </p:spPr>
        <p:txBody>
          <a:bodyPr wrap="square" rtlCol="0">
            <a:spAutoFit/>
          </a:bodyPr>
          <a:lstStyle/>
          <a:p>
            <a:r>
              <a:rPr lang="it-IT" sz="2800" dirty="0">
                <a:solidFill>
                  <a:schemeClr val="accent2">
                    <a:lumMod val="50000"/>
                  </a:schemeClr>
                </a:solidFill>
              </a:rPr>
              <a:t>Virtual Machines </a:t>
            </a:r>
            <a:r>
              <a:rPr lang="it-IT" sz="2800" dirty="0" err="1">
                <a:solidFill>
                  <a:schemeClr val="accent2">
                    <a:lumMod val="50000"/>
                  </a:schemeClr>
                </a:solidFill>
              </a:rPr>
              <a:t>based</a:t>
            </a:r>
            <a:r>
              <a:rPr lang="it-IT" sz="2800" dirty="0">
                <a:solidFill>
                  <a:schemeClr val="accent2">
                    <a:lumMod val="50000"/>
                  </a:schemeClr>
                </a:solidFill>
              </a:rPr>
              <a:t> </a:t>
            </a:r>
            <a:r>
              <a:rPr lang="it-IT" sz="2800" dirty="0" err="1">
                <a:solidFill>
                  <a:schemeClr val="accent2">
                    <a:lumMod val="50000"/>
                  </a:schemeClr>
                </a:solidFill>
              </a:rPr>
              <a:t>applications</a:t>
            </a:r>
            <a:r>
              <a:rPr lang="it-IT" sz="2800" dirty="0">
                <a:solidFill>
                  <a:schemeClr val="accent2">
                    <a:lumMod val="50000"/>
                  </a:schemeClr>
                </a:solidFill>
              </a:rPr>
              <a:t>:</a:t>
            </a:r>
            <a:endParaRPr lang="it-IT" sz="2400" dirty="0">
              <a:solidFill>
                <a:schemeClr val="accent2">
                  <a:lumMod val="50000"/>
                </a:schemeClr>
              </a:solidFill>
            </a:endParaRPr>
          </a:p>
          <a:p>
            <a:pPr marL="342900" indent="-342900">
              <a:buFont typeface="Wingdings" panose="05000000000000000000" pitchFamily="2" charset="2"/>
              <a:buChar char="Ø"/>
            </a:pPr>
            <a:r>
              <a:rPr lang="it-IT" sz="2400" dirty="0" err="1">
                <a:solidFill>
                  <a:schemeClr val="accent2">
                    <a:lumMod val="75000"/>
                  </a:schemeClr>
                </a:solidFill>
              </a:rPr>
              <a:t>Infrastructure</a:t>
            </a:r>
            <a:endParaRPr lang="it-IT" sz="2400" dirty="0">
              <a:solidFill>
                <a:schemeClr val="accent2">
                  <a:lumMod val="75000"/>
                </a:schemeClr>
              </a:solidFill>
            </a:endParaRPr>
          </a:p>
          <a:p>
            <a:pPr marL="342900" indent="-342900">
              <a:buFont typeface="Wingdings" panose="05000000000000000000" pitchFamily="2" charset="2"/>
              <a:buChar char="Ø"/>
            </a:pPr>
            <a:r>
              <a:rPr lang="it-IT" sz="2400" dirty="0">
                <a:solidFill>
                  <a:schemeClr val="accent2">
                    <a:lumMod val="75000"/>
                  </a:schemeClr>
                </a:solidFill>
              </a:rPr>
              <a:t>Host </a:t>
            </a:r>
            <a:r>
              <a:rPr lang="it-IT" sz="2400" dirty="0" err="1">
                <a:solidFill>
                  <a:schemeClr val="accent2">
                    <a:lumMod val="75000"/>
                  </a:schemeClr>
                </a:solidFill>
              </a:rPr>
              <a:t>operating</a:t>
            </a:r>
            <a:r>
              <a:rPr lang="it-IT" sz="2400" dirty="0">
                <a:solidFill>
                  <a:schemeClr val="accent2">
                    <a:lumMod val="75000"/>
                  </a:schemeClr>
                </a:solidFill>
              </a:rPr>
              <a:t> system</a:t>
            </a:r>
          </a:p>
          <a:p>
            <a:pPr marL="342900" indent="-342900">
              <a:buFont typeface="Wingdings" panose="05000000000000000000" pitchFamily="2" charset="2"/>
              <a:buChar char="Ø"/>
            </a:pPr>
            <a:r>
              <a:rPr lang="it-IT" sz="2400" dirty="0" err="1">
                <a:solidFill>
                  <a:schemeClr val="accent2">
                    <a:lumMod val="75000"/>
                  </a:schemeClr>
                </a:solidFill>
              </a:rPr>
              <a:t>Hypervisor</a:t>
            </a:r>
            <a:endParaRPr lang="it-IT" sz="2400" dirty="0">
              <a:solidFill>
                <a:schemeClr val="accent2">
                  <a:lumMod val="75000"/>
                </a:schemeClr>
              </a:solidFill>
            </a:endParaRPr>
          </a:p>
          <a:p>
            <a:pPr marL="342900" indent="-342900">
              <a:buFont typeface="Wingdings" panose="05000000000000000000" pitchFamily="2" charset="2"/>
              <a:buChar char="Ø"/>
            </a:pPr>
            <a:r>
              <a:rPr lang="it-IT" sz="2400" dirty="0">
                <a:solidFill>
                  <a:schemeClr val="accent2">
                    <a:lumMod val="75000"/>
                  </a:schemeClr>
                </a:solidFill>
              </a:rPr>
              <a:t>Guest OS</a:t>
            </a:r>
          </a:p>
          <a:p>
            <a:pPr marL="342900" indent="-342900">
              <a:buFont typeface="Wingdings" panose="05000000000000000000" pitchFamily="2" charset="2"/>
              <a:buChar char="Ø"/>
            </a:pPr>
            <a:r>
              <a:rPr lang="it-IT" sz="2400" dirty="0">
                <a:solidFill>
                  <a:schemeClr val="accent2">
                    <a:lumMod val="75000"/>
                  </a:schemeClr>
                </a:solidFill>
              </a:rPr>
              <a:t>Applications</a:t>
            </a:r>
          </a:p>
          <a:p>
            <a:pPr marL="342900" indent="-342900">
              <a:buFont typeface="Wingdings" panose="05000000000000000000" pitchFamily="2" charset="2"/>
              <a:buChar char="Ø"/>
            </a:pPr>
            <a:endParaRPr lang="it-IT" sz="2400" dirty="0">
              <a:solidFill>
                <a:schemeClr val="accent2">
                  <a:lumMod val="50000"/>
                </a:schemeClr>
              </a:solidFill>
            </a:endParaRPr>
          </a:p>
          <a:p>
            <a:endParaRPr lang="it-IT" sz="2400" dirty="0">
              <a:solidFill>
                <a:schemeClr val="accent2">
                  <a:lumMod val="50000"/>
                </a:schemeClr>
              </a:solidFill>
            </a:endParaRPr>
          </a:p>
          <a:p>
            <a:pPr marL="285750" indent="-285750">
              <a:buFont typeface="Arial" panose="020B0604020202020204" pitchFamily="34" charset="0"/>
              <a:buChar char="•"/>
            </a:pPr>
            <a:endParaRPr lang="it-IT" sz="2400" dirty="0">
              <a:solidFill>
                <a:schemeClr val="accent2">
                  <a:lumMod val="50000"/>
                </a:schemeClr>
              </a:solidFill>
            </a:endParaRPr>
          </a:p>
        </p:txBody>
      </p:sp>
      <p:pic>
        <p:nvPicPr>
          <p:cNvPr id="17" name="Immagine 16">
            <a:extLst>
              <a:ext uri="{FF2B5EF4-FFF2-40B4-BE49-F238E27FC236}">
                <a16:creationId xmlns:a16="http://schemas.microsoft.com/office/drawing/2014/main" id="{563E6489-54A0-44B0-9FF4-E7836D64EED6}"/>
              </a:ext>
            </a:extLst>
          </p:cNvPr>
          <p:cNvPicPr>
            <a:picLocks noChangeAspect="1"/>
          </p:cNvPicPr>
          <p:nvPr/>
        </p:nvPicPr>
        <p:blipFill>
          <a:blip r:embed="rId2"/>
          <a:stretch>
            <a:fillRect/>
          </a:stretch>
        </p:blipFill>
        <p:spPr>
          <a:xfrm>
            <a:off x="8122323" y="2202354"/>
            <a:ext cx="1490148" cy="1490148"/>
          </a:xfrm>
          <a:prstGeom prst="rect">
            <a:avLst/>
          </a:prstGeom>
        </p:spPr>
      </p:pic>
    </p:spTree>
    <p:extLst>
      <p:ext uri="{BB962C8B-B14F-4D97-AF65-F5344CB8AC3E}">
        <p14:creationId xmlns:p14="http://schemas.microsoft.com/office/powerpoint/2010/main" val="36110449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3457F-DBD2-4457-BF66-E0A7F423A82A}"/>
              </a:ext>
            </a:extLst>
          </p:cNvPr>
          <p:cNvSpPr>
            <a:spLocks noGrp="1"/>
          </p:cNvSpPr>
          <p:nvPr>
            <p:ph type="title"/>
          </p:nvPr>
        </p:nvSpPr>
        <p:spPr/>
        <p:txBody>
          <a:bodyPr/>
          <a:lstStyle/>
          <a:p>
            <a:r>
              <a:rPr lang="it-IT" dirty="0" err="1">
                <a:solidFill>
                  <a:schemeClr val="accent2"/>
                </a:solidFill>
              </a:rPr>
              <a:t>Containerized</a:t>
            </a:r>
            <a:r>
              <a:rPr lang="it-IT" dirty="0">
                <a:solidFill>
                  <a:schemeClr val="accent2"/>
                </a:solidFill>
              </a:rPr>
              <a:t> Applications</a:t>
            </a:r>
          </a:p>
        </p:txBody>
      </p:sp>
      <p:sp>
        <p:nvSpPr>
          <p:cNvPr id="13" name="CasellaDiTesto 12">
            <a:extLst>
              <a:ext uri="{FF2B5EF4-FFF2-40B4-BE49-F238E27FC236}">
                <a16:creationId xmlns:a16="http://schemas.microsoft.com/office/drawing/2014/main" id="{3F465DFA-6C33-43F3-8691-7CD0059A0322}"/>
              </a:ext>
            </a:extLst>
          </p:cNvPr>
          <p:cNvSpPr txBox="1"/>
          <p:nvPr/>
        </p:nvSpPr>
        <p:spPr>
          <a:xfrm>
            <a:off x="1126649" y="1618068"/>
            <a:ext cx="6995674" cy="5386090"/>
          </a:xfrm>
          <a:prstGeom prst="rect">
            <a:avLst/>
          </a:prstGeom>
          <a:noFill/>
        </p:spPr>
        <p:txBody>
          <a:bodyPr wrap="square" rtlCol="0">
            <a:spAutoFit/>
          </a:bodyPr>
          <a:lstStyle/>
          <a:p>
            <a:r>
              <a:rPr lang="it-IT" sz="2800" dirty="0">
                <a:solidFill>
                  <a:schemeClr val="accent2">
                    <a:lumMod val="50000"/>
                  </a:schemeClr>
                </a:solidFill>
              </a:rPr>
              <a:t>Virtual Machines </a:t>
            </a:r>
            <a:r>
              <a:rPr lang="it-IT" sz="2800" dirty="0" err="1">
                <a:solidFill>
                  <a:schemeClr val="accent2">
                    <a:lumMod val="50000"/>
                  </a:schemeClr>
                </a:solidFill>
              </a:rPr>
              <a:t>based</a:t>
            </a:r>
            <a:r>
              <a:rPr lang="it-IT" sz="2800" dirty="0">
                <a:solidFill>
                  <a:schemeClr val="accent2">
                    <a:lumMod val="50000"/>
                  </a:schemeClr>
                </a:solidFill>
              </a:rPr>
              <a:t> </a:t>
            </a:r>
            <a:r>
              <a:rPr lang="it-IT" sz="2800" dirty="0" err="1">
                <a:solidFill>
                  <a:schemeClr val="accent2">
                    <a:lumMod val="50000"/>
                  </a:schemeClr>
                </a:solidFill>
              </a:rPr>
              <a:t>applications</a:t>
            </a:r>
            <a:r>
              <a:rPr lang="it-IT" sz="2800" dirty="0">
                <a:solidFill>
                  <a:schemeClr val="accent2">
                    <a:lumMod val="50000"/>
                  </a:schemeClr>
                </a:solidFill>
              </a:rPr>
              <a:t>:</a:t>
            </a:r>
            <a:endParaRPr lang="it-IT" sz="2400" dirty="0">
              <a:solidFill>
                <a:schemeClr val="accent2">
                  <a:lumMod val="50000"/>
                </a:schemeClr>
              </a:solidFill>
            </a:endParaRPr>
          </a:p>
          <a:p>
            <a:pPr marL="342900" indent="-342900">
              <a:buFont typeface="Wingdings" panose="05000000000000000000" pitchFamily="2" charset="2"/>
              <a:buChar char="Ø"/>
            </a:pPr>
            <a:r>
              <a:rPr lang="it-IT" sz="2400" dirty="0" err="1">
                <a:solidFill>
                  <a:schemeClr val="accent2">
                    <a:lumMod val="75000"/>
                  </a:schemeClr>
                </a:solidFill>
              </a:rPr>
              <a:t>Infrastructure</a:t>
            </a:r>
            <a:endParaRPr lang="it-IT" sz="2400" dirty="0">
              <a:solidFill>
                <a:schemeClr val="accent2">
                  <a:lumMod val="75000"/>
                </a:schemeClr>
              </a:solidFill>
            </a:endParaRPr>
          </a:p>
          <a:p>
            <a:pPr marL="342900" indent="-342900">
              <a:buFont typeface="Wingdings" panose="05000000000000000000" pitchFamily="2" charset="2"/>
              <a:buChar char="Ø"/>
            </a:pPr>
            <a:r>
              <a:rPr lang="it-IT" sz="2400" dirty="0">
                <a:solidFill>
                  <a:schemeClr val="accent2">
                    <a:lumMod val="75000"/>
                  </a:schemeClr>
                </a:solidFill>
              </a:rPr>
              <a:t>Host </a:t>
            </a:r>
            <a:r>
              <a:rPr lang="it-IT" sz="2400" dirty="0" err="1">
                <a:solidFill>
                  <a:schemeClr val="accent2">
                    <a:lumMod val="75000"/>
                  </a:schemeClr>
                </a:solidFill>
              </a:rPr>
              <a:t>operating</a:t>
            </a:r>
            <a:r>
              <a:rPr lang="it-IT" sz="2400" dirty="0">
                <a:solidFill>
                  <a:schemeClr val="accent2">
                    <a:lumMod val="75000"/>
                  </a:schemeClr>
                </a:solidFill>
              </a:rPr>
              <a:t> system</a:t>
            </a:r>
          </a:p>
          <a:p>
            <a:pPr marL="342900" indent="-342900">
              <a:buFont typeface="Wingdings" panose="05000000000000000000" pitchFamily="2" charset="2"/>
              <a:buChar char="Ø"/>
            </a:pPr>
            <a:r>
              <a:rPr lang="it-IT" sz="2400" dirty="0" err="1">
                <a:solidFill>
                  <a:schemeClr val="accent2">
                    <a:lumMod val="75000"/>
                  </a:schemeClr>
                </a:solidFill>
              </a:rPr>
              <a:t>Hypervisor</a:t>
            </a:r>
            <a:endParaRPr lang="it-IT" sz="2400" dirty="0">
              <a:solidFill>
                <a:schemeClr val="accent2">
                  <a:lumMod val="75000"/>
                </a:schemeClr>
              </a:solidFill>
            </a:endParaRPr>
          </a:p>
          <a:p>
            <a:pPr marL="342900" indent="-342900">
              <a:buFont typeface="Wingdings" panose="05000000000000000000" pitchFamily="2" charset="2"/>
              <a:buChar char="Ø"/>
            </a:pPr>
            <a:r>
              <a:rPr lang="it-IT" sz="2400" dirty="0">
                <a:solidFill>
                  <a:schemeClr val="accent2">
                    <a:lumMod val="75000"/>
                  </a:schemeClr>
                </a:solidFill>
              </a:rPr>
              <a:t>Guest OS</a:t>
            </a:r>
          </a:p>
          <a:p>
            <a:pPr marL="342900" indent="-342900">
              <a:buFont typeface="Wingdings" panose="05000000000000000000" pitchFamily="2" charset="2"/>
              <a:buChar char="Ø"/>
            </a:pPr>
            <a:r>
              <a:rPr lang="it-IT" sz="2400" dirty="0">
                <a:solidFill>
                  <a:schemeClr val="accent2">
                    <a:lumMod val="75000"/>
                  </a:schemeClr>
                </a:solidFill>
              </a:rPr>
              <a:t>Applications</a:t>
            </a:r>
          </a:p>
          <a:p>
            <a:pPr marL="342900" indent="-342900">
              <a:buFont typeface="Wingdings" panose="05000000000000000000" pitchFamily="2" charset="2"/>
              <a:buChar char="Ø"/>
            </a:pPr>
            <a:endParaRPr lang="it-IT" sz="2400" dirty="0">
              <a:solidFill>
                <a:schemeClr val="accent2">
                  <a:lumMod val="50000"/>
                </a:schemeClr>
              </a:solidFill>
            </a:endParaRPr>
          </a:p>
          <a:p>
            <a:r>
              <a:rPr lang="it-IT" sz="2800" dirty="0">
                <a:solidFill>
                  <a:schemeClr val="accent2">
                    <a:lumMod val="50000"/>
                  </a:schemeClr>
                </a:solidFill>
              </a:rPr>
              <a:t>Container</a:t>
            </a:r>
            <a:r>
              <a:rPr lang="it-IT" sz="2400" dirty="0">
                <a:solidFill>
                  <a:schemeClr val="accent2">
                    <a:lumMod val="50000"/>
                  </a:schemeClr>
                </a:solidFill>
              </a:rPr>
              <a:t> </a:t>
            </a:r>
            <a:r>
              <a:rPr lang="it-IT" sz="2800" dirty="0" err="1">
                <a:solidFill>
                  <a:schemeClr val="accent2">
                    <a:lumMod val="50000"/>
                  </a:schemeClr>
                </a:solidFill>
              </a:rPr>
              <a:t>based</a:t>
            </a:r>
            <a:r>
              <a:rPr lang="it-IT" sz="2800" dirty="0">
                <a:solidFill>
                  <a:schemeClr val="accent2">
                    <a:lumMod val="50000"/>
                  </a:schemeClr>
                </a:solidFill>
              </a:rPr>
              <a:t> </a:t>
            </a:r>
            <a:r>
              <a:rPr lang="it-IT" sz="2800" dirty="0" err="1">
                <a:solidFill>
                  <a:schemeClr val="accent2">
                    <a:lumMod val="50000"/>
                  </a:schemeClr>
                </a:solidFill>
              </a:rPr>
              <a:t>applications</a:t>
            </a:r>
            <a:r>
              <a:rPr lang="it-IT" sz="2800" dirty="0">
                <a:solidFill>
                  <a:schemeClr val="accent2">
                    <a:lumMod val="50000"/>
                  </a:schemeClr>
                </a:solidFill>
              </a:rPr>
              <a:t>:</a:t>
            </a:r>
          </a:p>
          <a:p>
            <a:pPr marL="342900" indent="-342900">
              <a:buFont typeface="Wingdings" panose="05000000000000000000" pitchFamily="2" charset="2"/>
              <a:buChar char="Ø"/>
            </a:pPr>
            <a:r>
              <a:rPr lang="it-IT" sz="2400" dirty="0" err="1">
                <a:solidFill>
                  <a:schemeClr val="accent2">
                    <a:lumMod val="75000"/>
                  </a:schemeClr>
                </a:solidFill>
              </a:rPr>
              <a:t>Infrastructure</a:t>
            </a:r>
            <a:endParaRPr lang="it-IT" sz="2400" dirty="0">
              <a:solidFill>
                <a:schemeClr val="accent2">
                  <a:lumMod val="75000"/>
                </a:schemeClr>
              </a:solidFill>
            </a:endParaRPr>
          </a:p>
          <a:p>
            <a:pPr marL="342900" indent="-342900">
              <a:buFont typeface="Wingdings" panose="05000000000000000000" pitchFamily="2" charset="2"/>
              <a:buChar char="Ø"/>
            </a:pPr>
            <a:r>
              <a:rPr lang="it-IT" sz="2400" dirty="0">
                <a:solidFill>
                  <a:schemeClr val="accent2">
                    <a:lumMod val="75000"/>
                  </a:schemeClr>
                </a:solidFill>
              </a:rPr>
              <a:t>Host </a:t>
            </a:r>
            <a:r>
              <a:rPr lang="it-IT" sz="2400" dirty="0" err="1">
                <a:solidFill>
                  <a:schemeClr val="accent2">
                    <a:lumMod val="75000"/>
                  </a:schemeClr>
                </a:solidFill>
              </a:rPr>
              <a:t>operating</a:t>
            </a:r>
            <a:r>
              <a:rPr lang="it-IT" sz="2400" dirty="0">
                <a:solidFill>
                  <a:schemeClr val="accent2">
                    <a:lumMod val="75000"/>
                  </a:schemeClr>
                </a:solidFill>
              </a:rPr>
              <a:t> system</a:t>
            </a:r>
          </a:p>
          <a:p>
            <a:pPr marL="342900" indent="-342900">
              <a:buFont typeface="Wingdings" panose="05000000000000000000" pitchFamily="2" charset="2"/>
              <a:buChar char="Ø"/>
            </a:pPr>
            <a:r>
              <a:rPr lang="it-IT" sz="2400" dirty="0">
                <a:solidFill>
                  <a:schemeClr val="accent2">
                    <a:lumMod val="75000"/>
                  </a:schemeClr>
                </a:solidFill>
              </a:rPr>
              <a:t>Docker/</a:t>
            </a:r>
            <a:r>
              <a:rPr lang="it-IT" sz="2400" dirty="0" err="1">
                <a:solidFill>
                  <a:schemeClr val="accent2">
                    <a:lumMod val="75000"/>
                  </a:schemeClr>
                </a:solidFill>
              </a:rPr>
              <a:t>containerd</a:t>
            </a:r>
            <a:endParaRPr lang="it-IT" sz="2400" dirty="0">
              <a:solidFill>
                <a:schemeClr val="accent2">
                  <a:lumMod val="75000"/>
                </a:schemeClr>
              </a:solidFill>
            </a:endParaRPr>
          </a:p>
          <a:p>
            <a:pPr marL="342900" indent="-342900">
              <a:buFont typeface="Wingdings" panose="05000000000000000000" pitchFamily="2" charset="2"/>
              <a:buChar char="Ø"/>
            </a:pPr>
            <a:r>
              <a:rPr lang="it-IT" sz="2400" dirty="0">
                <a:solidFill>
                  <a:schemeClr val="accent2">
                    <a:lumMod val="75000"/>
                  </a:schemeClr>
                </a:solidFill>
              </a:rPr>
              <a:t>Applications</a:t>
            </a:r>
          </a:p>
          <a:p>
            <a:endParaRPr lang="it-IT" sz="2400" dirty="0">
              <a:solidFill>
                <a:schemeClr val="accent2">
                  <a:lumMod val="50000"/>
                </a:schemeClr>
              </a:solidFill>
            </a:endParaRPr>
          </a:p>
          <a:p>
            <a:pPr marL="285750" indent="-285750">
              <a:buFont typeface="Arial" panose="020B0604020202020204" pitchFamily="34" charset="0"/>
              <a:buChar char="•"/>
            </a:pPr>
            <a:endParaRPr lang="it-IT" sz="2400" dirty="0">
              <a:solidFill>
                <a:schemeClr val="accent2">
                  <a:lumMod val="50000"/>
                </a:schemeClr>
              </a:solidFill>
            </a:endParaRPr>
          </a:p>
        </p:txBody>
      </p:sp>
      <p:pic>
        <p:nvPicPr>
          <p:cNvPr id="17" name="Immagine 16">
            <a:extLst>
              <a:ext uri="{FF2B5EF4-FFF2-40B4-BE49-F238E27FC236}">
                <a16:creationId xmlns:a16="http://schemas.microsoft.com/office/drawing/2014/main" id="{563E6489-54A0-44B0-9FF4-E7836D64EED6}"/>
              </a:ext>
            </a:extLst>
          </p:cNvPr>
          <p:cNvPicPr>
            <a:picLocks noChangeAspect="1"/>
          </p:cNvPicPr>
          <p:nvPr/>
        </p:nvPicPr>
        <p:blipFill>
          <a:blip r:embed="rId2"/>
          <a:stretch>
            <a:fillRect/>
          </a:stretch>
        </p:blipFill>
        <p:spPr>
          <a:xfrm>
            <a:off x="8122323" y="2202354"/>
            <a:ext cx="1490148" cy="1490148"/>
          </a:xfrm>
          <a:prstGeom prst="rect">
            <a:avLst/>
          </a:prstGeom>
        </p:spPr>
      </p:pic>
      <p:pic>
        <p:nvPicPr>
          <p:cNvPr id="9" name="Immagine 8">
            <a:extLst>
              <a:ext uri="{FF2B5EF4-FFF2-40B4-BE49-F238E27FC236}">
                <a16:creationId xmlns:a16="http://schemas.microsoft.com/office/drawing/2014/main" id="{18001BAC-F6F9-476A-945F-4D01432EA4B8}"/>
              </a:ext>
            </a:extLst>
          </p:cNvPr>
          <p:cNvPicPr>
            <a:picLocks noChangeAspect="1"/>
          </p:cNvPicPr>
          <p:nvPr/>
        </p:nvPicPr>
        <p:blipFill>
          <a:blip r:embed="rId3"/>
          <a:stretch>
            <a:fillRect/>
          </a:stretch>
        </p:blipFill>
        <p:spPr>
          <a:xfrm>
            <a:off x="6495277" y="4598988"/>
            <a:ext cx="1627046" cy="1392138"/>
          </a:xfrm>
          <a:prstGeom prst="rect">
            <a:avLst/>
          </a:prstGeom>
        </p:spPr>
      </p:pic>
      <p:pic>
        <p:nvPicPr>
          <p:cNvPr id="10" name="Segnaposto contenuto 6">
            <a:extLst>
              <a:ext uri="{FF2B5EF4-FFF2-40B4-BE49-F238E27FC236}">
                <a16:creationId xmlns:a16="http://schemas.microsoft.com/office/drawing/2014/main" id="{DBD4E612-AD0E-4799-B29B-51E0F4AC4ADE}"/>
              </a:ext>
            </a:extLst>
          </p:cNvPr>
          <p:cNvPicPr>
            <a:picLocks noGrp="1" noChangeAspect="1"/>
          </p:cNvPicPr>
          <p:nvPr>
            <p:ph idx="1"/>
          </p:nvPr>
        </p:nvPicPr>
        <p:blipFill>
          <a:blip r:embed="rId4"/>
          <a:stretch>
            <a:fillRect/>
          </a:stretch>
        </p:blipFill>
        <p:spPr>
          <a:xfrm>
            <a:off x="8751576" y="4879824"/>
            <a:ext cx="2967014" cy="734912"/>
          </a:xfrm>
        </p:spPr>
      </p:pic>
    </p:spTree>
    <p:extLst>
      <p:ext uri="{BB962C8B-B14F-4D97-AF65-F5344CB8AC3E}">
        <p14:creationId xmlns:p14="http://schemas.microsoft.com/office/powerpoint/2010/main" val="5661444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CF0F985-4323-448A-A2E4-20959799FEDD}"/>
              </a:ext>
            </a:extLst>
          </p:cNvPr>
          <p:cNvSpPr>
            <a:spLocks noGrp="1"/>
          </p:cNvSpPr>
          <p:nvPr>
            <p:ph idx="1"/>
          </p:nvPr>
        </p:nvSpPr>
        <p:spPr>
          <a:xfrm>
            <a:off x="3386665" y="1354381"/>
            <a:ext cx="7764301" cy="1642785"/>
          </a:xfrm>
        </p:spPr>
        <p:txBody>
          <a:bodyPr>
            <a:normAutofit/>
          </a:bodyPr>
          <a:lstStyle/>
          <a:p>
            <a:pPr marL="0" indent="0">
              <a:buNone/>
            </a:pPr>
            <a:r>
              <a:rPr lang="it-IT" sz="3200" dirty="0" err="1">
                <a:solidFill>
                  <a:schemeClr val="accent2">
                    <a:lumMod val="75000"/>
                  </a:schemeClr>
                </a:solidFill>
              </a:rPr>
              <a:t>Extendible</a:t>
            </a:r>
            <a:r>
              <a:rPr lang="it-IT" sz="3200" dirty="0">
                <a:solidFill>
                  <a:schemeClr val="accent2">
                    <a:lumMod val="75000"/>
                  </a:schemeClr>
                </a:solidFill>
              </a:rPr>
              <a:t> </a:t>
            </a:r>
            <a:r>
              <a:rPr lang="it-IT" sz="3200" dirty="0" err="1">
                <a:solidFill>
                  <a:schemeClr val="accent2">
                    <a:lumMod val="75000"/>
                  </a:schemeClr>
                </a:solidFill>
              </a:rPr>
              <a:t>platform</a:t>
            </a:r>
            <a:r>
              <a:rPr lang="it-IT" sz="3200" dirty="0">
                <a:solidFill>
                  <a:schemeClr val="accent2">
                    <a:lumMod val="75000"/>
                  </a:schemeClr>
                </a:solidFill>
              </a:rPr>
              <a:t> for </a:t>
            </a:r>
            <a:r>
              <a:rPr lang="it-IT" sz="3200" dirty="0" err="1">
                <a:solidFill>
                  <a:schemeClr val="accent2">
                    <a:lumMod val="75000"/>
                  </a:schemeClr>
                </a:solidFill>
              </a:rPr>
              <a:t>managing</a:t>
            </a:r>
            <a:r>
              <a:rPr lang="it-IT" sz="3200" dirty="0">
                <a:solidFill>
                  <a:schemeClr val="accent2">
                    <a:lumMod val="75000"/>
                  </a:schemeClr>
                </a:solidFill>
              </a:rPr>
              <a:t> </a:t>
            </a:r>
            <a:r>
              <a:rPr lang="it-IT" sz="3200" dirty="0" err="1">
                <a:solidFill>
                  <a:schemeClr val="accent2">
                    <a:lumMod val="75000"/>
                  </a:schemeClr>
                </a:solidFill>
              </a:rPr>
              <a:t>containerized</a:t>
            </a:r>
            <a:r>
              <a:rPr lang="it-IT" sz="3200" dirty="0">
                <a:solidFill>
                  <a:schemeClr val="accent2">
                    <a:lumMod val="75000"/>
                  </a:schemeClr>
                </a:solidFill>
              </a:rPr>
              <a:t> </a:t>
            </a:r>
            <a:r>
              <a:rPr lang="it-IT" sz="3200" dirty="0" err="1">
                <a:solidFill>
                  <a:schemeClr val="accent2">
                    <a:lumMod val="75000"/>
                  </a:schemeClr>
                </a:solidFill>
              </a:rPr>
              <a:t>workloads</a:t>
            </a:r>
            <a:r>
              <a:rPr lang="it-IT" sz="3200" dirty="0">
                <a:solidFill>
                  <a:schemeClr val="accent2">
                    <a:lumMod val="75000"/>
                  </a:schemeClr>
                </a:solidFill>
              </a:rPr>
              <a:t> and services </a:t>
            </a:r>
          </a:p>
        </p:txBody>
      </p:sp>
      <p:pic>
        <p:nvPicPr>
          <p:cNvPr id="1026" name="Picture 2" descr="Kubernetes">
            <a:extLst>
              <a:ext uri="{FF2B5EF4-FFF2-40B4-BE49-F238E27FC236}">
                <a16:creationId xmlns:a16="http://schemas.microsoft.com/office/drawing/2014/main" id="{122BED0F-4B1F-4133-9253-C1780CD7F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2" y="298695"/>
            <a:ext cx="5418667" cy="1093543"/>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F4FF156D-993C-4F05-BBB2-B67EBE210871}"/>
              </a:ext>
            </a:extLst>
          </p:cNvPr>
          <p:cNvSpPr txBox="1"/>
          <p:nvPr/>
        </p:nvSpPr>
        <p:spPr>
          <a:xfrm>
            <a:off x="7719390" y="4957007"/>
            <a:ext cx="2199861" cy="369332"/>
          </a:xfrm>
          <a:prstGeom prst="rect">
            <a:avLst/>
          </a:prstGeom>
          <a:noFill/>
        </p:spPr>
        <p:txBody>
          <a:bodyPr wrap="square" rtlCol="0">
            <a:spAutoFit/>
          </a:bodyPr>
          <a:lstStyle/>
          <a:p>
            <a:endParaRPr lang="it-IT" dirty="0">
              <a:solidFill>
                <a:schemeClr val="accent2">
                  <a:lumMod val="50000"/>
                </a:schemeClr>
              </a:solidFill>
            </a:endParaRPr>
          </a:p>
        </p:txBody>
      </p:sp>
      <p:sp>
        <p:nvSpPr>
          <p:cNvPr id="14" name="CasellaDiTesto 13">
            <a:extLst>
              <a:ext uri="{FF2B5EF4-FFF2-40B4-BE49-F238E27FC236}">
                <a16:creationId xmlns:a16="http://schemas.microsoft.com/office/drawing/2014/main" id="{D6A90B44-C37F-4BC2-8D1F-B4F065649C57}"/>
              </a:ext>
            </a:extLst>
          </p:cNvPr>
          <p:cNvSpPr txBox="1"/>
          <p:nvPr/>
        </p:nvSpPr>
        <p:spPr>
          <a:xfrm>
            <a:off x="5633185" y="6572036"/>
            <a:ext cx="2696269" cy="261610"/>
          </a:xfrm>
          <a:prstGeom prst="rect">
            <a:avLst/>
          </a:prstGeom>
          <a:noFill/>
        </p:spPr>
        <p:txBody>
          <a:bodyPr wrap="square" rtlCol="0">
            <a:spAutoFit/>
          </a:bodyPr>
          <a:lstStyle/>
          <a:p>
            <a:r>
              <a:rPr lang="it-IT" sz="1050" dirty="0">
                <a:solidFill>
                  <a:schemeClr val="bg1">
                    <a:lumMod val="65000"/>
                  </a:schemeClr>
                </a:solidFill>
              </a:rPr>
              <a:t>https://kubernetes.io</a:t>
            </a:r>
          </a:p>
        </p:txBody>
      </p:sp>
      <p:pic>
        <p:nvPicPr>
          <p:cNvPr id="11" name="Elemento grafico 10">
            <a:extLst>
              <a:ext uri="{FF2B5EF4-FFF2-40B4-BE49-F238E27FC236}">
                <a16:creationId xmlns:a16="http://schemas.microsoft.com/office/drawing/2014/main" id="{4A534A2D-22D7-4FD7-9B33-88BC0DBBB9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421" y="1970616"/>
            <a:ext cx="6958218" cy="5627970"/>
          </a:xfrm>
          <a:prstGeom prst="rect">
            <a:avLst/>
          </a:prstGeom>
        </p:spPr>
      </p:pic>
    </p:spTree>
    <p:extLst>
      <p:ext uri="{BB962C8B-B14F-4D97-AF65-F5344CB8AC3E}">
        <p14:creationId xmlns:p14="http://schemas.microsoft.com/office/powerpoint/2010/main" val="10752312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CF0F985-4323-448A-A2E4-20959799FEDD}"/>
              </a:ext>
            </a:extLst>
          </p:cNvPr>
          <p:cNvSpPr>
            <a:spLocks noGrp="1"/>
          </p:cNvSpPr>
          <p:nvPr>
            <p:ph idx="1"/>
          </p:nvPr>
        </p:nvSpPr>
        <p:spPr>
          <a:xfrm>
            <a:off x="3386665" y="1354381"/>
            <a:ext cx="7764301" cy="1642785"/>
          </a:xfrm>
        </p:spPr>
        <p:txBody>
          <a:bodyPr>
            <a:normAutofit/>
          </a:bodyPr>
          <a:lstStyle/>
          <a:p>
            <a:pPr marL="0" indent="0">
              <a:buNone/>
            </a:pPr>
            <a:r>
              <a:rPr lang="it-IT" sz="3200" dirty="0" err="1">
                <a:solidFill>
                  <a:schemeClr val="accent2">
                    <a:lumMod val="75000"/>
                  </a:schemeClr>
                </a:solidFill>
              </a:rPr>
              <a:t>Extendible</a:t>
            </a:r>
            <a:r>
              <a:rPr lang="it-IT" sz="3200" dirty="0">
                <a:solidFill>
                  <a:schemeClr val="accent2">
                    <a:lumMod val="75000"/>
                  </a:schemeClr>
                </a:solidFill>
              </a:rPr>
              <a:t> </a:t>
            </a:r>
            <a:r>
              <a:rPr lang="it-IT" sz="3200" dirty="0" err="1">
                <a:solidFill>
                  <a:schemeClr val="accent2">
                    <a:lumMod val="75000"/>
                  </a:schemeClr>
                </a:solidFill>
              </a:rPr>
              <a:t>platform</a:t>
            </a:r>
            <a:r>
              <a:rPr lang="it-IT" sz="3200" dirty="0">
                <a:solidFill>
                  <a:schemeClr val="accent2">
                    <a:lumMod val="75000"/>
                  </a:schemeClr>
                </a:solidFill>
              </a:rPr>
              <a:t> for </a:t>
            </a:r>
            <a:r>
              <a:rPr lang="it-IT" sz="3200" dirty="0" err="1">
                <a:solidFill>
                  <a:schemeClr val="accent2">
                    <a:lumMod val="75000"/>
                  </a:schemeClr>
                </a:solidFill>
              </a:rPr>
              <a:t>managing</a:t>
            </a:r>
            <a:r>
              <a:rPr lang="it-IT" sz="3200" dirty="0">
                <a:solidFill>
                  <a:schemeClr val="accent2">
                    <a:lumMod val="75000"/>
                  </a:schemeClr>
                </a:solidFill>
              </a:rPr>
              <a:t> </a:t>
            </a:r>
            <a:r>
              <a:rPr lang="it-IT" sz="3200" dirty="0" err="1">
                <a:solidFill>
                  <a:schemeClr val="accent2">
                    <a:lumMod val="75000"/>
                  </a:schemeClr>
                </a:solidFill>
              </a:rPr>
              <a:t>containerized</a:t>
            </a:r>
            <a:r>
              <a:rPr lang="it-IT" sz="3200" dirty="0">
                <a:solidFill>
                  <a:schemeClr val="accent2">
                    <a:lumMod val="75000"/>
                  </a:schemeClr>
                </a:solidFill>
              </a:rPr>
              <a:t> </a:t>
            </a:r>
            <a:r>
              <a:rPr lang="it-IT" sz="3200" dirty="0" err="1">
                <a:solidFill>
                  <a:schemeClr val="accent2">
                    <a:lumMod val="75000"/>
                  </a:schemeClr>
                </a:solidFill>
              </a:rPr>
              <a:t>workloads</a:t>
            </a:r>
            <a:r>
              <a:rPr lang="it-IT" sz="3200" dirty="0">
                <a:solidFill>
                  <a:schemeClr val="accent2">
                    <a:lumMod val="75000"/>
                  </a:schemeClr>
                </a:solidFill>
              </a:rPr>
              <a:t> and services </a:t>
            </a:r>
          </a:p>
        </p:txBody>
      </p:sp>
      <p:pic>
        <p:nvPicPr>
          <p:cNvPr id="1026" name="Picture 2" descr="Kubernetes">
            <a:extLst>
              <a:ext uri="{FF2B5EF4-FFF2-40B4-BE49-F238E27FC236}">
                <a16:creationId xmlns:a16="http://schemas.microsoft.com/office/drawing/2014/main" id="{122BED0F-4B1F-4133-9253-C1780CD7F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2" y="298695"/>
            <a:ext cx="5418667" cy="1093543"/>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BF71921E-6702-4581-A14F-089DC566D7B8}"/>
              </a:ext>
            </a:extLst>
          </p:cNvPr>
          <p:cNvSpPr txBox="1"/>
          <p:nvPr/>
        </p:nvSpPr>
        <p:spPr>
          <a:xfrm>
            <a:off x="7719390" y="3170430"/>
            <a:ext cx="2598360" cy="461665"/>
          </a:xfrm>
          <a:prstGeom prst="rect">
            <a:avLst/>
          </a:prstGeom>
          <a:noFill/>
        </p:spPr>
        <p:txBody>
          <a:bodyPr wrap="square" rtlCol="0">
            <a:spAutoFit/>
          </a:bodyPr>
          <a:lstStyle/>
          <a:p>
            <a:r>
              <a:rPr lang="it-IT" sz="2400" b="1" dirty="0" err="1">
                <a:solidFill>
                  <a:schemeClr val="accent2">
                    <a:lumMod val="50000"/>
                  </a:schemeClr>
                </a:solidFill>
              </a:rPr>
              <a:t>Physical</a:t>
            </a:r>
            <a:r>
              <a:rPr lang="it-IT" sz="2400" b="1" dirty="0">
                <a:solidFill>
                  <a:schemeClr val="accent2">
                    <a:lumMod val="50000"/>
                  </a:schemeClr>
                </a:solidFill>
              </a:rPr>
              <a:t> Machine</a:t>
            </a:r>
          </a:p>
        </p:txBody>
      </p:sp>
      <p:sp>
        <p:nvSpPr>
          <p:cNvPr id="4" name="CasellaDiTesto 3">
            <a:extLst>
              <a:ext uri="{FF2B5EF4-FFF2-40B4-BE49-F238E27FC236}">
                <a16:creationId xmlns:a16="http://schemas.microsoft.com/office/drawing/2014/main" id="{F4FF156D-993C-4F05-BBB2-B67EBE210871}"/>
              </a:ext>
            </a:extLst>
          </p:cNvPr>
          <p:cNvSpPr txBox="1"/>
          <p:nvPr/>
        </p:nvSpPr>
        <p:spPr>
          <a:xfrm>
            <a:off x="7719390" y="4957007"/>
            <a:ext cx="2199861" cy="369332"/>
          </a:xfrm>
          <a:prstGeom prst="rect">
            <a:avLst/>
          </a:prstGeom>
          <a:noFill/>
        </p:spPr>
        <p:txBody>
          <a:bodyPr wrap="square" rtlCol="0">
            <a:spAutoFit/>
          </a:bodyPr>
          <a:lstStyle/>
          <a:p>
            <a:endParaRPr lang="it-IT" dirty="0">
              <a:solidFill>
                <a:schemeClr val="accent2">
                  <a:lumMod val="50000"/>
                </a:schemeClr>
              </a:solidFill>
            </a:endParaRPr>
          </a:p>
        </p:txBody>
      </p:sp>
      <p:pic>
        <p:nvPicPr>
          <p:cNvPr id="7" name="Immagine 6">
            <a:extLst>
              <a:ext uri="{FF2B5EF4-FFF2-40B4-BE49-F238E27FC236}">
                <a16:creationId xmlns:a16="http://schemas.microsoft.com/office/drawing/2014/main" id="{4C75F6B0-C988-44EE-A43A-1E7AB1B479DF}"/>
              </a:ext>
            </a:extLst>
          </p:cNvPr>
          <p:cNvPicPr>
            <a:picLocks noChangeAspect="1"/>
          </p:cNvPicPr>
          <p:nvPr/>
        </p:nvPicPr>
        <p:blipFill>
          <a:blip r:embed="rId3"/>
          <a:stretch>
            <a:fillRect/>
          </a:stretch>
        </p:blipFill>
        <p:spPr>
          <a:xfrm>
            <a:off x="8329454" y="3592257"/>
            <a:ext cx="1363111" cy="1363111"/>
          </a:xfrm>
          <a:prstGeom prst="rect">
            <a:avLst/>
          </a:prstGeom>
        </p:spPr>
      </p:pic>
      <p:sp>
        <p:nvSpPr>
          <p:cNvPr id="14" name="CasellaDiTesto 13">
            <a:extLst>
              <a:ext uri="{FF2B5EF4-FFF2-40B4-BE49-F238E27FC236}">
                <a16:creationId xmlns:a16="http://schemas.microsoft.com/office/drawing/2014/main" id="{D6A90B44-C37F-4BC2-8D1F-B4F065649C57}"/>
              </a:ext>
            </a:extLst>
          </p:cNvPr>
          <p:cNvSpPr txBox="1"/>
          <p:nvPr/>
        </p:nvSpPr>
        <p:spPr>
          <a:xfrm>
            <a:off x="5633185" y="6572036"/>
            <a:ext cx="2696269" cy="261610"/>
          </a:xfrm>
          <a:prstGeom prst="rect">
            <a:avLst/>
          </a:prstGeom>
          <a:noFill/>
        </p:spPr>
        <p:txBody>
          <a:bodyPr wrap="square" rtlCol="0">
            <a:spAutoFit/>
          </a:bodyPr>
          <a:lstStyle/>
          <a:p>
            <a:r>
              <a:rPr lang="it-IT" sz="1050" dirty="0">
                <a:solidFill>
                  <a:schemeClr val="bg1">
                    <a:lumMod val="65000"/>
                  </a:schemeClr>
                </a:solidFill>
              </a:rPr>
              <a:t>https://kubernetes.io</a:t>
            </a:r>
          </a:p>
        </p:txBody>
      </p:sp>
      <p:pic>
        <p:nvPicPr>
          <p:cNvPr id="11" name="Elemento grafico 10">
            <a:extLst>
              <a:ext uri="{FF2B5EF4-FFF2-40B4-BE49-F238E27FC236}">
                <a16:creationId xmlns:a16="http://schemas.microsoft.com/office/drawing/2014/main" id="{4A534A2D-22D7-4FD7-9B33-88BC0DBBB9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421" y="1970616"/>
            <a:ext cx="6958218" cy="5627970"/>
          </a:xfrm>
          <a:prstGeom prst="rect">
            <a:avLst/>
          </a:prstGeom>
        </p:spPr>
      </p:pic>
    </p:spTree>
    <p:extLst>
      <p:ext uri="{BB962C8B-B14F-4D97-AF65-F5344CB8AC3E}">
        <p14:creationId xmlns:p14="http://schemas.microsoft.com/office/powerpoint/2010/main" val="40647446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CF0F985-4323-448A-A2E4-20959799FEDD}"/>
              </a:ext>
            </a:extLst>
          </p:cNvPr>
          <p:cNvSpPr>
            <a:spLocks noGrp="1"/>
          </p:cNvSpPr>
          <p:nvPr>
            <p:ph idx="1"/>
          </p:nvPr>
        </p:nvSpPr>
        <p:spPr>
          <a:xfrm>
            <a:off x="3386665" y="1354381"/>
            <a:ext cx="7764301" cy="1642785"/>
          </a:xfrm>
        </p:spPr>
        <p:txBody>
          <a:bodyPr>
            <a:normAutofit/>
          </a:bodyPr>
          <a:lstStyle/>
          <a:p>
            <a:pPr marL="0" indent="0">
              <a:buNone/>
            </a:pPr>
            <a:r>
              <a:rPr lang="it-IT" sz="3200" dirty="0" err="1">
                <a:solidFill>
                  <a:schemeClr val="accent2">
                    <a:lumMod val="75000"/>
                  </a:schemeClr>
                </a:solidFill>
              </a:rPr>
              <a:t>Extendible</a:t>
            </a:r>
            <a:r>
              <a:rPr lang="it-IT" sz="3200" dirty="0">
                <a:solidFill>
                  <a:schemeClr val="accent2">
                    <a:lumMod val="75000"/>
                  </a:schemeClr>
                </a:solidFill>
              </a:rPr>
              <a:t> </a:t>
            </a:r>
            <a:r>
              <a:rPr lang="it-IT" sz="3200" dirty="0" err="1">
                <a:solidFill>
                  <a:schemeClr val="accent2">
                    <a:lumMod val="75000"/>
                  </a:schemeClr>
                </a:solidFill>
              </a:rPr>
              <a:t>platform</a:t>
            </a:r>
            <a:r>
              <a:rPr lang="it-IT" sz="3200" dirty="0">
                <a:solidFill>
                  <a:schemeClr val="accent2">
                    <a:lumMod val="75000"/>
                  </a:schemeClr>
                </a:solidFill>
              </a:rPr>
              <a:t> for </a:t>
            </a:r>
            <a:r>
              <a:rPr lang="it-IT" sz="3200" dirty="0" err="1">
                <a:solidFill>
                  <a:schemeClr val="accent2">
                    <a:lumMod val="75000"/>
                  </a:schemeClr>
                </a:solidFill>
              </a:rPr>
              <a:t>managing</a:t>
            </a:r>
            <a:r>
              <a:rPr lang="it-IT" sz="3200" dirty="0">
                <a:solidFill>
                  <a:schemeClr val="accent2">
                    <a:lumMod val="75000"/>
                  </a:schemeClr>
                </a:solidFill>
              </a:rPr>
              <a:t> </a:t>
            </a:r>
            <a:r>
              <a:rPr lang="it-IT" sz="3200" dirty="0" err="1">
                <a:solidFill>
                  <a:schemeClr val="accent2">
                    <a:lumMod val="75000"/>
                  </a:schemeClr>
                </a:solidFill>
              </a:rPr>
              <a:t>containerized</a:t>
            </a:r>
            <a:r>
              <a:rPr lang="it-IT" sz="3200" dirty="0">
                <a:solidFill>
                  <a:schemeClr val="accent2">
                    <a:lumMod val="75000"/>
                  </a:schemeClr>
                </a:solidFill>
              </a:rPr>
              <a:t> </a:t>
            </a:r>
            <a:r>
              <a:rPr lang="it-IT" sz="3200" dirty="0" err="1">
                <a:solidFill>
                  <a:schemeClr val="accent2">
                    <a:lumMod val="75000"/>
                  </a:schemeClr>
                </a:solidFill>
              </a:rPr>
              <a:t>workloads</a:t>
            </a:r>
            <a:r>
              <a:rPr lang="it-IT" sz="3200" dirty="0">
                <a:solidFill>
                  <a:schemeClr val="accent2">
                    <a:lumMod val="75000"/>
                  </a:schemeClr>
                </a:solidFill>
              </a:rPr>
              <a:t> and services </a:t>
            </a:r>
          </a:p>
        </p:txBody>
      </p:sp>
      <p:pic>
        <p:nvPicPr>
          <p:cNvPr id="1026" name="Picture 2" descr="Kubernetes">
            <a:extLst>
              <a:ext uri="{FF2B5EF4-FFF2-40B4-BE49-F238E27FC236}">
                <a16:creationId xmlns:a16="http://schemas.microsoft.com/office/drawing/2014/main" id="{122BED0F-4B1F-4133-9253-C1780CD7F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2" y="298695"/>
            <a:ext cx="5418667" cy="1093543"/>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BF71921E-6702-4581-A14F-089DC566D7B8}"/>
              </a:ext>
            </a:extLst>
          </p:cNvPr>
          <p:cNvSpPr txBox="1"/>
          <p:nvPr/>
        </p:nvSpPr>
        <p:spPr>
          <a:xfrm>
            <a:off x="7719390" y="3170430"/>
            <a:ext cx="2598360" cy="461665"/>
          </a:xfrm>
          <a:prstGeom prst="rect">
            <a:avLst/>
          </a:prstGeom>
          <a:noFill/>
        </p:spPr>
        <p:txBody>
          <a:bodyPr wrap="square" rtlCol="0">
            <a:spAutoFit/>
          </a:bodyPr>
          <a:lstStyle/>
          <a:p>
            <a:r>
              <a:rPr lang="it-IT" sz="2400" b="1" dirty="0" err="1">
                <a:solidFill>
                  <a:schemeClr val="accent2">
                    <a:lumMod val="50000"/>
                  </a:schemeClr>
                </a:solidFill>
              </a:rPr>
              <a:t>Physical</a:t>
            </a:r>
            <a:r>
              <a:rPr lang="it-IT" sz="2400" b="1" dirty="0">
                <a:solidFill>
                  <a:schemeClr val="accent2">
                    <a:lumMod val="50000"/>
                  </a:schemeClr>
                </a:solidFill>
              </a:rPr>
              <a:t> Machine</a:t>
            </a:r>
          </a:p>
        </p:txBody>
      </p:sp>
      <p:sp>
        <p:nvSpPr>
          <p:cNvPr id="4" name="CasellaDiTesto 3">
            <a:extLst>
              <a:ext uri="{FF2B5EF4-FFF2-40B4-BE49-F238E27FC236}">
                <a16:creationId xmlns:a16="http://schemas.microsoft.com/office/drawing/2014/main" id="{F4FF156D-993C-4F05-BBB2-B67EBE210871}"/>
              </a:ext>
            </a:extLst>
          </p:cNvPr>
          <p:cNvSpPr txBox="1"/>
          <p:nvPr/>
        </p:nvSpPr>
        <p:spPr>
          <a:xfrm>
            <a:off x="7719390" y="4957007"/>
            <a:ext cx="2199861" cy="369332"/>
          </a:xfrm>
          <a:prstGeom prst="rect">
            <a:avLst/>
          </a:prstGeom>
          <a:noFill/>
        </p:spPr>
        <p:txBody>
          <a:bodyPr wrap="square" rtlCol="0">
            <a:spAutoFit/>
          </a:bodyPr>
          <a:lstStyle/>
          <a:p>
            <a:endParaRPr lang="it-IT" dirty="0">
              <a:solidFill>
                <a:schemeClr val="accent2">
                  <a:lumMod val="50000"/>
                </a:schemeClr>
              </a:solidFill>
            </a:endParaRPr>
          </a:p>
        </p:txBody>
      </p:sp>
      <p:pic>
        <p:nvPicPr>
          <p:cNvPr id="7" name="Immagine 6">
            <a:extLst>
              <a:ext uri="{FF2B5EF4-FFF2-40B4-BE49-F238E27FC236}">
                <a16:creationId xmlns:a16="http://schemas.microsoft.com/office/drawing/2014/main" id="{4C75F6B0-C988-44EE-A43A-1E7AB1B479DF}"/>
              </a:ext>
            </a:extLst>
          </p:cNvPr>
          <p:cNvPicPr>
            <a:picLocks noChangeAspect="1"/>
          </p:cNvPicPr>
          <p:nvPr/>
        </p:nvPicPr>
        <p:blipFill>
          <a:blip r:embed="rId3"/>
          <a:stretch>
            <a:fillRect/>
          </a:stretch>
        </p:blipFill>
        <p:spPr>
          <a:xfrm>
            <a:off x="8329454" y="3592257"/>
            <a:ext cx="1363111" cy="1363111"/>
          </a:xfrm>
          <a:prstGeom prst="rect">
            <a:avLst/>
          </a:prstGeom>
        </p:spPr>
      </p:pic>
      <p:sp>
        <p:nvSpPr>
          <p:cNvPr id="8" name="CasellaDiTesto 7">
            <a:extLst>
              <a:ext uri="{FF2B5EF4-FFF2-40B4-BE49-F238E27FC236}">
                <a16:creationId xmlns:a16="http://schemas.microsoft.com/office/drawing/2014/main" id="{060DC163-B649-4310-867D-DDD4361280B3}"/>
              </a:ext>
            </a:extLst>
          </p:cNvPr>
          <p:cNvSpPr txBox="1"/>
          <p:nvPr/>
        </p:nvSpPr>
        <p:spPr>
          <a:xfrm>
            <a:off x="9230135" y="4822277"/>
            <a:ext cx="2386795" cy="461665"/>
          </a:xfrm>
          <a:prstGeom prst="rect">
            <a:avLst/>
          </a:prstGeom>
          <a:noFill/>
        </p:spPr>
        <p:txBody>
          <a:bodyPr wrap="square" rtlCol="0">
            <a:spAutoFit/>
          </a:bodyPr>
          <a:lstStyle/>
          <a:p>
            <a:r>
              <a:rPr lang="it-IT" sz="2400" b="1" dirty="0">
                <a:solidFill>
                  <a:schemeClr val="accent2">
                    <a:lumMod val="50000"/>
                  </a:schemeClr>
                </a:solidFill>
              </a:rPr>
              <a:t>Cloud Platform</a:t>
            </a:r>
          </a:p>
        </p:txBody>
      </p:sp>
      <p:pic>
        <p:nvPicPr>
          <p:cNvPr id="13" name="Immagine 12">
            <a:extLst>
              <a:ext uri="{FF2B5EF4-FFF2-40B4-BE49-F238E27FC236}">
                <a16:creationId xmlns:a16="http://schemas.microsoft.com/office/drawing/2014/main" id="{23098C37-8540-4684-BE8B-0B24B40696DC}"/>
              </a:ext>
            </a:extLst>
          </p:cNvPr>
          <p:cNvPicPr>
            <a:picLocks noChangeAspect="1"/>
          </p:cNvPicPr>
          <p:nvPr/>
        </p:nvPicPr>
        <p:blipFill>
          <a:blip r:embed="rId4"/>
          <a:stretch>
            <a:fillRect/>
          </a:stretch>
        </p:blipFill>
        <p:spPr>
          <a:xfrm>
            <a:off x="9124352" y="5326339"/>
            <a:ext cx="2598360" cy="947371"/>
          </a:xfrm>
          <a:prstGeom prst="rect">
            <a:avLst/>
          </a:prstGeom>
        </p:spPr>
      </p:pic>
      <p:sp>
        <p:nvSpPr>
          <p:cNvPr id="14" name="CasellaDiTesto 13">
            <a:extLst>
              <a:ext uri="{FF2B5EF4-FFF2-40B4-BE49-F238E27FC236}">
                <a16:creationId xmlns:a16="http://schemas.microsoft.com/office/drawing/2014/main" id="{D6A90B44-C37F-4BC2-8D1F-B4F065649C57}"/>
              </a:ext>
            </a:extLst>
          </p:cNvPr>
          <p:cNvSpPr txBox="1"/>
          <p:nvPr/>
        </p:nvSpPr>
        <p:spPr>
          <a:xfrm>
            <a:off x="5633185" y="6572036"/>
            <a:ext cx="2696269" cy="261610"/>
          </a:xfrm>
          <a:prstGeom prst="rect">
            <a:avLst/>
          </a:prstGeom>
          <a:noFill/>
        </p:spPr>
        <p:txBody>
          <a:bodyPr wrap="square" rtlCol="0">
            <a:spAutoFit/>
          </a:bodyPr>
          <a:lstStyle/>
          <a:p>
            <a:r>
              <a:rPr lang="it-IT" sz="1050" dirty="0">
                <a:solidFill>
                  <a:schemeClr val="bg1">
                    <a:lumMod val="65000"/>
                  </a:schemeClr>
                </a:solidFill>
              </a:rPr>
              <a:t>https://kubernetes.io</a:t>
            </a:r>
          </a:p>
        </p:txBody>
      </p:sp>
      <p:pic>
        <p:nvPicPr>
          <p:cNvPr id="11" name="Elemento grafico 10">
            <a:extLst>
              <a:ext uri="{FF2B5EF4-FFF2-40B4-BE49-F238E27FC236}">
                <a16:creationId xmlns:a16="http://schemas.microsoft.com/office/drawing/2014/main" id="{4A534A2D-22D7-4FD7-9B33-88BC0DBBB9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7421" y="1970616"/>
            <a:ext cx="6958218" cy="5627970"/>
          </a:xfrm>
          <a:prstGeom prst="rect">
            <a:avLst/>
          </a:prstGeom>
        </p:spPr>
      </p:pic>
    </p:spTree>
    <p:extLst>
      <p:ext uri="{BB962C8B-B14F-4D97-AF65-F5344CB8AC3E}">
        <p14:creationId xmlns:p14="http://schemas.microsoft.com/office/powerpoint/2010/main" val="38070394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zione standard1" id="{4259573B-FAF9-4B6D-82AE-713D97AE5047}" vid="{EF523CA8-596A-43C6-BFF4-63AB0C03F115}"/>
    </a:ext>
  </a:extLst>
</a:theme>
</file>

<file path=docProps/app.xml><?xml version="1.0" encoding="utf-8"?>
<Properties xmlns="http://schemas.openxmlformats.org/officeDocument/2006/extended-properties" xmlns:vt="http://schemas.openxmlformats.org/officeDocument/2006/docPropsVTypes">
  <Template>SlidePresentazione</Template>
  <TotalTime>461</TotalTime>
  <Words>437</Words>
  <Application>Microsoft Office PowerPoint</Application>
  <PresentationFormat>Widescreen</PresentationFormat>
  <Paragraphs>99</Paragraphs>
  <Slides>30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Arial</vt:lpstr>
      <vt:lpstr>NimbusRomNo9L-Regu</vt:lpstr>
      <vt:lpstr>Trebuchet MS</vt:lpstr>
      <vt:lpstr>Wingdings</vt:lpstr>
      <vt:lpstr>Wingdings 3</vt:lpstr>
      <vt:lpstr>Sfaccettatura</vt:lpstr>
      <vt:lpstr>Performance behavior of microservice-based cloud applications</vt:lpstr>
      <vt:lpstr>What are microservices?</vt:lpstr>
      <vt:lpstr>What are microservices?</vt:lpstr>
      <vt:lpstr>Containerized Applications</vt:lpstr>
      <vt:lpstr>Containerized Applications</vt:lpstr>
      <vt:lpstr>Containerized Applications</vt:lpstr>
      <vt:lpstr>Presentazione standard di PowerPoint</vt:lpstr>
      <vt:lpstr>Presentazione standard di PowerPoint</vt:lpstr>
      <vt:lpstr>Presentazione standard di PowerPoint</vt:lpstr>
      <vt:lpstr>DeathStarBench</vt:lpstr>
      <vt:lpstr>DeathStarBench</vt:lpstr>
      <vt:lpstr>Physical Hardware Implementation</vt:lpstr>
      <vt:lpstr>Physical Hardware Implementation</vt:lpstr>
      <vt:lpstr>Physical Hardware Implementation</vt:lpstr>
      <vt:lpstr>Physical Hardware Implementation</vt:lpstr>
      <vt:lpstr>Physical Hardware Implementation</vt:lpstr>
      <vt:lpstr>Physical Hardware Implementation</vt:lpstr>
      <vt:lpstr>Physical Hardware Implementation</vt:lpstr>
      <vt:lpstr>Cloud Infrastructure Implementation</vt:lpstr>
      <vt:lpstr>Cloud Infrastructure Implementation</vt:lpstr>
      <vt:lpstr>Cloud Infrastructure Implementation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behavior of microservice-based cloud applications</dc:title>
  <dc:creator>Mauro Famà</dc:creator>
  <cp:lastModifiedBy>Mauro Famà</cp:lastModifiedBy>
  <cp:revision>8</cp:revision>
  <dcterms:created xsi:type="dcterms:W3CDTF">2020-12-19T14:26:22Z</dcterms:created>
  <dcterms:modified xsi:type="dcterms:W3CDTF">2020-12-22T09:02:40Z</dcterms:modified>
</cp:coreProperties>
</file>