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66"/>
    <a:srgbClr val="B15E4E"/>
    <a:srgbClr val="E62958"/>
    <a:srgbClr val="1E2B05"/>
    <a:srgbClr val="D4C5BE"/>
    <a:srgbClr val="28282A"/>
    <a:srgbClr val="B27777"/>
    <a:srgbClr val="FF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8" autoAdjust="0"/>
    <p:restoredTop sz="94624"/>
  </p:normalViewPr>
  <p:slideViewPr>
    <p:cSldViewPr snapToGrid="0">
      <p:cViewPr varScale="1">
        <p:scale>
          <a:sx n="83" d="100"/>
          <a:sy n="83" d="100"/>
        </p:scale>
        <p:origin x="102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2" r:id="rId6"/>
    <p:sldLayoutId id="2147483968" r:id="rId7"/>
    <p:sldLayoutId id="2147483969" r:id="rId8"/>
    <p:sldLayoutId id="2147483970" r:id="rId9"/>
    <p:sldLayoutId id="2147483971" r:id="rId10"/>
    <p:sldLayoutId id="21474839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E3FAC7E-9380-E84C-775C-840B0092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11" b="771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AE9CAF-8AFA-358E-1FCA-8E92200C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60498" cy="3251855"/>
          </a:xfrm>
        </p:spPr>
        <p:txBody>
          <a:bodyPr>
            <a:normAutofit/>
          </a:bodyPr>
          <a:lstStyle/>
          <a:p>
            <a:r>
              <a:rPr lang="en-GB" sz="6600" dirty="0" err="1">
                <a:solidFill>
                  <a:srgbClr val="FFFFFF"/>
                </a:solidFill>
                <a:ea typeface="Sans Serif Collection" panose="020B0502040504020204" pitchFamily="34" charset="0"/>
                <a:cs typeface="Lao UI" panose="020B0502040204020203" pitchFamily="34" charset="0"/>
              </a:rPr>
              <a:t>MyPics</a:t>
            </a:r>
            <a:endParaRPr lang="en-GB" sz="6600" dirty="0">
              <a:solidFill>
                <a:srgbClr val="FFFFFF"/>
              </a:solidFill>
              <a:ea typeface="Sans Serif Collection" panose="020B0502040504020204" pitchFamily="34" charset="0"/>
              <a:cs typeface="Lao UI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F2DC14-D782-FA7D-661C-D47EFCBB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Mauro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Ficorella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– 1941639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Martina Turbessi – 1944497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Valentina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Sisti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- 1952657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5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E16F6-BD34-1E11-A4FF-D5B6259B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0976"/>
            <a:ext cx="6195060" cy="4198340"/>
          </a:xfrm>
        </p:spPr>
        <p:txBody>
          <a:bodyPr>
            <a:normAutofit/>
          </a:bodyPr>
          <a:lstStyle/>
          <a:p>
            <a:r>
              <a:rPr lang="it-IT" sz="4400" dirty="0"/>
              <a:t>Idea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961927"/>
            <a:ext cx="3427951" cy="51055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1FFA818-18CB-496D-BD72-B4EC27D912B9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4/11/2023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022D6-5BC0-8D31-9835-0DA76BCF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Lao UI" panose="020B0502040204020203" pitchFamily="34" charset="0"/>
              </a:rPr>
              <a:t>Effort</a:t>
            </a:r>
            <a:r>
              <a:rPr lang="it-IT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it-IT" dirty="0" err="1">
                <a:latin typeface="Lao UI" panose="020B0502040204020203" pitchFamily="34" charset="0"/>
                <a:cs typeface="Lao UI" panose="020B0502040204020203" pitchFamily="34" charset="0"/>
              </a:rPr>
              <a:t>estimation</a:t>
            </a: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E515D-DE10-EEAB-379C-2DAE4341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cs typeface="Lao UI" panose="020B0502040204020203" pitchFamily="34" charset="0"/>
              </a:rPr>
              <a:t>We</a:t>
            </a:r>
            <a:r>
              <a:rPr lang="it-IT" dirty="0">
                <a:latin typeface="Lao UI" panose="020B0502040204020203" pitchFamily="34" charset="0"/>
                <a:cs typeface="Lao UI" panose="020B0502040204020203" pitchFamily="34" charset="0"/>
              </a:rPr>
              <a:t> use Function Points and </a:t>
            </a:r>
            <a:r>
              <a:rPr lang="it-IT" dirty="0" err="1">
                <a:latin typeface="Lao UI" panose="020B0502040204020203" pitchFamily="34" charset="0"/>
                <a:cs typeface="Lao UI" panose="020B0502040204020203" pitchFamily="34" charset="0"/>
              </a:rPr>
              <a:t>CoCoMo</a:t>
            </a:r>
            <a:r>
              <a:rPr lang="it-IT" dirty="0">
                <a:latin typeface="Lao UI" panose="020B0502040204020203" pitchFamily="34" charset="0"/>
                <a:cs typeface="Lao UI" panose="020B0502040204020203" pitchFamily="34" charset="0"/>
              </a:rPr>
              <a:t> II to estimate the complexity of the software </a:t>
            </a:r>
            <a:r>
              <a:rPr lang="it-IT" dirty="0" err="1">
                <a:latin typeface="Lao UI" panose="020B0502040204020203" pitchFamily="34" charset="0"/>
                <a:cs typeface="Lao UI" panose="020B0502040204020203" pitchFamily="34" charset="0"/>
              </a:rPr>
              <a:t>development</a:t>
            </a: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just">
              <a:buNone/>
            </a:pP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Unadjusted</a:t>
            </a:r>
            <a:r>
              <a:rPr lang="it-IT" dirty="0">
                <a:cs typeface="Lao UI" panose="020B0502040204020203" pitchFamily="34" charset="0"/>
              </a:rPr>
              <a:t> function points = 116</a:t>
            </a: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Equivalent</a:t>
            </a:r>
            <a:r>
              <a:rPr lang="it-IT" dirty="0">
                <a:cs typeface="Lao UI" panose="020B0502040204020203" pitchFamily="34" charset="0"/>
              </a:rPr>
              <a:t> SLOC in Java 6148</a:t>
            </a:r>
          </a:p>
        </p:txBody>
      </p:sp>
    </p:spTree>
    <p:extLst>
      <p:ext uri="{BB962C8B-B14F-4D97-AF65-F5344CB8AC3E}">
        <p14:creationId xmlns:p14="http://schemas.microsoft.com/office/powerpoint/2010/main" val="364095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4F34A-1596-245D-7225-8E04A7DF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78" y="2913355"/>
            <a:ext cx="2957684" cy="1031290"/>
          </a:xfrm>
        </p:spPr>
        <p:txBody>
          <a:bodyPr anchor="t">
            <a:normAutofit/>
          </a:bodyPr>
          <a:lstStyle/>
          <a:p>
            <a:r>
              <a:rPr lang="it-IT" dirty="0"/>
              <a:t>System architetture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CA16FE-FF09-3D18-3FA2-8FBA8009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55" y="920091"/>
            <a:ext cx="7620026" cy="5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936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Amasis MT Pro Medium</vt:lpstr>
      <vt:lpstr>Arial</vt:lpstr>
      <vt:lpstr>Lao UI</vt:lpstr>
      <vt:lpstr>Univers Light</vt:lpstr>
      <vt:lpstr>TribuneVTI</vt:lpstr>
      <vt:lpstr>MyPics</vt:lpstr>
      <vt:lpstr>Idea</vt:lpstr>
      <vt:lpstr>Effort estimation</vt:lpstr>
      <vt:lpstr>System architetture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MyPics</dc:title>
  <dc:creator>Martina Turbessi</dc:creator>
  <cp:lastModifiedBy>Martina Turbessi</cp:lastModifiedBy>
  <cp:revision>2</cp:revision>
  <dcterms:created xsi:type="dcterms:W3CDTF">2023-04-11T11:47:02Z</dcterms:created>
  <dcterms:modified xsi:type="dcterms:W3CDTF">2023-04-11T12:32:44Z</dcterms:modified>
</cp:coreProperties>
</file>