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4" autoAdjust="0"/>
    <p:restoredTop sz="94533"/>
  </p:normalViewPr>
  <p:slideViewPr>
    <p:cSldViewPr snapToGrid="0">
      <p:cViewPr varScale="1">
        <p:scale>
          <a:sx n="168" d="100"/>
          <a:sy n="168" d="100"/>
        </p:scale>
        <p:origin x="2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use Function Points and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CoCoMo</a:t>
            </a:r>
            <a:r>
              <a:rPr lang="it-IT" dirty="0">
                <a:latin typeface="Lao UI" panose="020B0502040204020203" pitchFamily="34" charset="0"/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latin typeface="Lao UI" panose="020B0502040204020203" pitchFamily="34" charset="0"/>
                <a:cs typeface="Lao UI" panose="020B0502040204020203" pitchFamily="34" charset="0"/>
              </a:rPr>
              <a:t>development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</p:txBody>
      </p:sp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look for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4/12/23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135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Amasis MT Pro Medium</vt:lpstr>
      <vt:lpstr>Arial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User profile</vt:lpstr>
      <vt:lpstr>User settings</vt:lpstr>
      <vt:lpstr>Pic</vt:lpstr>
      <vt:lpstr>Add pic</vt:lpstr>
      <vt:lpstr>Effort estimation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Mauro Ficorella</cp:lastModifiedBy>
  <cp:revision>4</cp:revision>
  <dcterms:created xsi:type="dcterms:W3CDTF">2023-04-11T11:47:02Z</dcterms:created>
  <dcterms:modified xsi:type="dcterms:W3CDTF">2023-04-12T13:43:26Z</dcterms:modified>
</cp:coreProperties>
</file>