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5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109"/>
    <a:srgbClr val="FF3366"/>
    <a:srgbClr val="B15E4E"/>
    <a:srgbClr val="E62958"/>
    <a:srgbClr val="1E2B05"/>
    <a:srgbClr val="D4C5BE"/>
    <a:srgbClr val="28282A"/>
    <a:srgbClr val="B27777"/>
    <a:srgbClr val="FF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624"/>
  </p:normalViewPr>
  <p:slideViewPr>
    <p:cSldViewPr snapToGrid="0">
      <p:cViewPr varScale="1">
        <p:scale>
          <a:sx n="106" d="100"/>
          <a:sy n="10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MyPics</a:t>
            </a:r>
            <a:endParaRPr lang="en-GB" sz="6600" dirty="0">
              <a:solidFill>
                <a:srgbClr val="FFFFFF"/>
              </a:solidFill>
              <a:ea typeface="Sans Serif Collection" panose="020B0502040504020204" pitchFamily="34" charset="0"/>
              <a:cs typeface="Lao UI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F2DC14-D782-FA7D-661C-D47EFCB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Mauro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Ficorella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– 1941639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Martina Turbessi – 1944497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Valentina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Sisti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- 1952657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91120"/>
            <a:ext cx="5288619" cy="278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91626"/>
            <a:ext cx="7772400" cy="1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63140" y="2789259"/>
            <a:ext cx="6065720" cy="317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711410"/>
            <a:ext cx="7772400" cy="7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022D6-5BC0-8D31-9835-0DA76BC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estimation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E515D-DE10-EEAB-379C-2DAE4341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We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use Function Points and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CoCoMo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II to estimate the complexity of the software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development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Unadjusted</a:t>
            </a:r>
            <a:r>
              <a:rPr lang="it-IT" dirty="0">
                <a:cs typeface="Lao UI" panose="020B0502040204020203" pitchFamily="34" charset="0"/>
              </a:rPr>
              <a:t> function points = 116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Equivalent</a:t>
            </a:r>
            <a:r>
              <a:rPr lang="it-IT" dirty="0">
                <a:cs typeface="Lao UI" panose="020B0502040204020203" pitchFamily="34" charset="0"/>
              </a:rPr>
              <a:t> SLOC in Java 6148</a:t>
            </a:r>
          </a:p>
        </p:txBody>
      </p:sp>
    </p:spTree>
    <p:extLst>
      <p:ext uri="{BB962C8B-B14F-4D97-AF65-F5344CB8AC3E}">
        <p14:creationId xmlns:p14="http://schemas.microsoft.com/office/powerpoint/2010/main" val="36409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4F34A-1596-245D-7225-8E04A7D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8" y="2913355"/>
            <a:ext cx="2957684" cy="1031290"/>
          </a:xfrm>
        </p:spPr>
        <p:txBody>
          <a:bodyPr anchor="t">
            <a:normAutofit/>
          </a:bodyPr>
          <a:lstStyle/>
          <a:p>
            <a:r>
              <a:rPr lang="it-IT" dirty="0"/>
              <a:t>System architetture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A16FE-FF09-3D18-3FA2-8FBA8009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5" y="920091"/>
            <a:ext cx="7620026" cy="5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E16F6-BD34-1E11-A4FF-D5B6259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it-IT" sz="4400" dirty="0"/>
              <a:t>Idea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1839119"/>
            <a:ext cx="10954523" cy="422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</a:rPr>
              <a:t>Interactive dashboard to look for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users. </a:t>
            </a:r>
          </a:p>
          <a:p>
            <a:pPr marL="0" indent="0">
              <a:buNone/>
            </a:pPr>
            <a:endParaRPr lang="it-IT" sz="1800" dirty="0">
              <a:latin typeface="CMR1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BD1109"/>
                </a:solidFill>
                <a:latin typeface="+mj-lt"/>
              </a:rPr>
              <a:t>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the dashboard with </a:t>
            </a:r>
            <a:r>
              <a:rPr lang="it-IT" sz="1800" dirty="0" err="1">
                <a:effectLst/>
              </a:rPr>
              <a:t>most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popular</a:t>
            </a:r>
            <a:r>
              <a:rPr lang="it-IT" sz="1800" dirty="0">
                <a:effectLst/>
              </a:rPr>
              <a:t> images and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followed</a:t>
            </a:r>
            <a:r>
              <a:rPr lang="it-IT" sz="1800" dirty="0">
                <a:effectLst/>
              </a:rPr>
              <a:t>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Manage</a:t>
            </a:r>
            <a:r>
              <a:rPr lang="it-IT" sz="1800" dirty="0">
                <a:effectLst/>
              </a:rPr>
              <a:t> user authentication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a page </a:t>
            </a:r>
            <a:r>
              <a:rPr lang="it-IT" sz="1800" dirty="0" err="1">
                <a:effectLst/>
              </a:rPr>
              <a:t>related</a:t>
            </a:r>
            <a:r>
              <a:rPr lang="it-IT" sz="1800" dirty="0">
                <a:effectLst/>
              </a:rPr>
              <a:t> to users’ </a:t>
            </a:r>
            <a:r>
              <a:rPr lang="it-IT" sz="1800" dirty="0" err="1">
                <a:effectLst/>
              </a:rPr>
              <a:t>profiles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containing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all</a:t>
            </a:r>
            <a:r>
              <a:rPr lang="it-IT" sz="1800" dirty="0">
                <a:effectLst/>
              </a:rPr>
              <a:t> the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them</a:t>
            </a:r>
            <a:r>
              <a:rPr lang="it-IT" sz="18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upload, </a:t>
            </a:r>
            <a:r>
              <a:rPr lang="it-IT" sz="1800" dirty="0" err="1">
                <a:effectLst/>
              </a:rPr>
              <a:t>search</a:t>
            </a:r>
            <a:r>
              <a:rPr lang="it-IT" sz="1800" dirty="0">
                <a:effectLst/>
              </a:rPr>
              <a:t> and </a:t>
            </a:r>
            <a:r>
              <a:rPr lang="it-IT" sz="1800" dirty="0" err="1">
                <a:effectLst/>
              </a:rPr>
              <a:t>see</a:t>
            </a:r>
            <a:r>
              <a:rPr lang="it-IT" sz="1800" dirty="0">
                <a:effectLst/>
              </a:rPr>
              <a:t>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follow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 to </a:t>
            </a:r>
            <a:r>
              <a:rPr lang="it-IT" sz="1800" dirty="0" err="1">
                <a:effectLst/>
              </a:rPr>
              <a:t>easily</a:t>
            </a:r>
            <a:r>
              <a:rPr lang="it-IT" sz="1800" dirty="0">
                <a:effectLst/>
              </a:rPr>
              <a:t> access </a:t>
            </a:r>
            <a:r>
              <a:rPr lang="it-IT" sz="1800" dirty="0" err="1">
                <a:effectLst/>
              </a:rPr>
              <a:t>their</a:t>
            </a:r>
            <a:r>
              <a:rPr lang="it-IT" sz="1800" dirty="0">
                <a:effectLst/>
              </a:rPr>
              <a:t> user </a:t>
            </a:r>
            <a:r>
              <a:rPr lang="it-IT" sz="1800" dirty="0" err="1">
                <a:effectLst/>
              </a:rPr>
              <a:t>profile</a:t>
            </a:r>
            <a:r>
              <a:rPr lang="it-IT" sz="1800" dirty="0">
                <a:effectLst/>
              </a:rPr>
              <a:t> and images </a:t>
            </a:r>
            <a:endParaRPr lang="en-GB" sz="1800" dirty="0">
              <a:solidFill>
                <a:srgbClr val="BD1109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4/12/23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1A910-A064-6B57-403B-B684CFF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83" y="1650635"/>
            <a:ext cx="10833234" cy="3556730"/>
          </a:xfrm>
        </p:spPr>
        <p:txBody>
          <a:bodyPr anchor="ctr"/>
          <a:lstStyle/>
          <a:p>
            <a:pPr algn="ctr"/>
            <a:r>
              <a:rPr lang="en-GB" dirty="0"/>
              <a:t>User stories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1477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32" y="2744724"/>
            <a:ext cx="6118136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6932" y="2744724"/>
            <a:ext cx="6118135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5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2" y="1736216"/>
            <a:ext cx="8366496" cy="426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5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7619" y="1736216"/>
            <a:ext cx="8116761" cy="426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4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15490" y="3429000"/>
            <a:ext cx="4961020" cy="260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11820"/>
            <a:ext cx="7772400" cy="16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settings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89286"/>
            <a:ext cx="5288619" cy="2783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79009"/>
            <a:ext cx="7772400" cy="1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55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135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Amasis MT Pro Medium</vt:lpstr>
      <vt:lpstr>Arial</vt:lpstr>
      <vt:lpstr>CMR10</vt:lpstr>
      <vt:lpstr>Lao UI</vt:lpstr>
      <vt:lpstr>Univers Light</vt:lpstr>
      <vt:lpstr>TribuneVTI</vt:lpstr>
      <vt:lpstr>MyPics</vt:lpstr>
      <vt:lpstr>Idea</vt:lpstr>
      <vt:lpstr>User stories &amp; Prototypes</vt:lpstr>
      <vt:lpstr>Login</vt:lpstr>
      <vt:lpstr>Sign up</vt:lpstr>
      <vt:lpstr>Main</vt:lpstr>
      <vt:lpstr>Main</vt:lpstr>
      <vt:lpstr>User profile</vt:lpstr>
      <vt:lpstr>User settings</vt:lpstr>
      <vt:lpstr>Pic</vt:lpstr>
      <vt:lpstr>Add pic</vt:lpstr>
      <vt:lpstr>Effort estimation</vt:lpstr>
      <vt:lpstr>System architetture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MyPics</dc:title>
  <dc:creator>Martina Turbessi</dc:creator>
  <cp:lastModifiedBy>Martina Turbessi</cp:lastModifiedBy>
  <cp:revision>3</cp:revision>
  <dcterms:created xsi:type="dcterms:W3CDTF">2023-04-11T11:47:02Z</dcterms:created>
  <dcterms:modified xsi:type="dcterms:W3CDTF">2023-04-12T10:49:48Z</dcterms:modified>
</cp:coreProperties>
</file>