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87" r:id="rId8"/>
    <p:sldId id="284" r:id="rId9"/>
    <p:sldId id="285" r:id="rId10"/>
    <p:sldId id="261" r:id="rId11"/>
    <p:sldId id="263" r:id="rId12"/>
    <p:sldId id="264" r:id="rId13"/>
    <p:sldId id="281" r:id="rId14"/>
    <p:sldId id="265" r:id="rId15"/>
    <p:sldId id="266" r:id="rId16"/>
    <p:sldId id="267" r:id="rId17"/>
    <p:sldId id="268" r:id="rId18"/>
    <p:sldId id="280" r:id="rId19"/>
    <p:sldId id="288" r:id="rId20"/>
    <p:sldId id="282" r:id="rId21"/>
    <p:sldId id="289" r:id="rId22"/>
    <p:sldId id="269" r:id="rId23"/>
    <p:sldId id="270" r:id="rId24"/>
    <p:sldId id="271" r:id="rId25"/>
    <p:sldId id="283" r:id="rId26"/>
    <p:sldId id="272" r:id="rId27"/>
    <p:sldId id="273" r:id="rId28"/>
    <p:sldId id="274" r:id="rId29"/>
    <p:sldId id="286" r:id="rId30"/>
    <p:sldId id="275" r:id="rId31"/>
    <p:sldId id="276" r:id="rId32"/>
    <p:sldId id="277" r:id="rId33"/>
    <p:sldId id="278" r:id="rId34"/>
    <p:sldId id="279" r:id="rId35"/>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660"/>
  </p:normalViewPr>
  <p:slideViewPr>
    <p:cSldViewPr snapToGrid="0">
      <p:cViewPr varScale="1">
        <p:scale>
          <a:sx n="108" d="100"/>
          <a:sy n="108" d="100"/>
        </p:scale>
        <p:origin x="70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4C23F2-D853-E76C-1B52-5AC36D2A13B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5BCEBED4-B776-4909-B545-95F4420F8F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B05B2036-9BA3-F7E9-58F3-3E7192334474}"/>
              </a:ext>
            </a:extLst>
          </p:cNvPr>
          <p:cNvSpPr>
            <a:spLocks noGrp="1"/>
          </p:cNvSpPr>
          <p:nvPr>
            <p:ph type="dt" sz="half" idx="10"/>
          </p:nvPr>
        </p:nvSpPr>
        <p:spPr/>
        <p:txBody>
          <a:bodyPr/>
          <a:lstStyle/>
          <a:p>
            <a:fld id="{6EB9ACCE-5825-49DD-8148-540711781FD6}" type="datetimeFigureOut">
              <a:rPr lang="es-CL" smtClean="0"/>
              <a:t>18-04-2024</a:t>
            </a:fld>
            <a:endParaRPr lang="es-CL"/>
          </a:p>
        </p:txBody>
      </p:sp>
      <p:sp>
        <p:nvSpPr>
          <p:cNvPr id="5" name="Marcador de pie de página 4">
            <a:extLst>
              <a:ext uri="{FF2B5EF4-FFF2-40B4-BE49-F238E27FC236}">
                <a16:creationId xmlns:a16="http://schemas.microsoft.com/office/drawing/2014/main" id="{6BD5BF49-1F1C-04F2-E49A-C0DBB9815C28}"/>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D6ACAACF-76E5-911E-FB73-24C864B04D2A}"/>
              </a:ext>
            </a:extLst>
          </p:cNvPr>
          <p:cNvSpPr>
            <a:spLocks noGrp="1"/>
          </p:cNvSpPr>
          <p:nvPr>
            <p:ph type="sldNum" sz="quarter" idx="12"/>
          </p:nvPr>
        </p:nvSpPr>
        <p:spPr/>
        <p:txBody>
          <a:bodyPr/>
          <a:lstStyle/>
          <a:p>
            <a:fld id="{09D12C3A-3B96-4AE7-AF5F-87397B4D8307}" type="slidenum">
              <a:rPr lang="es-CL" smtClean="0"/>
              <a:t>‹Nº›</a:t>
            </a:fld>
            <a:endParaRPr lang="es-CL"/>
          </a:p>
        </p:txBody>
      </p:sp>
    </p:spTree>
    <p:extLst>
      <p:ext uri="{BB962C8B-B14F-4D97-AF65-F5344CB8AC3E}">
        <p14:creationId xmlns:p14="http://schemas.microsoft.com/office/powerpoint/2010/main" val="4268992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6F62D4-0F96-829B-54F9-9518B3753954}"/>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B5F9F964-4E70-30D1-144B-5DD3D58DF09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331CEB08-C28A-D11D-B369-D02C6E6EBF6C}"/>
              </a:ext>
            </a:extLst>
          </p:cNvPr>
          <p:cNvSpPr>
            <a:spLocks noGrp="1"/>
          </p:cNvSpPr>
          <p:nvPr>
            <p:ph type="dt" sz="half" idx="10"/>
          </p:nvPr>
        </p:nvSpPr>
        <p:spPr/>
        <p:txBody>
          <a:bodyPr/>
          <a:lstStyle/>
          <a:p>
            <a:fld id="{6EB9ACCE-5825-49DD-8148-540711781FD6}" type="datetimeFigureOut">
              <a:rPr lang="es-CL" smtClean="0"/>
              <a:t>18-04-2024</a:t>
            </a:fld>
            <a:endParaRPr lang="es-CL"/>
          </a:p>
        </p:txBody>
      </p:sp>
      <p:sp>
        <p:nvSpPr>
          <p:cNvPr id="5" name="Marcador de pie de página 4">
            <a:extLst>
              <a:ext uri="{FF2B5EF4-FFF2-40B4-BE49-F238E27FC236}">
                <a16:creationId xmlns:a16="http://schemas.microsoft.com/office/drawing/2014/main" id="{91AE82B9-9D6B-F7E2-42D1-F116DE388631}"/>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D0C09682-478D-06C0-64BF-CF1BC6D8C978}"/>
              </a:ext>
            </a:extLst>
          </p:cNvPr>
          <p:cNvSpPr>
            <a:spLocks noGrp="1"/>
          </p:cNvSpPr>
          <p:nvPr>
            <p:ph type="sldNum" sz="quarter" idx="12"/>
          </p:nvPr>
        </p:nvSpPr>
        <p:spPr/>
        <p:txBody>
          <a:bodyPr/>
          <a:lstStyle/>
          <a:p>
            <a:fld id="{09D12C3A-3B96-4AE7-AF5F-87397B4D8307}" type="slidenum">
              <a:rPr lang="es-CL" smtClean="0"/>
              <a:t>‹Nº›</a:t>
            </a:fld>
            <a:endParaRPr lang="es-CL"/>
          </a:p>
        </p:txBody>
      </p:sp>
    </p:spTree>
    <p:extLst>
      <p:ext uri="{BB962C8B-B14F-4D97-AF65-F5344CB8AC3E}">
        <p14:creationId xmlns:p14="http://schemas.microsoft.com/office/powerpoint/2010/main" val="1524483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131D205-8715-1803-CF11-14DED014567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3ACC7341-9ADE-B27F-385A-42F9BF899E0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AC084D89-4045-97AC-95ED-36FD21AAEFAE}"/>
              </a:ext>
            </a:extLst>
          </p:cNvPr>
          <p:cNvSpPr>
            <a:spLocks noGrp="1"/>
          </p:cNvSpPr>
          <p:nvPr>
            <p:ph type="dt" sz="half" idx="10"/>
          </p:nvPr>
        </p:nvSpPr>
        <p:spPr/>
        <p:txBody>
          <a:bodyPr/>
          <a:lstStyle/>
          <a:p>
            <a:fld id="{6EB9ACCE-5825-49DD-8148-540711781FD6}" type="datetimeFigureOut">
              <a:rPr lang="es-CL" smtClean="0"/>
              <a:t>18-04-2024</a:t>
            </a:fld>
            <a:endParaRPr lang="es-CL"/>
          </a:p>
        </p:txBody>
      </p:sp>
      <p:sp>
        <p:nvSpPr>
          <p:cNvPr id="5" name="Marcador de pie de página 4">
            <a:extLst>
              <a:ext uri="{FF2B5EF4-FFF2-40B4-BE49-F238E27FC236}">
                <a16:creationId xmlns:a16="http://schemas.microsoft.com/office/drawing/2014/main" id="{7AB2AC20-C463-F95A-0833-7EA988BEDB00}"/>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C0F8D99C-246D-6EAF-B0A1-9BFE059AF894}"/>
              </a:ext>
            </a:extLst>
          </p:cNvPr>
          <p:cNvSpPr>
            <a:spLocks noGrp="1"/>
          </p:cNvSpPr>
          <p:nvPr>
            <p:ph type="sldNum" sz="quarter" idx="12"/>
          </p:nvPr>
        </p:nvSpPr>
        <p:spPr/>
        <p:txBody>
          <a:bodyPr/>
          <a:lstStyle/>
          <a:p>
            <a:fld id="{09D12C3A-3B96-4AE7-AF5F-87397B4D8307}" type="slidenum">
              <a:rPr lang="es-CL" smtClean="0"/>
              <a:t>‹Nº›</a:t>
            </a:fld>
            <a:endParaRPr lang="es-CL"/>
          </a:p>
        </p:txBody>
      </p:sp>
    </p:spTree>
    <p:extLst>
      <p:ext uri="{BB962C8B-B14F-4D97-AF65-F5344CB8AC3E}">
        <p14:creationId xmlns:p14="http://schemas.microsoft.com/office/powerpoint/2010/main" val="906647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8310FE-513E-A62E-6195-91C5E069AF4F}"/>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42FB367E-90FE-1669-73F7-834B68C1A36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41DF2CA6-51CF-37D9-88C5-C4D43713DA9C}"/>
              </a:ext>
            </a:extLst>
          </p:cNvPr>
          <p:cNvSpPr>
            <a:spLocks noGrp="1"/>
          </p:cNvSpPr>
          <p:nvPr>
            <p:ph type="dt" sz="half" idx="10"/>
          </p:nvPr>
        </p:nvSpPr>
        <p:spPr/>
        <p:txBody>
          <a:bodyPr/>
          <a:lstStyle/>
          <a:p>
            <a:fld id="{6EB9ACCE-5825-49DD-8148-540711781FD6}" type="datetimeFigureOut">
              <a:rPr lang="es-CL" smtClean="0"/>
              <a:t>18-04-2024</a:t>
            </a:fld>
            <a:endParaRPr lang="es-CL"/>
          </a:p>
        </p:txBody>
      </p:sp>
      <p:sp>
        <p:nvSpPr>
          <p:cNvPr id="5" name="Marcador de pie de página 4">
            <a:extLst>
              <a:ext uri="{FF2B5EF4-FFF2-40B4-BE49-F238E27FC236}">
                <a16:creationId xmlns:a16="http://schemas.microsoft.com/office/drawing/2014/main" id="{A5E0C0BE-09B8-A209-F7F1-72A20AAD3E99}"/>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3C913C18-912E-D458-07A9-3FE500215656}"/>
              </a:ext>
            </a:extLst>
          </p:cNvPr>
          <p:cNvSpPr>
            <a:spLocks noGrp="1"/>
          </p:cNvSpPr>
          <p:nvPr>
            <p:ph type="sldNum" sz="quarter" idx="12"/>
          </p:nvPr>
        </p:nvSpPr>
        <p:spPr/>
        <p:txBody>
          <a:bodyPr/>
          <a:lstStyle/>
          <a:p>
            <a:fld id="{09D12C3A-3B96-4AE7-AF5F-87397B4D8307}" type="slidenum">
              <a:rPr lang="es-CL" smtClean="0"/>
              <a:t>‹Nº›</a:t>
            </a:fld>
            <a:endParaRPr lang="es-CL"/>
          </a:p>
        </p:txBody>
      </p:sp>
    </p:spTree>
    <p:extLst>
      <p:ext uri="{BB962C8B-B14F-4D97-AF65-F5344CB8AC3E}">
        <p14:creationId xmlns:p14="http://schemas.microsoft.com/office/powerpoint/2010/main" val="893211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958C4C-D794-D010-916F-C86E8B3728F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4DAAD7BA-5D01-80EE-CD08-291E9A386A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36DC343-8BB8-3EF8-A9E7-5784BC1F82E4}"/>
              </a:ext>
            </a:extLst>
          </p:cNvPr>
          <p:cNvSpPr>
            <a:spLocks noGrp="1"/>
          </p:cNvSpPr>
          <p:nvPr>
            <p:ph type="dt" sz="half" idx="10"/>
          </p:nvPr>
        </p:nvSpPr>
        <p:spPr/>
        <p:txBody>
          <a:bodyPr/>
          <a:lstStyle/>
          <a:p>
            <a:fld id="{6EB9ACCE-5825-49DD-8148-540711781FD6}" type="datetimeFigureOut">
              <a:rPr lang="es-CL" smtClean="0"/>
              <a:t>18-04-2024</a:t>
            </a:fld>
            <a:endParaRPr lang="es-CL"/>
          </a:p>
        </p:txBody>
      </p:sp>
      <p:sp>
        <p:nvSpPr>
          <p:cNvPr id="5" name="Marcador de pie de página 4">
            <a:extLst>
              <a:ext uri="{FF2B5EF4-FFF2-40B4-BE49-F238E27FC236}">
                <a16:creationId xmlns:a16="http://schemas.microsoft.com/office/drawing/2014/main" id="{A6CAC9F2-7843-5C15-1365-81AC82BB0E4B}"/>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ABD63253-AD92-AC05-01FF-F3EAF7C687E2}"/>
              </a:ext>
            </a:extLst>
          </p:cNvPr>
          <p:cNvSpPr>
            <a:spLocks noGrp="1"/>
          </p:cNvSpPr>
          <p:nvPr>
            <p:ph type="sldNum" sz="quarter" idx="12"/>
          </p:nvPr>
        </p:nvSpPr>
        <p:spPr/>
        <p:txBody>
          <a:bodyPr/>
          <a:lstStyle/>
          <a:p>
            <a:fld id="{09D12C3A-3B96-4AE7-AF5F-87397B4D8307}" type="slidenum">
              <a:rPr lang="es-CL" smtClean="0"/>
              <a:t>‹Nº›</a:t>
            </a:fld>
            <a:endParaRPr lang="es-CL"/>
          </a:p>
        </p:txBody>
      </p:sp>
    </p:spTree>
    <p:extLst>
      <p:ext uri="{BB962C8B-B14F-4D97-AF65-F5344CB8AC3E}">
        <p14:creationId xmlns:p14="http://schemas.microsoft.com/office/powerpoint/2010/main" val="1834294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ED7BF9-69C9-F6AC-B0F5-50C0F1E02980}"/>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494CB97D-BB42-67A4-CAEF-F2836166BC1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C944671D-4A84-4106-6DD9-DF8FECCC25D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DCE6E70E-A9DA-9B05-37D0-2831123D95AD}"/>
              </a:ext>
            </a:extLst>
          </p:cNvPr>
          <p:cNvSpPr>
            <a:spLocks noGrp="1"/>
          </p:cNvSpPr>
          <p:nvPr>
            <p:ph type="dt" sz="half" idx="10"/>
          </p:nvPr>
        </p:nvSpPr>
        <p:spPr/>
        <p:txBody>
          <a:bodyPr/>
          <a:lstStyle/>
          <a:p>
            <a:fld id="{6EB9ACCE-5825-49DD-8148-540711781FD6}" type="datetimeFigureOut">
              <a:rPr lang="es-CL" smtClean="0"/>
              <a:t>18-04-2024</a:t>
            </a:fld>
            <a:endParaRPr lang="es-CL"/>
          </a:p>
        </p:txBody>
      </p:sp>
      <p:sp>
        <p:nvSpPr>
          <p:cNvPr id="6" name="Marcador de pie de página 5">
            <a:extLst>
              <a:ext uri="{FF2B5EF4-FFF2-40B4-BE49-F238E27FC236}">
                <a16:creationId xmlns:a16="http://schemas.microsoft.com/office/drawing/2014/main" id="{3F1BF1B3-CA84-4782-2467-50637CB221C3}"/>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40F6CC06-E968-6E10-A923-CC502BF0BD9F}"/>
              </a:ext>
            </a:extLst>
          </p:cNvPr>
          <p:cNvSpPr>
            <a:spLocks noGrp="1"/>
          </p:cNvSpPr>
          <p:nvPr>
            <p:ph type="sldNum" sz="quarter" idx="12"/>
          </p:nvPr>
        </p:nvSpPr>
        <p:spPr/>
        <p:txBody>
          <a:bodyPr/>
          <a:lstStyle/>
          <a:p>
            <a:fld id="{09D12C3A-3B96-4AE7-AF5F-87397B4D8307}" type="slidenum">
              <a:rPr lang="es-CL" smtClean="0"/>
              <a:t>‹Nº›</a:t>
            </a:fld>
            <a:endParaRPr lang="es-CL"/>
          </a:p>
        </p:txBody>
      </p:sp>
    </p:spTree>
    <p:extLst>
      <p:ext uri="{BB962C8B-B14F-4D97-AF65-F5344CB8AC3E}">
        <p14:creationId xmlns:p14="http://schemas.microsoft.com/office/powerpoint/2010/main" val="831462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386561-BC12-3D02-7A19-64D41D8D120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A4269C02-63D5-AF5B-F12E-F835B3146F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5C37143-085F-32F0-DEA9-BBDE9E618FE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33EFCA8F-F66A-7AB9-AB79-59907F217D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F720ED8-7267-7C08-9989-BAE87C14CA7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40C514D4-B43D-7439-FE3F-976A4B4A6F0A}"/>
              </a:ext>
            </a:extLst>
          </p:cNvPr>
          <p:cNvSpPr>
            <a:spLocks noGrp="1"/>
          </p:cNvSpPr>
          <p:nvPr>
            <p:ph type="dt" sz="half" idx="10"/>
          </p:nvPr>
        </p:nvSpPr>
        <p:spPr/>
        <p:txBody>
          <a:bodyPr/>
          <a:lstStyle/>
          <a:p>
            <a:fld id="{6EB9ACCE-5825-49DD-8148-540711781FD6}" type="datetimeFigureOut">
              <a:rPr lang="es-CL" smtClean="0"/>
              <a:t>18-04-2024</a:t>
            </a:fld>
            <a:endParaRPr lang="es-CL"/>
          </a:p>
        </p:txBody>
      </p:sp>
      <p:sp>
        <p:nvSpPr>
          <p:cNvPr id="8" name="Marcador de pie de página 7">
            <a:extLst>
              <a:ext uri="{FF2B5EF4-FFF2-40B4-BE49-F238E27FC236}">
                <a16:creationId xmlns:a16="http://schemas.microsoft.com/office/drawing/2014/main" id="{700C39B0-11B0-49B6-BC7B-DB7239D02282}"/>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0567F0F8-B478-0BDD-B3D7-EA1A54F7EDE8}"/>
              </a:ext>
            </a:extLst>
          </p:cNvPr>
          <p:cNvSpPr>
            <a:spLocks noGrp="1"/>
          </p:cNvSpPr>
          <p:nvPr>
            <p:ph type="sldNum" sz="quarter" idx="12"/>
          </p:nvPr>
        </p:nvSpPr>
        <p:spPr/>
        <p:txBody>
          <a:bodyPr/>
          <a:lstStyle/>
          <a:p>
            <a:fld id="{09D12C3A-3B96-4AE7-AF5F-87397B4D8307}" type="slidenum">
              <a:rPr lang="es-CL" smtClean="0"/>
              <a:t>‹Nº›</a:t>
            </a:fld>
            <a:endParaRPr lang="es-CL"/>
          </a:p>
        </p:txBody>
      </p:sp>
    </p:spTree>
    <p:extLst>
      <p:ext uri="{BB962C8B-B14F-4D97-AF65-F5344CB8AC3E}">
        <p14:creationId xmlns:p14="http://schemas.microsoft.com/office/powerpoint/2010/main" val="1032484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E2C42B-29C3-4CB6-71BD-2887FDA9B1A7}"/>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ABAB3F7D-69EE-FF3E-04FE-39F0589A7534}"/>
              </a:ext>
            </a:extLst>
          </p:cNvPr>
          <p:cNvSpPr>
            <a:spLocks noGrp="1"/>
          </p:cNvSpPr>
          <p:nvPr>
            <p:ph type="dt" sz="half" idx="10"/>
          </p:nvPr>
        </p:nvSpPr>
        <p:spPr/>
        <p:txBody>
          <a:bodyPr/>
          <a:lstStyle/>
          <a:p>
            <a:fld id="{6EB9ACCE-5825-49DD-8148-540711781FD6}" type="datetimeFigureOut">
              <a:rPr lang="es-CL" smtClean="0"/>
              <a:t>18-04-2024</a:t>
            </a:fld>
            <a:endParaRPr lang="es-CL"/>
          </a:p>
        </p:txBody>
      </p:sp>
      <p:sp>
        <p:nvSpPr>
          <p:cNvPr id="4" name="Marcador de pie de página 3">
            <a:extLst>
              <a:ext uri="{FF2B5EF4-FFF2-40B4-BE49-F238E27FC236}">
                <a16:creationId xmlns:a16="http://schemas.microsoft.com/office/drawing/2014/main" id="{4C5FB4E7-2C85-F98C-AAAD-3860EA836812}"/>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A13C5F19-C5D1-0891-BAA5-67C863BBE590}"/>
              </a:ext>
            </a:extLst>
          </p:cNvPr>
          <p:cNvSpPr>
            <a:spLocks noGrp="1"/>
          </p:cNvSpPr>
          <p:nvPr>
            <p:ph type="sldNum" sz="quarter" idx="12"/>
          </p:nvPr>
        </p:nvSpPr>
        <p:spPr/>
        <p:txBody>
          <a:bodyPr/>
          <a:lstStyle/>
          <a:p>
            <a:fld id="{09D12C3A-3B96-4AE7-AF5F-87397B4D8307}" type="slidenum">
              <a:rPr lang="es-CL" smtClean="0"/>
              <a:t>‹Nº›</a:t>
            </a:fld>
            <a:endParaRPr lang="es-CL"/>
          </a:p>
        </p:txBody>
      </p:sp>
    </p:spTree>
    <p:extLst>
      <p:ext uri="{BB962C8B-B14F-4D97-AF65-F5344CB8AC3E}">
        <p14:creationId xmlns:p14="http://schemas.microsoft.com/office/powerpoint/2010/main" val="4216137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8FF326B-1D2A-93B0-A720-6F8CE68AAF49}"/>
              </a:ext>
            </a:extLst>
          </p:cNvPr>
          <p:cNvSpPr>
            <a:spLocks noGrp="1"/>
          </p:cNvSpPr>
          <p:nvPr>
            <p:ph type="dt" sz="half" idx="10"/>
          </p:nvPr>
        </p:nvSpPr>
        <p:spPr/>
        <p:txBody>
          <a:bodyPr/>
          <a:lstStyle/>
          <a:p>
            <a:fld id="{6EB9ACCE-5825-49DD-8148-540711781FD6}" type="datetimeFigureOut">
              <a:rPr lang="es-CL" smtClean="0"/>
              <a:t>18-04-2024</a:t>
            </a:fld>
            <a:endParaRPr lang="es-CL"/>
          </a:p>
        </p:txBody>
      </p:sp>
      <p:sp>
        <p:nvSpPr>
          <p:cNvPr id="3" name="Marcador de pie de página 2">
            <a:extLst>
              <a:ext uri="{FF2B5EF4-FFF2-40B4-BE49-F238E27FC236}">
                <a16:creationId xmlns:a16="http://schemas.microsoft.com/office/drawing/2014/main" id="{C5A3F649-0998-2DE7-9F0B-823D69FED1D8}"/>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E8722878-FA8A-033A-016F-29261E76E84A}"/>
              </a:ext>
            </a:extLst>
          </p:cNvPr>
          <p:cNvSpPr>
            <a:spLocks noGrp="1"/>
          </p:cNvSpPr>
          <p:nvPr>
            <p:ph type="sldNum" sz="quarter" idx="12"/>
          </p:nvPr>
        </p:nvSpPr>
        <p:spPr/>
        <p:txBody>
          <a:bodyPr/>
          <a:lstStyle/>
          <a:p>
            <a:fld id="{09D12C3A-3B96-4AE7-AF5F-87397B4D8307}" type="slidenum">
              <a:rPr lang="es-CL" smtClean="0"/>
              <a:t>‹Nº›</a:t>
            </a:fld>
            <a:endParaRPr lang="es-CL"/>
          </a:p>
        </p:txBody>
      </p:sp>
    </p:spTree>
    <p:extLst>
      <p:ext uri="{BB962C8B-B14F-4D97-AF65-F5344CB8AC3E}">
        <p14:creationId xmlns:p14="http://schemas.microsoft.com/office/powerpoint/2010/main" val="2204816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53F590-8AFA-D1B6-D2C3-05D3AEF9718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3125B6D7-B513-58DC-F5A9-0D9FBFA5AE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E4CE16E6-8A98-D9DF-7B36-601B06D41D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8569BA5-7F56-21E6-2701-F12B0A2957D8}"/>
              </a:ext>
            </a:extLst>
          </p:cNvPr>
          <p:cNvSpPr>
            <a:spLocks noGrp="1"/>
          </p:cNvSpPr>
          <p:nvPr>
            <p:ph type="dt" sz="half" idx="10"/>
          </p:nvPr>
        </p:nvSpPr>
        <p:spPr/>
        <p:txBody>
          <a:bodyPr/>
          <a:lstStyle/>
          <a:p>
            <a:fld id="{6EB9ACCE-5825-49DD-8148-540711781FD6}" type="datetimeFigureOut">
              <a:rPr lang="es-CL" smtClean="0"/>
              <a:t>18-04-2024</a:t>
            </a:fld>
            <a:endParaRPr lang="es-CL"/>
          </a:p>
        </p:txBody>
      </p:sp>
      <p:sp>
        <p:nvSpPr>
          <p:cNvPr id="6" name="Marcador de pie de página 5">
            <a:extLst>
              <a:ext uri="{FF2B5EF4-FFF2-40B4-BE49-F238E27FC236}">
                <a16:creationId xmlns:a16="http://schemas.microsoft.com/office/drawing/2014/main" id="{547D162F-347F-888B-5B9E-38A1D460C024}"/>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858F896D-C3FD-19FA-1B0B-D7B0025B94A2}"/>
              </a:ext>
            </a:extLst>
          </p:cNvPr>
          <p:cNvSpPr>
            <a:spLocks noGrp="1"/>
          </p:cNvSpPr>
          <p:nvPr>
            <p:ph type="sldNum" sz="quarter" idx="12"/>
          </p:nvPr>
        </p:nvSpPr>
        <p:spPr/>
        <p:txBody>
          <a:bodyPr/>
          <a:lstStyle/>
          <a:p>
            <a:fld id="{09D12C3A-3B96-4AE7-AF5F-87397B4D8307}" type="slidenum">
              <a:rPr lang="es-CL" smtClean="0"/>
              <a:t>‹Nº›</a:t>
            </a:fld>
            <a:endParaRPr lang="es-CL"/>
          </a:p>
        </p:txBody>
      </p:sp>
    </p:spTree>
    <p:extLst>
      <p:ext uri="{BB962C8B-B14F-4D97-AF65-F5344CB8AC3E}">
        <p14:creationId xmlns:p14="http://schemas.microsoft.com/office/powerpoint/2010/main" val="1322465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3F7046-306F-3DF7-529C-1B3130BBD20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D33C15D6-7840-D9E7-CD4E-C36031186E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EBD57707-E837-EC34-3162-34A7DA0428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F94693A-4EFE-B2AE-12FF-75CACC9BAB25}"/>
              </a:ext>
            </a:extLst>
          </p:cNvPr>
          <p:cNvSpPr>
            <a:spLocks noGrp="1"/>
          </p:cNvSpPr>
          <p:nvPr>
            <p:ph type="dt" sz="half" idx="10"/>
          </p:nvPr>
        </p:nvSpPr>
        <p:spPr/>
        <p:txBody>
          <a:bodyPr/>
          <a:lstStyle/>
          <a:p>
            <a:fld id="{6EB9ACCE-5825-49DD-8148-540711781FD6}" type="datetimeFigureOut">
              <a:rPr lang="es-CL" smtClean="0"/>
              <a:t>18-04-2024</a:t>
            </a:fld>
            <a:endParaRPr lang="es-CL"/>
          </a:p>
        </p:txBody>
      </p:sp>
      <p:sp>
        <p:nvSpPr>
          <p:cNvPr id="6" name="Marcador de pie de página 5">
            <a:extLst>
              <a:ext uri="{FF2B5EF4-FFF2-40B4-BE49-F238E27FC236}">
                <a16:creationId xmlns:a16="http://schemas.microsoft.com/office/drawing/2014/main" id="{4146B0D4-5984-1AF9-793F-7ADB81F579BB}"/>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88687843-EBAF-476A-46BD-DACCD7F0FE79}"/>
              </a:ext>
            </a:extLst>
          </p:cNvPr>
          <p:cNvSpPr>
            <a:spLocks noGrp="1"/>
          </p:cNvSpPr>
          <p:nvPr>
            <p:ph type="sldNum" sz="quarter" idx="12"/>
          </p:nvPr>
        </p:nvSpPr>
        <p:spPr/>
        <p:txBody>
          <a:bodyPr/>
          <a:lstStyle/>
          <a:p>
            <a:fld id="{09D12C3A-3B96-4AE7-AF5F-87397B4D8307}" type="slidenum">
              <a:rPr lang="es-CL" smtClean="0"/>
              <a:t>‹Nº›</a:t>
            </a:fld>
            <a:endParaRPr lang="es-CL"/>
          </a:p>
        </p:txBody>
      </p:sp>
    </p:spTree>
    <p:extLst>
      <p:ext uri="{BB962C8B-B14F-4D97-AF65-F5344CB8AC3E}">
        <p14:creationId xmlns:p14="http://schemas.microsoft.com/office/powerpoint/2010/main" val="1795907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17E28D8-7F6D-FA44-7FAC-9BE8055E14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17A92635-368D-1BE9-4533-94E8C7B494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B080F574-F4FF-2965-CE17-AF42ED1C12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B9ACCE-5825-49DD-8148-540711781FD6}" type="datetimeFigureOut">
              <a:rPr lang="es-CL" smtClean="0"/>
              <a:t>18-04-2024</a:t>
            </a:fld>
            <a:endParaRPr lang="es-CL"/>
          </a:p>
        </p:txBody>
      </p:sp>
      <p:sp>
        <p:nvSpPr>
          <p:cNvPr id="5" name="Marcador de pie de página 4">
            <a:extLst>
              <a:ext uri="{FF2B5EF4-FFF2-40B4-BE49-F238E27FC236}">
                <a16:creationId xmlns:a16="http://schemas.microsoft.com/office/drawing/2014/main" id="{1FCD44B2-0720-FD56-0307-56AA233993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E462970E-B50E-A6DB-F388-B09C894B5F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12C3A-3B96-4AE7-AF5F-87397B4D8307}" type="slidenum">
              <a:rPr lang="es-CL" smtClean="0"/>
              <a:t>‹Nº›</a:t>
            </a:fld>
            <a:endParaRPr lang="es-CL"/>
          </a:p>
        </p:txBody>
      </p:sp>
    </p:spTree>
    <p:extLst>
      <p:ext uri="{BB962C8B-B14F-4D97-AF65-F5344CB8AC3E}">
        <p14:creationId xmlns:p14="http://schemas.microsoft.com/office/powerpoint/2010/main" val="4163916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hyperlink" Target="https://www.z-table.com/" TargetMode="Externa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5C7956-3912-A331-FCE9-0D72CEA4AAE2}"/>
              </a:ext>
            </a:extLst>
          </p:cNvPr>
          <p:cNvSpPr>
            <a:spLocks noGrp="1"/>
          </p:cNvSpPr>
          <p:nvPr>
            <p:ph type="ctrTitle"/>
          </p:nvPr>
        </p:nvSpPr>
        <p:spPr/>
        <p:txBody>
          <a:bodyPr/>
          <a:lstStyle/>
          <a:p>
            <a:endParaRPr lang="es-CL"/>
          </a:p>
        </p:txBody>
      </p:sp>
      <p:sp>
        <p:nvSpPr>
          <p:cNvPr id="3" name="Subtítulo 2">
            <a:extLst>
              <a:ext uri="{FF2B5EF4-FFF2-40B4-BE49-F238E27FC236}">
                <a16:creationId xmlns:a16="http://schemas.microsoft.com/office/drawing/2014/main" id="{2E1EC937-BFCE-51B8-4C2D-4F1B2C9F5A96}"/>
              </a:ext>
            </a:extLst>
          </p:cNvPr>
          <p:cNvSpPr>
            <a:spLocks noGrp="1"/>
          </p:cNvSpPr>
          <p:nvPr>
            <p:ph type="subTitle" idx="1"/>
          </p:nvPr>
        </p:nvSpPr>
        <p:spPr/>
        <p:txBody>
          <a:bodyPr/>
          <a:lstStyle/>
          <a:p>
            <a:endParaRPr lang="es-CL"/>
          </a:p>
        </p:txBody>
      </p:sp>
      <p:pic>
        <p:nvPicPr>
          <p:cNvPr id="5" name="Imagen 4">
            <a:extLst>
              <a:ext uri="{FF2B5EF4-FFF2-40B4-BE49-F238E27FC236}">
                <a16:creationId xmlns:a16="http://schemas.microsoft.com/office/drawing/2014/main" id="{4163712B-FC44-541A-E659-2AD450C5C1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81"/>
            <a:ext cx="12191999" cy="6868561"/>
          </a:xfrm>
          <a:prstGeom prst="rect">
            <a:avLst/>
          </a:prstGeom>
        </p:spPr>
      </p:pic>
    </p:spTree>
    <p:extLst>
      <p:ext uri="{BB962C8B-B14F-4D97-AF65-F5344CB8AC3E}">
        <p14:creationId xmlns:p14="http://schemas.microsoft.com/office/powerpoint/2010/main" val="1820969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5C7956-3912-A331-FCE9-0D72CEA4AAE2}"/>
              </a:ext>
            </a:extLst>
          </p:cNvPr>
          <p:cNvSpPr>
            <a:spLocks noGrp="1"/>
          </p:cNvSpPr>
          <p:nvPr>
            <p:ph type="ctrTitle"/>
          </p:nvPr>
        </p:nvSpPr>
        <p:spPr/>
        <p:txBody>
          <a:bodyPr/>
          <a:lstStyle/>
          <a:p>
            <a:endParaRPr lang="es-CL"/>
          </a:p>
        </p:txBody>
      </p:sp>
      <p:sp>
        <p:nvSpPr>
          <p:cNvPr id="3" name="Subtítulo 2">
            <a:extLst>
              <a:ext uri="{FF2B5EF4-FFF2-40B4-BE49-F238E27FC236}">
                <a16:creationId xmlns:a16="http://schemas.microsoft.com/office/drawing/2014/main" id="{2E1EC937-BFCE-51B8-4C2D-4F1B2C9F5A96}"/>
              </a:ext>
            </a:extLst>
          </p:cNvPr>
          <p:cNvSpPr>
            <a:spLocks noGrp="1"/>
          </p:cNvSpPr>
          <p:nvPr>
            <p:ph type="subTitle" idx="1"/>
          </p:nvPr>
        </p:nvSpPr>
        <p:spPr/>
        <p:txBody>
          <a:bodyPr/>
          <a:lstStyle/>
          <a:p>
            <a:endParaRPr lang="es-CL"/>
          </a:p>
        </p:txBody>
      </p:sp>
      <p:pic>
        <p:nvPicPr>
          <p:cNvPr id="5" name="Imagen 4">
            <a:extLst>
              <a:ext uri="{FF2B5EF4-FFF2-40B4-BE49-F238E27FC236}">
                <a16:creationId xmlns:a16="http://schemas.microsoft.com/office/drawing/2014/main" id="{8D1874EE-0366-7EFA-6F0E-F246FF28E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8" y="0"/>
            <a:ext cx="12194678" cy="6858000"/>
          </a:xfrm>
          <a:prstGeom prst="rect">
            <a:avLst/>
          </a:prstGeom>
        </p:spPr>
      </p:pic>
    </p:spTree>
    <p:extLst>
      <p:ext uri="{BB962C8B-B14F-4D97-AF65-F5344CB8AC3E}">
        <p14:creationId xmlns:p14="http://schemas.microsoft.com/office/powerpoint/2010/main" val="3501616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5C7956-3912-A331-FCE9-0D72CEA4AAE2}"/>
              </a:ext>
            </a:extLst>
          </p:cNvPr>
          <p:cNvSpPr>
            <a:spLocks noGrp="1"/>
          </p:cNvSpPr>
          <p:nvPr>
            <p:ph type="ctrTitle"/>
          </p:nvPr>
        </p:nvSpPr>
        <p:spPr/>
        <p:txBody>
          <a:bodyPr/>
          <a:lstStyle/>
          <a:p>
            <a:endParaRPr lang="es-CL"/>
          </a:p>
        </p:txBody>
      </p:sp>
      <p:sp>
        <p:nvSpPr>
          <p:cNvPr id="3" name="Subtítulo 2">
            <a:extLst>
              <a:ext uri="{FF2B5EF4-FFF2-40B4-BE49-F238E27FC236}">
                <a16:creationId xmlns:a16="http://schemas.microsoft.com/office/drawing/2014/main" id="{2E1EC937-BFCE-51B8-4C2D-4F1B2C9F5A96}"/>
              </a:ext>
            </a:extLst>
          </p:cNvPr>
          <p:cNvSpPr>
            <a:spLocks noGrp="1"/>
          </p:cNvSpPr>
          <p:nvPr>
            <p:ph type="subTitle" idx="1"/>
          </p:nvPr>
        </p:nvSpPr>
        <p:spPr/>
        <p:txBody>
          <a:bodyPr/>
          <a:lstStyle/>
          <a:p>
            <a:endParaRPr lang="es-CL"/>
          </a:p>
        </p:txBody>
      </p:sp>
      <p:pic>
        <p:nvPicPr>
          <p:cNvPr id="5" name="Imagen 4">
            <a:extLst>
              <a:ext uri="{FF2B5EF4-FFF2-40B4-BE49-F238E27FC236}">
                <a16:creationId xmlns:a16="http://schemas.microsoft.com/office/drawing/2014/main" id="{5DFA71C3-500D-46A7-11C3-97A5EC5EE7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84"/>
            <a:ext cx="12192000" cy="6859883"/>
          </a:xfrm>
          <a:prstGeom prst="rect">
            <a:avLst/>
          </a:prstGeom>
        </p:spPr>
      </p:pic>
    </p:spTree>
    <p:extLst>
      <p:ext uri="{BB962C8B-B14F-4D97-AF65-F5344CB8AC3E}">
        <p14:creationId xmlns:p14="http://schemas.microsoft.com/office/powerpoint/2010/main" val="2918324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5C7956-3912-A331-FCE9-0D72CEA4AAE2}"/>
              </a:ext>
            </a:extLst>
          </p:cNvPr>
          <p:cNvSpPr>
            <a:spLocks noGrp="1"/>
          </p:cNvSpPr>
          <p:nvPr>
            <p:ph type="ctrTitle"/>
          </p:nvPr>
        </p:nvSpPr>
        <p:spPr/>
        <p:txBody>
          <a:bodyPr/>
          <a:lstStyle/>
          <a:p>
            <a:endParaRPr lang="es-CL"/>
          </a:p>
        </p:txBody>
      </p:sp>
      <p:sp>
        <p:nvSpPr>
          <p:cNvPr id="3" name="Subtítulo 2">
            <a:extLst>
              <a:ext uri="{FF2B5EF4-FFF2-40B4-BE49-F238E27FC236}">
                <a16:creationId xmlns:a16="http://schemas.microsoft.com/office/drawing/2014/main" id="{2E1EC937-BFCE-51B8-4C2D-4F1B2C9F5A96}"/>
              </a:ext>
            </a:extLst>
          </p:cNvPr>
          <p:cNvSpPr>
            <a:spLocks noGrp="1"/>
          </p:cNvSpPr>
          <p:nvPr>
            <p:ph type="subTitle" idx="1"/>
          </p:nvPr>
        </p:nvSpPr>
        <p:spPr/>
        <p:txBody>
          <a:bodyPr/>
          <a:lstStyle/>
          <a:p>
            <a:endParaRPr lang="es-CL"/>
          </a:p>
        </p:txBody>
      </p:sp>
      <p:pic>
        <p:nvPicPr>
          <p:cNvPr id="5" name="Imagen 4">
            <a:extLst>
              <a:ext uri="{FF2B5EF4-FFF2-40B4-BE49-F238E27FC236}">
                <a16:creationId xmlns:a16="http://schemas.microsoft.com/office/drawing/2014/main" id="{61238F27-60EA-B1C1-4EC8-E9A7CF6CA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04"/>
            <a:ext cx="12192000" cy="6841795"/>
          </a:xfrm>
          <a:prstGeom prst="rect">
            <a:avLst/>
          </a:prstGeom>
        </p:spPr>
      </p:pic>
    </p:spTree>
    <p:extLst>
      <p:ext uri="{BB962C8B-B14F-4D97-AF65-F5344CB8AC3E}">
        <p14:creationId xmlns:p14="http://schemas.microsoft.com/office/powerpoint/2010/main" val="3427784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FF5A70-FF8D-7B98-15E8-FD413EC1E7A6}"/>
              </a:ext>
            </a:extLst>
          </p:cNvPr>
          <p:cNvSpPr>
            <a:spLocks noGrp="1"/>
          </p:cNvSpPr>
          <p:nvPr>
            <p:ph type="title"/>
          </p:nvPr>
        </p:nvSpPr>
        <p:spPr/>
        <p:txBody>
          <a:bodyPr/>
          <a:lstStyle/>
          <a:p>
            <a:endParaRPr lang="es-CL" dirty="0"/>
          </a:p>
        </p:txBody>
      </p:sp>
      <p:sp>
        <p:nvSpPr>
          <p:cNvPr id="3" name="Marcador de contenido 2">
            <a:extLst>
              <a:ext uri="{FF2B5EF4-FFF2-40B4-BE49-F238E27FC236}">
                <a16:creationId xmlns:a16="http://schemas.microsoft.com/office/drawing/2014/main" id="{23BE108E-BFFF-B295-77E6-9497A0DC8B17}"/>
              </a:ext>
            </a:extLst>
          </p:cNvPr>
          <p:cNvSpPr>
            <a:spLocks noGrp="1"/>
          </p:cNvSpPr>
          <p:nvPr>
            <p:ph idx="1"/>
          </p:nvPr>
        </p:nvSpPr>
        <p:spPr>
          <a:xfrm>
            <a:off x="2773532" y="1790114"/>
            <a:ext cx="6113016" cy="3483222"/>
          </a:xfrm>
        </p:spPr>
        <p:txBody>
          <a:bodyPr/>
          <a:lstStyle/>
          <a:p>
            <a:endParaRPr lang="es-CL" dirty="0"/>
          </a:p>
        </p:txBody>
      </p:sp>
      <p:pic>
        <p:nvPicPr>
          <p:cNvPr id="5" name="Imagen 4">
            <a:extLst>
              <a:ext uri="{FF2B5EF4-FFF2-40B4-BE49-F238E27FC236}">
                <a16:creationId xmlns:a16="http://schemas.microsoft.com/office/drawing/2014/main" id="{831D13B5-0CBD-A6B3-4EEA-FB5FBEB8B1CB}"/>
              </a:ext>
            </a:extLst>
          </p:cNvPr>
          <p:cNvPicPr>
            <a:picLocks noChangeAspect="1"/>
          </p:cNvPicPr>
          <p:nvPr/>
        </p:nvPicPr>
        <p:blipFill>
          <a:blip r:embed="rId2"/>
          <a:stretch>
            <a:fillRect/>
          </a:stretch>
        </p:blipFill>
        <p:spPr>
          <a:xfrm>
            <a:off x="232576" y="6030912"/>
            <a:ext cx="1428750" cy="561975"/>
          </a:xfrm>
          <a:prstGeom prst="rect">
            <a:avLst/>
          </a:prstGeom>
        </p:spPr>
      </p:pic>
    </p:spTree>
    <p:extLst>
      <p:ext uri="{BB962C8B-B14F-4D97-AF65-F5344CB8AC3E}">
        <p14:creationId xmlns:p14="http://schemas.microsoft.com/office/powerpoint/2010/main" val="2994141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5C7956-3912-A331-FCE9-0D72CEA4AAE2}"/>
              </a:ext>
            </a:extLst>
          </p:cNvPr>
          <p:cNvSpPr>
            <a:spLocks noGrp="1"/>
          </p:cNvSpPr>
          <p:nvPr>
            <p:ph type="ctrTitle"/>
          </p:nvPr>
        </p:nvSpPr>
        <p:spPr/>
        <p:txBody>
          <a:bodyPr/>
          <a:lstStyle/>
          <a:p>
            <a:endParaRPr lang="es-CL"/>
          </a:p>
        </p:txBody>
      </p:sp>
      <p:sp>
        <p:nvSpPr>
          <p:cNvPr id="3" name="Subtítulo 2">
            <a:extLst>
              <a:ext uri="{FF2B5EF4-FFF2-40B4-BE49-F238E27FC236}">
                <a16:creationId xmlns:a16="http://schemas.microsoft.com/office/drawing/2014/main" id="{2E1EC937-BFCE-51B8-4C2D-4F1B2C9F5A96}"/>
              </a:ext>
            </a:extLst>
          </p:cNvPr>
          <p:cNvSpPr>
            <a:spLocks noGrp="1"/>
          </p:cNvSpPr>
          <p:nvPr>
            <p:ph type="subTitle" idx="1"/>
          </p:nvPr>
        </p:nvSpPr>
        <p:spPr/>
        <p:txBody>
          <a:bodyPr/>
          <a:lstStyle/>
          <a:p>
            <a:endParaRPr lang="es-CL"/>
          </a:p>
        </p:txBody>
      </p:sp>
      <p:pic>
        <p:nvPicPr>
          <p:cNvPr id="5" name="Imagen 4">
            <a:extLst>
              <a:ext uri="{FF2B5EF4-FFF2-40B4-BE49-F238E27FC236}">
                <a16:creationId xmlns:a16="http://schemas.microsoft.com/office/drawing/2014/main" id="{75421524-7AEF-441F-6761-D61A6BBE52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84"/>
            <a:ext cx="12192000" cy="6859883"/>
          </a:xfrm>
          <a:prstGeom prst="rect">
            <a:avLst/>
          </a:prstGeom>
        </p:spPr>
      </p:pic>
    </p:spTree>
    <p:extLst>
      <p:ext uri="{BB962C8B-B14F-4D97-AF65-F5344CB8AC3E}">
        <p14:creationId xmlns:p14="http://schemas.microsoft.com/office/powerpoint/2010/main" val="671489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5C7956-3912-A331-FCE9-0D72CEA4AAE2}"/>
              </a:ext>
            </a:extLst>
          </p:cNvPr>
          <p:cNvSpPr>
            <a:spLocks noGrp="1"/>
          </p:cNvSpPr>
          <p:nvPr>
            <p:ph type="ctrTitle"/>
          </p:nvPr>
        </p:nvSpPr>
        <p:spPr/>
        <p:txBody>
          <a:bodyPr/>
          <a:lstStyle/>
          <a:p>
            <a:endParaRPr lang="es-CL"/>
          </a:p>
        </p:txBody>
      </p:sp>
      <p:sp>
        <p:nvSpPr>
          <p:cNvPr id="3" name="Subtítulo 2">
            <a:extLst>
              <a:ext uri="{FF2B5EF4-FFF2-40B4-BE49-F238E27FC236}">
                <a16:creationId xmlns:a16="http://schemas.microsoft.com/office/drawing/2014/main" id="{2E1EC937-BFCE-51B8-4C2D-4F1B2C9F5A96}"/>
              </a:ext>
            </a:extLst>
          </p:cNvPr>
          <p:cNvSpPr>
            <a:spLocks noGrp="1"/>
          </p:cNvSpPr>
          <p:nvPr>
            <p:ph type="subTitle" idx="1"/>
          </p:nvPr>
        </p:nvSpPr>
        <p:spPr/>
        <p:txBody>
          <a:bodyPr/>
          <a:lstStyle/>
          <a:p>
            <a:endParaRPr lang="es-CL"/>
          </a:p>
        </p:txBody>
      </p:sp>
      <p:pic>
        <p:nvPicPr>
          <p:cNvPr id="5" name="Imagen 4">
            <a:extLst>
              <a:ext uri="{FF2B5EF4-FFF2-40B4-BE49-F238E27FC236}">
                <a16:creationId xmlns:a16="http://schemas.microsoft.com/office/drawing/2014/main" id="{E02BA875-D77A-5730-392F-C52EBE1A74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6" y="1"/>
            <a:ext cx="12198046" cy="6858000"/>
          </a:xfrm>
          <a:prstGeom prst="rect">
            <a:avLst/>
          </a:prstGeom>
        </p:spPr>
      </p:pic>
    </p:spTree>
    <p:extLst>
      <p:ext uri="{BB962C8B-B14F-4D97-AF65-F5344CB8AC3E}">
        <p14:creationId xmlns:p14="http://schemas.microsoft.com/office/powerpoint/2010/main" val="1740416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5C7956-3912-A331-FCE9-0D72CEA4AAE2}"/>
              </a:ext>
            </a:extLst>
          </p:cNvPr>
          <p:cNvSpPr>
            <a:spLocks noGrp="1"/>
          </p:cNvSpPr>
          <p:nvPr>
            <p:ph type="ctrTitle"/>
          </p:nvPr>
        </p:nvSpPr>
        <p:spPr/>
        <p:txBody>
          <a:bodyPr/>
          <a:lstStyle/>
          <a:p>
            <a:endParaRPr lang="es-CL"/>
          </a:p>
        </p:txBody>
      </p:sp>
      <p:sp>
        <p:nvSpPr>
          <p:cNvPr id="3" name="Subtítulo 2">
            <a:extLst>
              <a:ext uri="{FF2B5EF4-FFF2-40B4-BE49-F238E27FC236}">
                <a16:creationId xmlns:a16="http://schemas.microsoft.com/office/drawing/2014/main" id="{2E1EC937-BFCE-51B8-4C2D-4F1B2C9F5A96}"/>
              </a:ext>
            </a:extLst>
          </p:cNvPr>
          <p:cNvSpPr>
            <a:spLocks noGrp="1"/>
          </p:cNvSpPr>
          <p:nvPr>
            <p:ph type="subTitle" idx="1"/>
          </p:nvPr>
        </p:nvSpPr>
        <p:spPr/>
        <p:txBody>
          <a:bodyPr/>
          <a:lstStyle/>
          <a:p>
            <a:endParaRPr lang="es-CL"/>
          </a:p>
        </p:txBody>
      </p:sp>
      <p:pic>
        <p:nvPicPr>
          <p:cNvPr id="5" name="Imagen 4">
            <a:extLst>
              <a:ext uri="{FF2B5EF4-FFF2-40B4-BE49-F238E27FC236}">
                <a16:creationId xmlns:a16="http://schemas.microsoft.com/office/drawing/2014/main" id="{440AB3B0-B780-1575-6D8B-42E1EE47BE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29032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5C7956-3912-A331-FCE9-0D72CEA4AAE2}"/>
              </a:ext>
            </a:extLst>
          </p:cNvPr>
          <p:cNvSpPr>
            <a:spLocks noGrp="1"/>
          </p:cNvSpPr>
          <p:nvPr>
            <p:ph type="ctrTitle"/>
          </p:nvPr>
        </p:nvSpPr>
        <p:spPr/>
        <p:txBody>
          <a:bodyPr/>
          <a:lstStyle/>
          <a:p>
            <a:endParaRPr lang="es-CL"/>
          </a:p>
        </p:txBody>
      </p:sp>
      <p:sp>
        <p:nvSpPr>
          <p:cNvPr id="3" name="Subtítulo 2">
            <a:extLst>
              <a:ext uri="{FF2B5EF4-FFF2-40B4-BE49-F238E27FC236}">
                <a16:creationId xmlns:a16="http://schemas.microsoft.com/office/drawing/2014/main" id="{2E1EC937-BFCE-51B8-4C2D-4F1B2C9F5A96}"/>
              </a:ext>
            </a:extLst>
          </p:cNvPr>
          <p:cNvSpPr>
            <a:spLocks noGrp="1"/>
          </p:cNvSpPr>
          <p:nvPr>
            <p:ph type="subTitle" idx="1"/>
          </p:nvPr>
        </p:nvSpPr>
        <p:spPr/>
        <p:txBody>
          <a:bodyPr/>
          <a:lstStyle/>
          <a:p>
            <a:endParaRPr lang="es-CL"/>
          </a:p>
        </p:txBody>
      </p:sp>
      <p:pic>
        <p:nvPicPr>
          <p:cNvPr id="5" name="Imagen 4">
            <a:extLst>
              <a:ext uri="{FF2B5EF4-FFF2-40B4-BE49-F238E27FC236}">
                <a16:creationId xmlns:a16="http://schemas.microsoft.com/office/drawing/2014/main" id="{59050184-1869-F883-DA77-A73FC51DE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862"/>
            <a:ext cx="12191999" cy="6839138"/>
          </a:xfrm>
          <a:prstGeom prst="rect">
            <a:avLst/>
          </a:prstGeom>
        </p:spPr>
      </p:pic>
    </p:spTree>
    <p:extLst>
      <p:ext uri="{BB962C8B-B14F-4D97-AF65-F5344CB8AC3E}">
        <p14:creationId xmlns:p14="http://schemas.microsoft.com/office/powerpoint/2010/main" val="3578721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556BD7B-419C-13B9-F651-86F11CBC1F7F}"/>
              </a:ext>
            </a:extLst>
          </p:cNvPr>
          <p:cNvPicPr>
            <a:picLocks noChangeAspect="1"/>
          </p:cNvPicPr>
          <p:nvPr/>
        </p:nvPicPr>
        <p:blipFill>
          <a:blip r:embed="rId2"/>
          <a:stretch>
            <a:fillRect/>
          </a:stretch>
        </p:blipFill>
        <p:spPr>
          <a:xfrm>
            <a:off x="205943" y="6190711"/>
            <a:ext cx="1346659" cy="529686"/>
          </a:xfrm>
          <a:prstGeom prst="rect">
            <a:avLst/>
          </a:prstGeom>
        </p:spPr>
      </p:pic>
      <p:pic>
        <p:nvPicPr>
          <p:cNvPr id="9" name="Imagen 8">
            <a:extLst>
              <a:ext uri="{FF2B5EF4-FFF2-40B4-BE49-F238E27FC236}">
                <a16:creationId xmlns:a16="http://schemas.microsoft.com/office/drawing/2014/main" id="{0F488BD3-53C7-9F71-2341-02D8F1ED5B9E}"/>
              </a:ext>
            </a:extLst>
          </p:cNvPr>
          <p:cNvPicPr>
            <a:picLocks noChangeAspect="1"/>
          </p:cNvPicPr>
          <p:nvPr/>
        </p:nvPicPr>
        <p:blipFill>
          <a:blip r:embed="rId3"/>
          <a:stretch>
            <a:fillRect/>
          </a:stretch>
        </p:blipFill>
        <p:spPr>
          <a:xfrm>
            <a:off x="828577" y="1124159"/>
            <a:ext cx="2244294" cy="1425999"/>
          </a:xfrm>
          <a:prstGeom prst="rect">
            <a:avLst/>
          </a:prstGeom>
        </p:spPr>
      </p:pic>
      <p:sp>
        <p:nvSpPr>
          <p:cNvPr id="14" name="CuadroTexto 13">
            <a:extLst>
              <a:ext uri="{FF2B5EF4-FFF2-40B4-BE49-F238E27FC236}">
                <a16:creationId xmlns:a16="http://schemas.microsoft.com/office/drawing/2014/main" id="{9A995ADB-B934-8CC7-F7BE-DB3652D76427}"/>
              </a:ext>
            </a:extLst>
          </p:cNvPr>
          <p:cNvSpPr txBox="1"/>
          <p:nvPr/>
        </p:nvSpPr>
        <p:spPr>
          <a:xfrm>
            <a:off x="331433" y="137603"/>
            <a:ext cx="1375505" cy="584775"/>
          </a:xfrm>
          <a:prstGeom prst="rect">
            <a:avLst/>
          </a:prstGeom>
          <a:noFill/>
        </p:spPr>
        <p:txBody>
          <a:bodyPr wrap="none" rtlCol="0">
            <a:spAutoFit/>
          </a:bodyPr>
          <a:lstStyle/>
          <a:p>
            <a:r>
              <a:rPr lang="es-MX" sz="3200" b="1" dirty="0">
                <a:solidFill>
                  <a:schemeClr val="accent6"/>
                </a:solidFill>
                <a:cs typeface="Arial" panose="020B0604020202020204" pitchFamily="34" charset="0"/>
              </a:rPr>
              <a:t>Z score</a:t>
            </a:r>
            <a:endParaRPr lang="es-CL" sz="3200" b="1" dirty="0">
              <a:solidFill>
                <a:schemeClr val="accent6"/>
              </a:solidFill>
              <a:cs typeface="Arial" panose="020B0604020202020204" pitchFamily="34" charset="0"/>
            </a:endParaRPr>
          </a:p>
        </p:txBody>
      </p:sp>
      <p:sp>
        <p:nvSpPr>
          <p:cNvPr id="15" name="CuadroTexto 14">
            <a:extLst>
              <a:ext uri="{FF2B5EF4-FFF2-40B4-BE49-F238E27FC236}">
                <a16:creationId xmlns:a16="http://schemas.microsoft.com/office/drawing/2014/main" id="{DBE7A144-7B3C-0D89-92F0-897433ACB924}"/>
              </a:ext>
            </a:extLst>
          </p:cNvPr>
          <p:cNvSpPr txBox="1"/>
          <p:nvPr/>
        </p:nvSpPr>
        <p:spPr>
          <a:xfrm>
            <a:off x="3595457" y="1124159"/>
            <a:ext cx="7514878" cy="923330"/>
          </a:xfrm>
          <a:prstGeom prst="rect">
            <a:avLst/>
          </a:prstGeom>
          <a:noFill/>
        </p:spPr>
        <p:txBody>
          <a:bodyPr wrap="none" rtlCol="0">
            <a:spAutoFit/>
          </a:bodyPr>
          <a:lstStyle/>
          <a:p>
            <a:r>
              <a:rPr lang="es-MX" b="0" i="0" dirty="0">
                <a:solidFill>
                  <a:srgbClr val="0D0D0D"/>
                </a:solidFill>
                <a:effectLst/>
                <a:latin typeface="Söhne"/>
              </a:rPr>
              <a:t>"Las entradas de la tabla representan el área bajo la curva de campana </a:t>
            </a:r>
          </a:p>
          <a:p>
            <a:r>
              <a:rPr lang="es-MX" b="0" i="0" dirty="0">
                <a:solidFill>
                  <a:srgbClr val="0D0D0D"/>
                </a:solidFill>
                <a:effectLst/>
                <a:latin typeface="Söhne"/>
              </a:rPr>
              <a:t>a la izquierda de z  (también conocido como usar probabilidades directamente</a:t>
            </a:r>
          </a:p>
          <a:p>
            <a:r>
              <a:rPr lang="es-MX" b="0" i="0" dirty="0">
                <a:solidFill>
                  <a:srgbClr val="0D0D0D"/>
                </a:solidFill>
                <a:effectLst/>
                <a:latin typeface="Söhne"/>
              </a:rPr>
              <a:t> de la tabla)."</a:t>
            </a:r>
            <a:endParaRPr lang="es-CL" dirty="0"/>
          </a:p>
        </p:txBody>
      </p:sp>
      <p:pic>
        <p:nvPicPr>
          <p:cNvPr id="20" name="Imagen 19">
            <a:extLst>
              <a:ext uri="{FF2B5EF4-FFF2-40B4-BE49-F238E27FC236}">
                <a16:creationId xmlns:a16="http://schemas.microsoft.com/office/drawing/2014/main" id="{2C8D4705-3B51-48C4-458E-99E24FBAC4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577" y="3565683"/>
            <a:ext cx="2447929" cy="1594496"/>
          </a:xfrm>
          <a:prstGeom prst="rect">
            <a:avLst/>
          </a:prstGeom>
        </p:spPr>
      </p:pic>
      <p:pic>
        <p:nvPicPr>
          <p:cNvPr id="22" name="Imagen 21">
            <a:extLst>
              <a:ext uri="{FF2B5EF4-FFF2-40B4-BE49-F238E27FC236}">
                <a16:creationId xmlns:a16="http://schemas.microsoft.com/office/drawing/2014/main" id="{817CB174-3AC2-0E1F-385A-4F34AE0DF8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2567" y="3909591"/>
            <a:ext cx="5192907" cy="1084234"/>
          </a:xfrm>
          <a:prstGeom prst="rect">
            <a:avLst/>
          </a:prstGeom>
        </p:spPr>
      </p:pic>
      <p:sp>
        <p:nvSpPr>
          <p:cNvPr id="23" name="CuadroTexto 22">
            <a:extLst>
              <a:ext uri="{FF2B5EF4-FFF2-40B4-BE49-F238E27FC236}">
                <a16:creationId xmlns:a16="http://schemas.microsoft.com/office/drawing/2014/main" id="{C458E52B-2DDE-2488-18CA-3D4429DA4242}"/>
              </a:ext>
            </a:extLst>
          </p:cNvPr>
          <p:cNvSpPr txBox="1"/>
          <p:nvPr/>
        </p:nvSpPr>
        <p:spPr>
          <a:xfrm>
            <a:off x="5202315" y="5601810"/>
            <a:ext cx="2635017" cy="369332"/>
          </a:xfrm>
          <a:prstGeom prst="rect">
            <a:avLst/>
          </a:prstGeom>
          <a:noFill/>
        </p:spPr>
        <p:txBody>
          <a:bodyPr wrap="none" rtlCol="0">
            <a:spAutoFit/>
          </a:bodyPr>
          <a:lstStyle/>
          <a:p>
            <a:r>
              <a:rPr lang="es-CL" dirty="0">
                <a:hlinkClick r:id="rId6"/>
              </a:rPr>
              <a:t>https://www.z-table.com/</a:t>
            </a:r>
            <a:endParaRPr lang="es-CL" dirty="0"/>
          </a:p>
        </p:txBody>
      </p:sp>
      <p:pic>
        <p:nvPicPr>
          <p:cNvPr id="24" name="Imagen 23">
            <a:extLst>
              <a:ext uri="{FF2B5EF4-FFF2-40B4-BE49-F238E27FC236}">
                <a16:creationId xmlns:a16="http://schemas.microsoft.com/office/drawing/2014/main" id="{754245C5-F3DC-175B-561B-93E3F2135A82}"/>
              </a:ext>
            </a:extLst>
          </p:cNvPr>
          <p:cNvPicPr>
            <a:picLocks noChangeAspect="1"/>
          </p:cNvPicPr>
          <p:nvPr/>
        </p:nvPicPr>
        <p:blipFill>
          <a:blip r:embed="rId7"/>
          <a:stretch>
            <a:fillRect/>
          </a:stretch>
        </p:blipFill>
        <p:spPr>
          <a:xfrm>
            <a:off x="10257152" y="137603"/>
            <a:ext cx="1603415" cy="853993"/>
          </a:xfrm>
          <a:prstGeom prst="rect">
            <a:avLst/>
          </a:prstGeom>
        </p:spPr>
      </p:pic>
    </p:spTree>
    <p:extLst>
      <p:ext uri="{BB962C8B-B14F-4D97-AF65-F5344CB8AC3E}">
        <p14:creationId xmlns:p14="http://schemas.microsoft.com/office/powerpoint/2010/main" val="262307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556BD7B-419C-13B9-F651-86F11CBC1F7F}"/>
              </a:ext>
            </a:extLst>
          </p:cNvPr>
          <p:cNvPicPr>
            <a:picLocks noChangeAspect="1"/>
          </p:cNvPicPr>
          <p:nvPr/>
        </p:nvPicPr>
        <p:blipFill>
          <a:blip r:embed="rId2"/>
          <a:stretch>
            <a:fillRect/>
          </a:stretch>
        </p:blipFill>
        <p:spPr>
          <a:xfrm>
            <a:off x="205943" y="6190711"/>
            <a:ext cx="1346659" cy="529686"/>
          </a:xfrm>
          <a:prstGeom prst="rect">
            <a:avLst/>
          </a:prstGeom>
        </p:spPr>
      </p:pic>
      <p:pic>
        <p:nvPicPr>
          <p:cNvPr id="7" name="Imagen 6">
            <a:extLst>
              <a:ext uri="{FF2B5EF4-FFF2-40B4-BE49-F238E27FC236}">
                <a16:creationId xmlns:a16="http://schemas.microsoft.com/office/drawing/2014/main" id="{6C3F13FB-CBDF-3D95-51CB-9729BAB2BD35}"/>
              </a:ext>
            </a:extLst>
          </p:cNvPr>
          <p:cNvPicPr>
            <a:picLocks noChangeAspect="1"/>
          </p:cNvPicPr>
          <p:nvPr/>
        </p:nvPicPr>
        <p:blipFill>
          <a:blip r:embed="rId3"/>
          <a:stretch>
            <a:fillRect/>
          </a:stretch>
        </p:blipFill>
        <p:spPr>
          <a:xfrm>
            <a:off x="10257152" y="137603"/>
            <a:ext cx="1603415" cy="853993"/>
          </a:xfrm>
          <a:prstGeom prst="rect">
            <a:avLst/>
          </a:prstGeom>
        </p:spPr>
      </p:pic>
      <p:sp>
        <p:nvSpPr>
          <p:cNvPr id="14" name="CuadroTexto 13">
            <a:extLst>
              <a:ext uri="{FF2B5EF4-FFF2-40B4-BE49-F238E27FC236}">
                <a16:creationId xmlns:a16="http://schemas.microsoft.com/office/drawing/2014/main" id="{9A995ADB-B934-8CC7-F7BE-DB3652D76427}"/>
              </a:ext>
            </a:extLst>
          </p:cNvPr>
          <p:cNvSpPr txBox="1"/>
          <p:nvPr/>
        </p:nvSpPr>
        <p:spPr>
          <a:xfrm>
            <a:off x="331433" y="137603"/>
            <a:ext cx="2892523" cy="584775"/>
          </a:xfrm>
          <a:prstGeom prst="rect">
            <a:avLst/>
          </a:prstGeom>
          <a:noFill/>
        </p:spPr>
        <p:txBody>
          <a:bodyPr wrap="none" rtlCol="0">
            <a:spAutoFit/>
          </a:bodyPr>
          <a:lstStyle/>
          <a:p>
            <a:r>
              <a:rPr lang="es-MX" sz="3200" b="1" dirty="0">
                <a:solidFill>
                  <a:schemeClr val="accent6"/>
                </a:solidFill>
                <a:cs typeface="Arial" panose="020B0604020202020204" pitchFamily="34" charset="0"/>
              </a:rPr>
              <a:t>Z score ejercicio</a:t>
            </a:r>
            <a:endParaRPr lang="es-CL" sz="3200" b="1" dirty="0">
              <a:solidFill>
                <a:schemeClr val="accent6"/>
              </a:solidFill>
              <a:cs typeface="Arial" panose="020B0604020202020204" pitchFamily="34" charset="0"/>
            </a:endParaRPr>
          </a:p>
        </p:txBody>
      </p:sp>
      <p:sp>
        <p:nvSpPr>
          <p:cNvPr id="2" name="CuadroTexto 1">
            <a:extLst>
              <a:ext uri="{FF2B5EF4-FFF2-40B4-BE49-F238E27FC236}">
                <a16:creationId xmlns:a16="http://schemas.microsoft.com/office/drawing/2014/main" id="{8E12F980-91D8-B3BB-997E-A8D62D564F24}"/>
              </a:ext>
            </a:extLst>
          </p:cNvPr>
          <p:cNvSpPr txBox="1"/>
          <p:nvPr/>
        </p:nvSpPr>
        <p:spPr>
          <a:xfrm>
            <a:off x="331433" y="1012054"/>
            <a:ext cx="10514335" cy="646331"/>
          </a:xfrm>
          <a:prstGeom prst="rect">
            <a:avLst/>
          </a:prstGeom>
          <a:noFill/>
        </p:spPr>
        <p:txBody>
          <a:bodyPr wrap="square" rtlCol="0">
            <a:spAutoFit/>
          </a:bodyPr>
          <a:lstStyle/>
          <a:p>
            <a:pPr algn="l"/>
            <a:r>
              <a:rPr lang="es-MX" b="0" i="0" dirty="0">
                <a:solidFill>
                  <a:srgbClr val="0D0D0D"/>
                </a:solidFill>
                <a:effectLst/>
                <a:latin typeface="Söhne"/>
              </a:rPr>
              <a:t>Los puntajes de CI tienen una media de 100 y una desviación estándar de 16. Se dice que Albert Einstein tenía un CI de 160.</a:t>
            </a:r>
          </a:p>
        </p:txBody>
      </p:sp>
      <p:sp>
        <p:nvSpPr>
          <p:cNvPr id="3" name="CuadroTexto 2">
            <a:extLst>
              <a:ext uri="{FF2B5EF4-FFF2-40B4-BE49-F238E27FC236}">
                <a16:creationId xmlns:a16="http://schemas.microsoft.com/office/drawing/2014/main" id="{7AD62724-5ADD-DC6A-3F4D-D12ED2924433}"/>
              </a:ext>
            </a:extLst>
          </p:cNvPr>
          <p:cNvSpPr txBox="1"/>
          <p:nvPr/>
        </p:nvSpPr>
        <p:spPr>
          <a:xfrm>
            <a:off x="331433" y="1898017"/>
            <a:ext cx="7679185" cy="2862322"/>
          </a:xfrm>
          <a:prstGeom prst="rect">
            <a:avLst/>
          </a:prstGeom>
          <a:noFill/>
        </p:spPr>
        <p:txBody>
          <a:bodyPr wrap="square" rtlCol="0">
            <a:spAutoFit/>
          </a:bodyPr>
          <a:lstStyle/>
          <a:p>
            <a:pPr marL="285750" indent="-285750">
              <a:buFont typeface="Arial" panose="020B0604020202020204" pitchFamily="34" charset="0"/>
              <a:buChar char="•"/>
            </a:pPr>
            <a:r>
              <a:rPr lang="es-MX" b="0" i="0" dirty="0">
                <a:solidFill>
                  <a:srgbClr val="0D0D0D"/>
                </a:solidFill>
                <a:effectLst/>
                <a:latin typeface="Söhne"/>
              </a:rPr>
              <a:t>¿Cuál es la diferencia entre el CI de Einstein y la media?</a:t>
            </a:r>
          </a:p>
          <a:p>
            <a:endParaRPr lang="es-MX" b="0" i="0" dirty="0">
              <a:solidFill>
                <a:srgbClr val="0D0D0D"/>
              </a:solidFill>
              <a:effectLst/>
              <a:latin typeface="Söhne"/>
            </a:endParaRPr>
          </a:p>
          <a:p>
            <a:endParaRPr lang="es-MX" b="0" i="0" dirty="0">
              <a:solidFill>
                <a:srgbClr val="0D0D0D"/>
              </a:solidFill>
              <a:effectLst/>
              <a:latin typeface="Söhne"/>
            </a:endParaRPr>
          </a:p>
          <a:p>
            <a:pPr marL="285750" indent="-285750">
              <a:buFont typeface="Arial" panose="020B0604020202020204" pitchFamily="34" charset="0"/>
              <a:buChar char="•"/>
            </a:pPr>
            <a:r>
              <a:rPr lang="es-MX" b="0" i="0" dirty="0">
                <a:solidFill>
                  <a:srgbClr val="0D0D0D"/>
                </a:solidFill>
                <a:effectLst/>
                <a:latin typeface="Söhne"/>
              </a:rPr>
              <a:t>¿Cuántas desviaciones estándar son eso?</a:t>
            </a:r>
          </a:p>
          <a:p>
            <a:endParaRPr lang="es-MX" b="0" i="0" dirty="0">
              <a:solidFill>
                <a:srgbClr val="0D0D0D"/>
              </a:solidFill>
              <a:effectLst/>
              <a:latin typeface="Söhne"/>
            </a:endParaRPr>
          </a:p>
          <a:p>
            <a:endParaRPr lang="es-MX" dirty="0">
              <a:solidFill>
                <a:srgbClr val="0D0D0D"/>
              </a:solidFill>
              <a:latin typeface="Söhne"/>
            </a:endParaRPr>
          </a:p>
          <a:p>
            <a:pPr marL="285750" indent="-285750">
              <a:buFont typeface="Arial" panose="020B0604020202020204" pitchFamily="34" charset="0"/>
              <a:buChar char="•"/>
            </a:pPr>
            <a:r>
              <a:rPr lang="es-MX" b="0" i="0" dirty="0">
                <a:solidFill>
                  <a:srgbClr val="0D0D0D"/>
                </a:solidFill>
                <a:effectLst/>
                <a:latin typeface="Söhne"/>
              </a:rPr>
              <a:t>Convierte el puntaje de CI de Einstein a un puntaje z</a:t>
            </a:r>
          </a:p>
          <a:p>
            <a:endParaRPr lang="es-MX" b="0" i="0" dirty="0">
              <a:solidFill>
                <a:srgbClr val="0D0D0D"/>
              </a:solidFill>
              <a:effectLst/>
              <a:latin typeface="Söhne"/>
            </a:endParaRPr>
          </a:p>
          <a:p>
            <a:pPr marL="285750" indent="-285750">
              <a:buFont typeface="Arial" panose="020B0604020202020204" pitchFamily="34" charset="0"/>
              <a:buChar char="•"/>
            </a:pPr>
            <a:r>
              <a:rPr lang="es-MX" b="0" i="0" dirty="0">
                <a:solidFill>
                  <a:srgbClr val="0D0D0D"/>
                </a:solidFill>
                <a:effectLst/>
                <a:latin typeface="Söhne"/>
              </a:rPr>
              <a:t>Si consideramos que los puntajes de CI "normales" son aquellos que convierten puntajes z entre -2 y 2, ¿el CI de Einstein es normal o anormal? </a:t>
            </a:r>
            <a:endParaRPr lang="es-CL" dirty="0"/>
          </a:p>
        </p:txBody>
      </p:sp>
      <p:pic>
        <p:nvPicPr>
          <p:cNvPr id="6" name="Imagen 5">
            <a:extLst>
              <a:ext uri="{FF2B5EF4-FFF2-40B4-BE49-F238E27FC236}">
                <a16:creationId xmlns:a16="http://schemas.microsoft.com/office/drawing/2014/main" id="{C0F00655-02A0-66A2-0A0C-BDB8DADBD6EC}"/>
              </a:ext>
            </a:extLst>
          </p:cNvPr>
          <p:cNvPicPr>
            <a:picLocks noChangeAspect="1"/>
          </p:cNvPicPr>
          <p:nvPr/>
        </p:nvPicPr>
        <p:blipFill>
          <a:blip r:embed="rId4"/>
          <a:stretch>
            <a:fillRect/>
          </a:stretch>
        </p:blipFill>
        <p:spPr>
          <a:xfrm>
            <a:off x="1901579" y="1403221"/>
            <a:ext cx="1428750" cy="447675"/>
          </a:xfrm>
          <a:prstGeom prst="rect">
            <a:avLst/>
          </a:prstGeom>
        </p:spPr>
      </p:pic>
      <p:pic>
        <p:nvPicPr>
          <p:cNvPr id="9" name="Imagen 8">
            <a:extLst>
              <a:ext uri="{FF2B5EF4-FFF2-40B4-BE49-F238E27FC236}">
                <a16:creationId xmlns:a16="http://schemas.microsoft.com/office/drawing/2014/main" id="{C6EC441D-C3FE-1B54-4735-02C5E3F16A17}"/>
              </a:ext>
            </a:extLst>
          </p:cNvPr>
          <p:cNvPicPr>
            <a:picLocks noChangeAspect="1"/>
          </p:cNvPicPr>
          <p:nvPr/>
        </p:nvPicPr>
        <p:blipFill>
          <a:blip r:embed="rId5"/>
          <a:stretch>
            <a:fillRect/>
          </a:stretch>
        </p:blipFill>
        <p:spPr>
          <a:xfrm>
            <a:off x="3447125" y="1444826"/>
            <a:ext cx="723900" cy="333375"/>
          </a:xfrm>
          <a:prstGeom prst="rect">
            <a:avLst/>
          </a:prstGeom>
        </p:spPr>
      </p:pic>
    </p:spTree>
    <p:extLst>
      <p:ext uri="{BB962C8B-B14F-4D97-AF65-F5344CB8AC3E}">
        <p14:creationId xmlns:p14="http://schemas.microsoft.com/office/powerpoint/2010/main" val="1990216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5C7956-3912-A331-FCE9-0D72CEA4AAE2}"/>
              </a:ext>
            </a:extLst>
          </p:cNvPr>
          <p:cNvSpPr>
            <a:spLocks noGrp="1"/>
          </p:cNvSpPr>
          <p:nvPr>
            <p:ph type="ctrTitle"/>
          </p:nvPr>
        </p:nvSpPr>
        <p:spPr/>
        <p:txBody>
          <a:bodyPr/>
          <a:lstStyle/>
          <a:p>
            <a:endParaRPr lang="es-CL"/>
          </a:p>
        </p:txBody>
      </p:sp>
      <p:sp>
        <p:nvSpPr>
          <p:cNvPr id="3" name="Subtítulo 2">
            <a:extLst>
              <a:ext uri="{FF2B5EF4-FFF2-40B4-BE49-F238E27FC236}">
                <a16:creationId xmlns:a16="http://schemas.microsoft.com/office/drawing/2014/main" id="{2E1EC937-BFCE-51B8-4C2D-4F1B2C9F5A96}"/>
              </a:ext>
            </a:extLst>
          </p:cNvPr>
          <p:cNvSpPr>
            <a:spLocks noGrp="1"/>
          </p:cNvSpPr>
          <p:nvPr>
            <p:ph type="subTitle" idx="1"/>
          </p:nvPr>
        </p:nvSpPr>
        <p:spPr/>
        <p:txBody>
          <a:bodyPr/>
          <a:lstStyle/>
          <a:p>
            <a:endParaRPr lang="es-CL"/>
          </a:p>
        </p:txBody>
      </p:sp>
      <p:pic>
        <p:nvPicPr>
          <p:cNvPr id="5" name="Imagen 4">
            <a:extLst>
              <a:ext uri="{FF2B5EF4-FFF2-40B4-BE49-F238E27FC236}">
                <a16:creationId xmlns:a16="http://schemas.microsoft.com/office/drawing/2014/main" id="{62F0F65C-BCCB-03D3-FA37-2825F93ECC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7036"/>
          </a:xfrm>
          <a:prstGeom prst="rect">
            <a:avLst/>
          </a:prstGeom>
        </p:spPr>
      </p:pic>
    </p:spTree>
    <p:extLst>
      <p:ext uri="{BB962C8B-B14F-4D97-AF65-F5344CB8AC3E}">
        <p14:creationId xmlns:p14="http://schemas.microsoft.com/office/powerpoint/2010/main" val="1345641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556BD7B-419C-13B9-F651-86F11CBC1F7F}"/>
              </a:ext>
            </a:extLst>
          </p:cNvPr>
          <p:cNvPicPr>
            <a:picLocks noChangeAspect="1"/>
          </p:cNvPicPr>
          <p:nvPr/>
        </p:nvPicPr>
        <p:blipFill>
          <a:blip r:embed="rId2"/>
          <a:stretch>
            <a:fillRect/>
          </a:stretch>
        </p:blipFill>
        <p:spPr>
          <a:xfrm>
            <a:off x="205943" y="6190711"/>
            <a:ext cx="1346659" cy="529686"/>
          </a:xfrm>
          <a:prstGeom prst="rect">
            <a:avLst/>
          </a:prstGeom>
        </p:spPr>
      </p:pic>
      <p:pic>
        <p:nvPicPr>
          <p:cNvPr id="7" name="Imagen 6">
            <a:extLst>
              <a:ext uri="{FF2B5EF4-FFF2-40B4-BE49-F238E27FC236}">
                <a16:creationId xmlns:a16="http://schemas.microsoft.com/office/drawing/2014/main" id="{6C3F13FB-CBDF-3D95-51CB-9729BAB2BD35}"/>
              </a:ext>
            </a:extLst>
          </p:cNvPr>
          <p:cNvPicPr>
            <a:picLocks noChangeAspect="1"/>
          </p:cNvPicPr>
          <p:nvPr/>
        </p:nvPicPr>
        <p:blipFill>
          <a:blip r:embed="rId3"/>
          <a:stretch>
            <a:fillRect/>
          </a:stretch>
        </p:blipFill>
        <p:spPr>
          <a:xfrm>
            <a:off x="10257152" y="137603"/>
            <a:ext cx="1603415" cy="853993"/>
          </a:xfrm>
          <a:prstGeom prst="rect">
            <a:avLst/>
          </a:prstGeom>
        </p:spPr>
      </p:pic>
      <p:sp>
        <p:nvSpPr>
          <p:cNvPr id="14" name="CuadroTexto 13">
            <a:extLst>
              <a:ext uri="{FF2B5EF4-FFF2-40B4-BE49-F238E27FC236}">
                <a16:creationId xmlns:a16="http://schemas.microsoft.com/office/drawing/2014/main" id="{9A995ADB-B934-8CC7-F7BE-DB3652D76427}"/>
              </a:ext>
            </a:extLst>
          </p:cNvPr>
          <p:cNvSpPr txBox="1"/>
          <p:nvPr/>
        </p:nvSpPr>
        <p:spPr>
          <a:xfrm>
            <a:off x="331433" y="137603"/>
            <a:ext cx="2892523" cy="584775"/>
          </a:xfrm>
          <a:prstGeom prst="rect">
            <a:avLst/>
          </a:prstGeom>
          <a:noFill/>
        </p:spPr>
        <p:txBody>
          <a:bodyPr wrap="none" rtlCol="0">
            <a:spAutoFit/>
          </a:bodyPr>
          <a:lstStyle/>
          <a:p>
            <a:r>
              <a:rPr lang="es-MX" sz="3200" b="1" dirty="0">
                <a:solidFill>
                  <a:schemeClr val="accent6"/>
                </a:solidFill>
                <a:cs typeface="Arial" panose="020B0604020202020204" pitchFamily="34" charset="0"/>
              </a:rPr>
              <a:t>Z score ejercicio</a:t>
            </a:r>
            <a:endParaRPr lang="es-CL" sz="3200" b="1" dirty="0">
              <a:solidFill>
                <a:schemeClr val="accent6"/>
              </a:solidFill>
              <a:cs typeface="Arial" panose="020B0604020202020204" pitchFamily="34" charset="0"/>
            </a:endParaRPr>
          </a:p>
        </p:txBody>
      </p:sp>
      <p:sp>
        <p:nvSpPr>
          <p:cNvPr id="2" name="CuadroTexto 1">
            <a:extLst>
              <a:ext uri="{FF2B5EF4-FFF2-40B4-BE49-F238E27FC236}">
                <a16:creationId xmlns:a16="http://schemas.microsoft.com/office/drawing/2014/main" id="{8E12F980-91D8-B3BB-997E-A8D62D564F24}"/>
              </a:ext>
            </a:extLst>
          </p:cNvPr>
          <p:cNvSpPr txBox="1"/>
          <p:nvPr/>
        </p:nvSpPr>
        <p:spPr>
          <a:xfrm>
            <a:off x="331433" y="1012054"/>
            <a:ext cx="10514335" cy="646331"/>
          </a:xfrm>
          <a:prstGeom prst="rect">
            <a:avLst/>
          </a:prstGeom>
          <a:noFill/>
        </p:spPr>
        <p:txBody>
          <a:bodyPr wrap="square" rtlCol="0">
            <a:spAutoFit/>
          </a:bodyPr>
          <a:lstStyle/>
          <a:p>
            <a:pPr algn="l"/>
            <a:r>
              <a:rPr lang="es-MX" b="0" i="0" dirty="0">
                <a:solidFill>
                  <a:srgbClr val="0D0D0D"/>
                </a:solidFill>
                <a:effectLst/>
                <a:latin typeface="Söhne"/>
              </a:rPr>
              <a:t>Los puntajes de CI tienen una media de 100 y una desviación estándar de 16. Se dice que Albert Einstein tenía un CI de 160.</a:t>
            </a:r>
          </a:p>
        </p:txBody>
      </p:sp>
      <p:sp>
        <p:nvSpPr>
          <p:cNvPr id="3" name="CuadroTexto 2">
            <a:extLst>
              <a:ext uri="{FF2B5EF4-FFF2-40B4-BE49-F238E27FC236}">
                <a16:creationId xmlns:a16="http://schemas.microsoft.com/office/drawing/2014/main" id="{7AD62724-5ADD-DC6A-3F4D-D12ED2924433}"/>
              </a:ext>
            </a:extLst>
          </p:cNvPr>
          <p:cNvSpPr txBox="1"/>
          <p:nvPr/>
        </p:nvSpPr>
        <p:spPr>
          <a:xfrm>
            <a:off x="331433" y="1898017"/>
            <a:ext cx="7679185" cy="2862322"/>
          </a:xfrm>
          <a:prstGeom prst="rect">
            <a:avLst/>
          </a:prstGeom>
          <a:noFill/>
        </p:spPr>
        <p:txBody>
          <a:bodyPr wrap="square" rtlCol="0">
            <a:spAutoFit/>
          </a:bodyPr>
          <a:lstStyle/>
          <a:p>
            <a:pPr marL="285750" indent="-285750">
              <a:buFont typeface="Arial" panose="020B0604020202020204" pitchFamily="34" charset="0"/>
              <a:buChar char="•"/>
            </a:pPr>
            <a:r>
              <a:rPr lang="es-MX" b="0" i="0" dirty="0">
                <a:solidFill>
                  <a:srgbClr val="0D0D0D"/>
                </a:solidFill>
                <a:effectLst/>
                <a:latin typeface="Söhne"/>
              </a:rPr>
              <a:t>¿Cuál es la diferencia entre el CI de Einstein y la media?</a:t>
            </a:r>
          </a:p>
          <a:p>
            <a:endParaRPr lang="es-MX" b="0" i="0" dirty="0">
              <a:solidFill>
                <a:srgbClr val="0D0D0D"/>
              </a:solidFill>
              <a:effectLst/>
              <a:latin typeface="Söhne"/>
            </a:endParaRPr>
          </a:p>
          <a:p>
            <a:endParaRPr lang="es-MX" b="0" i="0" dirty="0">
              <a:solidFill>
                <a:srgbClr val="0D0D0D"/>
              </a:solidFill>
              <a:effectLst/>
              <a:latin typeface="Söhne"/>
            </a:endParaRPr>
          </a:p>
          <a:p>
            <a:pPr marL="285750" indent="-285750">
              <a:buFont typeface="Arial" panose="020B0604020202020204" pitchFamily="34" charset="0"/>
              <a:buChar char="•"/>
            </a:pPr>
            <a:r>
              <a:rPr lang="es-MX" b="0" i="0" dirty="0">
                <a:solidFill>
                  <a:srgbClr val="0D0D0D"/>
                </a:solidFill>
                <a:effectLst/>
                <a:latin typeface="Söhne"/>
              </a:rPr>
              <a:t>¿Cuántas desviaciones estándar son eso?</a:t>
            </a:r>
          </a:p>
          <a:p>
            <a:endParaRPr lang="es-MX" b="0" i="0" dirty="0">
              <a:solidFill>
                <a:srgbClr val="0D0D0D"/>
              </a:solidFill>
              <a:effectLst/>
              <a:latin typeface="Söhne"/>
            </a:endParaRPr>
          </a:p>
          <a:p>
            <a:endParaRPr lang="es-MX" dirty="0">
              <a:solidFill>
                <a:srgbClr val="0D0D0D"/>
              </a:solidFill>
              <a:latin typeface="Söhne"/>
            </a:endParaRPr>
          </a:p>
          <a:p>
            <a:pPr marL="285750" indent="-285750">
              <a:buFont typeface="Arial" panose="020B0604020202020204" pitchFamily="34" charset="0"/>
              <a:buChar char="•"/>
            </a:pPr>
            <a:r>
              <a:rPr lang="es-MX" b="0" i="0" dirty="0">
                <a:solidFill>
                  <a:srgbClr val="0D0D0D"/>
                </a:solidFill>
                <a:effectLst/>
                <a:latin typeface="Söhne"/>
              </a:rPr>
              <a:t>Convierte el puntaje de CI de Einstein a un puntaje z</a:t>
            </a:r>
          </a:p>
          <a:p>
            <a:endParaRPr lang="es-MX" b="0" i="0" dirty="0">
              <a:solidFill>
                <a:srgbClr val="0D0D0D"/>
              </a:solidFill>
              <a:effectLst/>
              <a:latin typeface="Söhne"/>
            </a:endParaRPr>
          </a:p>
          <a:p>
            <a:pPr marL="285750" indent="-285750">
              <a:buFont typeface="Arial" panose="020B0604020202020204" pitchFamily="34" charset="0"/>
              <a:buChar char="•"/>
            </a:pPr>
            <a:r>
              <a:rPr lang="es-MX" b="0" i="0" dirty="0">
                <a:solidFill>
                  <a:srgbClr val="0D0D0D"/>
                </a:solidFill>
                <a:effectLst/>
                <a:latin typeface="Söhne"/>
              </a:rPr>
              <a:t>Si consideramos que los puntajes de CI "normales" son aquellos que convierten puntajes z entre -2 y 2, ¿el CI de Einstein es normal o anormal? </a:t>
            </a:r>
            <a:endParaRPr lang="es-CL" dirty="0"/>
          </a:p>
        </p:txBody>
      </p:sp>
      <p:pic>
        <p:nvPicPr>
          <p:cNvPr id="6" name="Imagen 5">
            <a:extLst>
              <a:ext uri="{FF2B5EF4-FFF2-40B4-BE49-F238E27FC236}">
                <a16:creationId xmlns:a16="http://schemas.microsoft.com/office/drawing/2014/main" id="{C0F00655-02A0-66A2-0A0C-BDB8DADBD6EC}"/>
              </a:ext>
            </a:extLst>
          </p:cNvPr>
          <p:cNvPicPr>
            <a:picLocks noChangeAspect="1"/>
          </p:cNvPicPr>
          <p:nvPr/>
        </p:nvPicPr>
        <p:blipFill>
          <a:blip r:embed="rId4"/>
          <a:stretch>
            <a:fillRect/>
          </a:stretch>
        </p:blipFill>
        <p:spPr>
          <a:xfrm>
            <a:off x="1901579" y="1403221"/>
            <a:ext cx="1428750" cy="447675"/>
          </a:xfrm>
          <a:prstGeom prst="rect">
            <a:avLst/>
          </a:prstGeom>
        </p:spPr>
      </p:pic>
      <p:pic>
        <p:nvPicPr>
          <p:cNvPr id="9" name="Imagen 8">
            <a:extLst>
              <a:ext uri="{FF2B5EF4-FFF2-40B4-BE49-F238E27FC236}">
                <a16:creationId xmlns:a16="http://schemas.microsoft.com/office/drawing/2014/main" id="{C6EC441D-C3FE-1B54-4735-02C5E3F16A17}"/>
              </a:ext>
            </a:extLst>
          </p:cNvPr>
          <p:cNvPicPr>
            <a:picLocks noChangeAspect="1"/>
          </p:cNvPicPr>
          <p:nvPr/>
        </p:nvPicPr>
        <p:blipFill>
          <a:blip r:embed="rId5"/>
          <a:stretch>
            <a:fillRect/>
          </a:stretch>
        </p:blipFill>
        <p:spPr>
          <a:xfrm>
            <a:off x="3447125" y="1444826"/>
            <a:ext cx="723900" cy="333375"/>
          </a:xfrm>
          <a:prstGeom prst="rect">
            <a:avLst/>
          </a:prstGeom>
        </p:spPr>
      </p:pic>
      <p:pic>
        <p:nvPicPr>
          <p:cNvPr id="11" name="Imagen 10">
            <a:extLst>
              <a:ext uri="{FF2B5EF4-FFF2-40B4-BE49-F238E27FC236}">
                <a16:creationId xmlns:a16="http://schemas.microsoft.com/office/drawing/2014/main" id="{434C34EB-BDF4-C458-A627-3E24C2B6740C}"/>
              </a:ext>
            </a:extLst>
          </p:cNvPr>
          <p:cNvPicPr>
            <a:picLocks noChangeAspect="1"/>
          </p:cNvPicPr>
          <p:nvPr/>
        </p:nvPicPr>
        <p:blipFill>
          <a:blip r:embed="rId6"/>
          <a:stretch>
            <a:fillRect/>
          </a:stretch>
        </p:blipFill>
        <p:spPr>
          <a:xfrm>
            <a:off x="3809075" y="2279461"/>
            <a:ext cx="1914525" cy="352425"/>
          </a:xfrm>
          <a:prstGeom prst="rect">
            <a:avLst/>
          </a:prstGeom>
        </p:spPr>
      </p:pic>
      <p:pic>
        <p:nvPicPr>
          <p:cNvPr id="13" name="Imagen 12">
            <a:extLst>
              <a:ext uri="{FF2B5EF4-FFF2-40B4-BE49-F238E27FC236}">
                <a16:creationId xmlns:a16="http://schemas.microsoft.com/office/drawing/2014/main" id="{E5D17E90-8E92-4938-FC67-C5B5DA9772B4}"/>
              </a:ext>
            </a:extLst>
          </p:cNvPr>
          <p:cNvPicPr>
            <a:picLocks noChangeAspect="1"/>
          </p:cNvPicPr>
          <p:nvPr/>
        </p:nvPicPr>
        <p:blipFill>
          <a:blip r:embed="rId7"/>
          <a:stretch>
            <a:fillRect/>
          </a:stretch>
        </p:blipFill>
        <p:spPr>
          <a:xfrm>
            <a:off x="3487181" y="3062478"/>
            <a:ext cx="2790825" cy="533400"/>
          </a:xfrm>
          <a:prstGeom prst="rect">
            <a:avLst/>
          </a:prstGeom>
        </p:spPr>
      </p:pic>
    </p:spTree>
    <p:extLst>
      <p:ext uri="{BB962C8B-B14F-4D97-AF65-F5344CB8AC3E}">
        <p14:creationId xmlns:p14="http://schemas.microsoft.com/office/powerpoint/2010/main" val="2609530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715B8FD-BDFD-3CF1-435C-E6457FC6D480}"/>
              </a:ext>
            </a:extLst>
          </p:cNvPr>
          <p:cNvSpPr>
            <a:spLocks noGrp="1"/>
          </p:cNvSpPr>
          <p:nvPr>
            <p:ph idx="1"/>
          </p:nvPr>
        </p:nvSpPr>
        <p:spPr/>
        <p:txBody>
          <a:bodyPr/>
          <a:lstStyle/>
          <a:p>
            <a:r>
              <a:rPr lang="es-MX" dirty="0"/>
              <a:t>P(18&lt;X&lt;24) </a:t>
            </a:r>
            <a:r>
              <a:rPr lang="es-MX" dirty="0">
                <a:sym typeface="Wingdings" panose="05000000000000000000" pitchFamily="2" charset="2"/>
              </a:rPr>
              <a:t> P( 0&lt;Z&lt;1) = P(Z&lt;1)-P(Z&lt;0) = </a:t>
            </a:r>
            <a:endParaRPr lang="es-CL" dirty="0"/>
          </a:p>
        </p:txBody>
      </p:sp>
    </p:spTree>
    <p:extLst>
      <p:ext uri="{BB962C8B-B14F-4D97-AF65-F5344CB8AC3E}">
        <p14:creationId xmlns:p14="http://schemas.microsoft.com/office/powerpoint/2010/main" val="4242541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5C7956-3912-A331-FCE9-0D72CEA4AAE2}"/>
              </a:ext>
            </a:extLst>
          </p:cNvPr>
          <p:cNvSpPr>
            <a:spLocks noGrp="1"/>
          </p:cNvSpPr>
          <p:nvPr>
            <p:ph type="ctrTitle"/>
          </p:nvPr>
        </p:nvSpPr>
        <p:spPr/>
        <p:txBody>
          <a:bodyPr/>
          <a:lstStyle/>
          <a:p>
            <a:endParaRPr lang="es-CL"/>
          </a:p>
        </p:txBody>
      </p:sp>
      <p:sp>
        <p:nvSpPr>
          <p:cNvPr id="3" name="Subtítulo 2">
            <a:extLst>
              <a:ext uri="{FF2B5EF4-FFF2-40B4-BE49-F238E27FC236}">
                <a16:creationId xmlns:a16="http://schemas.microsoft.com/office/drawing/2014/main" id="{2E1EC937-BFCE-51B8-4C2D-4F1B2C9F5A96}"/>
              </a:ext>
            </a:extLst>
          </p:cNvPr>
          <p:cNvSpPr>
            <a:spLocks noGrp="1"/>
          </p:cNvSpPr>
          <p:nvPr>
            <p:ph type="subTitle" idx="1"/>
          </p:nvPr>
        </p:nvSpPr>
        <p:spPr/>
        <p:txBody>
          <a:bodyPr/>
          <a:lstStyle/>
          <a:p>
            <a:endParaRPr lang="es-CL"/>
          </a:p>
        </p:txBody>
      </p:sp>
      <p:pic>
        <p:nvPicPr>
          <p:cNvPr id="5" name="Imagen 4">
            <a:extLst>
              <a:ext uri="{FF2B5EF4-FFF2-40B4-BE49-F238E27FC236}">
                <a16:creationId xmlns:a16="http://schemas.microsoft.com/office/drawing/2014/main" id="{0E375D7E-64A4-CCBE-294C-A833A3CA1A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566"/>
            <a:ext cx="12192000" cy="6830434"/>
          </a:xfrm>
          <a:prstGeom prst="rect">
            <a:avLst/>
          </a:prstGeom>
        </p:spPr>
      </p:pic>
    </p:spTree>
    <p:extLst>
      <p:ext uri="{BB962C8B-B14F-4D97-AF65-F5344CB8AC3E}">
        <p14:creationId xmlns:p14="http://schemas.microsoft.com/office/powerpoint/2010/main" val="3635453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BF04E4-45DE-2564-62AD-BD66EB04CE66}"/>
              </a:ext>
            </a:extLst>
          </p:cNvPr>
          <p:cNvSpPr>
            <a:spLocks noGrp="1"/>
          </p:cNvSpPr>
          <p:nvPr>
            <p:ph type="title"/>
          </p:nvPr>
        </p:nvSpPr>
        <p:spPr/>
        <p:txBody>
          <a:bodyPr/>
          <a:lstStyle/>
          <a:p>
            <a:endParaRPr lang="es-CL"/>
          </a:p>
        </p:txBody>
      </p:sp>
      <p:pic>
        <p:nvPicPr>
          <p:cNvPr id="5" name="Marcador de contenido 4">
            <a:extLst>
              <a:ext uri="{FF2B5EF4-FFF2-40B4-BE49-F238E27FC236}">
                <a16:creationId xmlns:a16="http://schemas.microsoft.com/office/drawing/2014/main" id="{00D58318-DD9A-6C02-FE0C-998F173F9B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565179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BF04E4-45DE-2564-62AD-BD66EB04CE66}"/>
              </a:ext>
            </a:extLst>
          </p:cNvPr>
          <p:cNvSpPr>
            <a:spLocks noGrp="1"/>
          </p:cNvSpPr>
          <p:nvPr>
            <p:ph type="title"/>
          </p:nvPr>
        </p:nvSpPr>
        <p:spPr/>
        <p:txBody>
          <a:bodyPr/>
          <a:lstStyle/>
          <a:p>
            <a:endParaRPr lang="es-CL"/>
          </a:p>
        </p:txBody>
      </p:sp>
      <p:pic>
        <p:nvPicPr>
          <p:cNvPr id="5" name="Marcador de contenido 4">
            <a:extLst>
              <a:ext uri="{FF2B5EF4-FFF2-40B4-BE49-F238E27FC236}">
                <a16:creationId xmlns:a16="http://schemas.microsoft.com/office/drawing/2014/main" id="{7745A4F4-60D1-CD98-F63F-C45860CD8B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06852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619665-47E9-B013-2B75-37FF6DB00250}"/>
              </a:ext>
            </a:extLst>
          </p:cNvPr>
          <p:cNvSpPr>
            <a:spLocks noGrp="1"/>
          </p:cNvSpPr>
          <p:nvPr>
            <p:ph type="title"/>
          </p:nvPr>
        </p:nvSpPr>
        <p:spPr>
          <a:xfrm>
            <a:off x="278907" y="313184"/>
            <a:ext cx="10515600" cy="735706"/>
          </a:xfrm>
        </p:spPr>
        <p:txBody>
          <a:bodyPr>
            <a:normAutofit/>
          </a:bodyPr>
          <a:lstStyle/>
          <a:p>
            <a:r>
              <a:rPr lang="es-MX" b="1" dirty="0">
                <a:solidFill>
                  <a:schemeClr val="accent6"/>
                </a:solidFill>
                <a:cs typeface="Arial" panose="020B0604020202020204" pitchFamily="34" charset="0"/>
              </a:rPr>
              <a:t>Ley  de los grandes números: ejemplo</a:t>
            </a:r>
            <a:endParaRPr lang="es-CL" dirty="0"/>
          </a:p>
        </p:txBody>
      </p:sp>
      <p:sp>
        <p:nvSpPr>
          <p:cNvPr id="3" name="Marcador de contenido 2">
            <a:extLst>
              <a:ext uri="{FF2B5EF4-FFF2-40B4-BE49-F238E27FC236}">
                <a16:creationId xmlns:a16="http://schemas.microsoft.com/office/drawing/2014/main" id="{25E569C0-29F3-7D2A-26CE-5EF40C3BD831}"/>
              </a:ext>
            </a:extLst>
          </p:cNvPr>
          <p:cNvSpPr>
            <a:spLocks noGrp="1"/>
          </p:cNvSpPr>
          <p:nvPr>
            <p:ph idx="1"/>
          </p:nvPr>
        </p:nvSpPr>
        <p:spPr>
          <a:xfrm>
            <a:off x="358805" y="1204188"/>
            <a:ext cx="10515600" cy="735706"/>
          </a:xfrm>
        </p:spPr>
        <p:txBody>
          <a:bodyPr>
            <a:normAutofit/>
          </a:bodyPr>
          <a:lstStyle/>
          <a:p>
            <a:pPr marL="0" indent="0">
              <a:buNone/>
            </a:pPr>
            <a:r>
              <a:rPr lang="es-MX" sz="1300" b="0" i="0" dirty="0">
                <a:solidFill>
                  <a:srgbClr val="202122"/>
                </a:solidFill>
                <a:effectLst/>
                <a:latin typeface="Arial" panose="020B0604020202020204" pitchFamily="34" charset="0"/>
              </a:rPr>
              <a:t>Por ejemplo, una sola tirada de un dado de seis caras produce uno de los números 1, 2, 3, 4, 5 </a:t>
            </a:r>
            <a:r>
              <a:rPr lang="es-MX" sz="1300" b="0" i="0" dirty="0" err="1">
                <a:solidFill>
                  <a:srgbClr val="202122"/>
                </a:solidFill>
                <a:effectLst/>
                <a:latin typeface="Arial" panose="020B0604020202020204" pitchFamily="34" charset="0"/>
              </a:rPr>
              <a:t>ó</a:t>
            </a:r>
            <a:r>
              <a:rPr lang="es-MX" sz="1300" b="0" i="0" dirty="0">
                <a:solidFill>
                  <a:srgbClr val="202122"/>
                </a:solidFill>
                <a:effectLst/>
                <a:latin typeface="Arial" panose="020B0604020202020204" pitchFamily="34" charset="0"/>
              </a:rPr>
              <a:t> 6, cada uno con la misma probabilidad. Por tanto, el valor esperado del promedio de las tiradas es:</a:t>
            </a:r>
            <a:endParaRPr lang="es-CL" sz="1300" dirty="0"/>
          </a:p>
        </p:txBody>
      </p:sp>
      <p:pic>
        <p:nvPicPr>
          <p:cNvPr id="5" name="Imagen 4">
            <a:extLst>
              <a:ext uri="{FF2B5EF4-FFF2-40B4-BE49-F238E27FC236}">
                <a16:creationId xmlns:a16="http://schemas.microsoft.com/office/drawing/2014/main" id="{6F3EE215-B231-F866-2E35-0567EFE1C2E0}"/>
              </a:ext>
            </a:extLst>
          </p:cNvPr>
          <p:cNvPicPr>
            <a:picLocks noChangeAspect="1"/>
          </p:cNvPicPr>
          <p:nvPr/>
        </p:nvPicPr>
        <p:blipFill>
          <a:blip r:embed="rId2"/>
          <a:stretch>
            <a:fillRect/>
          </a:stretch>
        </p:blipFill>
        <p:spPr>
          <a:xfrm>
            <a:off x="4289468" y="2158868"/>
            <a:ext cx="3213144" cy="1002391"/>
          </a:xfrm>
          <a:prstGeom prst="rect">
            <a:avLst/>
          </a:prstGeom>
        </p:spPr>
      </p:pic>
      <p:sp>
        <p:nvSpPr>
          <p:cNvPr id="6" name="CuadroTexto 5">
            <a:extLst>
              <a:ext uri="{FF2B5EF4-FFF2-40B4-BE49-F238E27FC236}">
                <a16:creationId xmlns:a16="http://schemas.microsoft.com/office/drawing/2014/main" id="{78C28213-5E59-4EE7-6596-4524672596D2}"/>
              </a:ext>
            </a:extLst>
          </p:cNvPr>
          <p:cNvSpPr txBox="1"/>
          <p:nvPr/>
        </p:nvSpPr>
        <p:spPr>
          <a:xfrm>
            <a:off x="358805" y="3551068"/>
            <a:ext cx="10696801" cy="492443"/>
          </a:xfrm>
          <a:prstGeom prst="rect">
            <a:avLst/>
          </a:prstGeom>
          <a:noFill/>
        </p:spPr>
        <p:txBody>
          <a:bodyPr wrap="square" rtlCol="0">
            <a:spAutoFit/>
          </a:bodyPr>
          <a:lstStyle/>
          <a:p>
            <a:r>
              <a:rPr lang="es-MX" sz="1300" b="0" i="0" dirty="0">
                <a:solidFill>
                  <a:srgbClr val="202122"/>
                </a:solidFill>
                <a:effectLst/>
                <a:latin typeface="Arial" panose="020B0604020202020204" pitchFamily="34" charset="0"/>
              </a:rPr>
              <a:t>De acuerdo con la ley de los grandes números, si se lanza una gran cantidad de dados de seis caras,  el promedio de sus valores (a veces llamado media muestral) se aproximará a 3,5, y la precisión aumentará  a medida que se lancen más dados.</a:t>
            </a:r>
            <a:endParaRPr lang="es-CL" sz="1300" dirty="0"/>
          </a:p>
        </p:txBody>
      </p:sp>
    </p:spTree>
    <p:extLst>
      <p:ext uri="{BB962C8B-B14F-4D97-AF65-F5344CB8AC3E}">
        <p14:creationId xmlns:p14="http://schemas.microsoft.com/office/powerpoint/2010/main" val="2505051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BF04E4-45DE-2564-62AD-BD66EB04CE66}"/>
              </a:ext>
            </a:extLst>
          </p:cNvPr>
          <p:cNvSpPr>
            <a:spLocks noGrp="1"/>
          </p:cNvSpPr>
          <p:nvPr>
            <p:ph type="title"/>
          </p:nvPr>
        </p:nvSpPr>
        <p:spPr/>
        <p:txBody>
          <a:bodyPr/>
          <a:lstStyle/>
          <a:p>
            <a:endParaRPr lang="es-CL"/>
          </a:p>
        </p:txBody>
      </p:sp>
      <p:pic>
        <p:nvPicPr>
          <p:cNvPr id="5" name="Marcador de contenido 4">
            <a:extLst>
              <a:ext uri="{FF2B5EF4-FFF2-40B4-BE49-F238E27FC236}">
                <a16:creationId xmlns:a16="http://schemas.microsoft.com/office/drawing/2014/main" id="{4C96F22C-86B7-6274-4D0F-2039A6BDFB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6092797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BF04E4-45DE-2564-62AD-BD66EB04CE66}"/>
              </a:ext>
            </a:extLst>
          </p:cNvPr>
          <p:cNvSpPr>
            <a:spLocks noGrp="1"/>
          </p:cNvSpPr>
          <p:nvPr>
            <p:ph type="title"/>
          </p:nvPr>
        </p:nvSpPr>
        <p:spPr/>
        <p:txBody>
          <a:bodyPr/>
          <a:lstStyle/>
          <a:p>
            <a:endParaRPr lang="es-CL"/>
          </a:p>
        </p:txBody>
      </p:sp>
      <p:pic>
        <p:nvPicPr>
          <p:cNvPr id="5" name="Marcador de contenido 4">
            <a:extLst>
              <a:ext uri="{FF2B5EF4-FFF2-40B4-BE49-F238E27FC236}">
                <a16:creationId xmlns:a16="http://schemas.microsoft.com/office/drawing/2014/main" id="{E359AAB7-19FF-FE9A-5012-8078FBD9AA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1476293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BF04E4-45DE-2564-62AD-BD66EB04CE66}"/>
              </a:ext>
            </a:extLst>
          </p:cNvPr>
          <p:cNvSpPr>
            <a:spLocks noGrp="1"/>
          </p:cNvSpPr>
          <p:nvPr>
            <p:ph type="title"/>
          </p:nvPr>
        </p:nvSpPr>
        <p:spPr/>
        <p:txBody>
          <a:bodyPr/>
          <a:lstStyle/>
          <a:p>
            <a:endParaRPr lang="es-CL"/>
          </a:p>
        </p:txBody>
      </p:sp>
      <p:pic>
        <p:nvPicPr>
          <p:cNvPr id="5" name="Marcador de contenido 4">
            <a:extLst>
              <a:ext uri="{FF2B5EF4-FFF2-40B4-BE49-F238E27FC236}">
                <a16:creationId xmlns:a16="http://schemas.microsoft.com/office/drawing/2014/main" id="{52F77C03-3ECF-F84F-ADE9-5481445BEE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624031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A4A7B83-EF31-4258-BF56-353B73695A6E}"/>
              </a:ext>
            </a:extLst>
          </p:cNvPr>
          <p:cNvSpPr>
            <a:spLocks noGrp="1"/>
          </p:cNvSpPr>
          <p:nvPr>
            <p:ph idx="1"/>
          </p:nvPr>
        </p:nvSpPr>
        <p:spPr>
          <a:xfrm>
            <a:off x="465338" y="1026634"/>
            <a:ext cx="10515600" cy="4351338"/>
          </a:xfrm>
        </p:spPr>
        <p:txBody>
          <a:bodyPr>
            <a:normAutofit/>
          </a:bodyPr>
          <a:lstStyle/>
          <a:p>
            <a:pPr marL="0" indent="0" algn="l">
              <a:buNone/>
            </a:pPr>
            <a:r>
              <a:rPr lang="es-MX" sz="1600" b="0" i="0" dirty="0">
                <a:solidFill>
                  <a:srgbClr val="0D0D0D"/>
                </a:solidFill>
                <a:effectLst/>
              </a:rPr>
              <a:t>Una encuesta encontró que la familia estadounidense genera un promedio de 17.2 libras de basura de vidrio cada año. Supongamos que la desviación estándar de la distribución es de 2.5 libras.</a:t>
            </a:r>
          </a:p>
          <a:p>
            <a:pPr algn="l"/>
            <a:endParaRPr lang="es-MX" sz="1600" dirty="0">
              <a:solidFill>
                <a:srgbClr val="0D0D0D"/>
              </a:solidFill>
            </a:endParaRPr>
          </a:p>
          <a:p>
            <a:pPr algn="l"/>
            <a:endParaRPr lang="es-MX" sz="1600" b="0" i="0" dirty="0">
              <a:solidFill>
                <a:srgbClr val="0D0D0D"/>
              </a:solidFill>
              <a:effectLst/>
            </a:endParaRPr>
          </a:p>
          <a:p>
            <a:pPr algn="l"/>
            <a:r>
              <a:rPr lang="es-MX" sz="1600" b="0" i="0" dirty="0">
                <a:solidFill>
                  <a:srgbClr val="0D0D0D"/>
                </a:solidFill>
                <a:effectLst/>
              </a:rPr>
              <a:t>Encuentra la probabilidad de que la </a:t>
            </a:r>
            <a:r>
              <a:rPr lang="es-MX" sz="1600" b="1" i="0" dirty="0">
                <a:solidFill>
                  <a:srgbClr val="0D0D0D"/>
                </a:solidFill>
                <a:effectLst/>
              </a:rPr>
              <a:t>media</a:t>
            </a:r>
            <a:r>
              <a:rPr lang="es-MX" sz="1600" b="0" i="0" dirty="0">
                <a:solidFill>
                  <a:srgbClr val="0D0D0D"/>
                </a:solidFill>
                <a:effectLst/>
              </a:rPr>
              <a:t> de una muestra de 55 familias esté entre 17 y 18 libras.</a:t>
            </a:r>
          </a:p>
          <a:p>
            <a:pPr algn="l"/>
            <a:endParaRPr lang="es-MX" sz="1600" dirty="0">
              <a:solidFill>
                <a:srgbClr val="0D0D0D"/>
              </a:solidFill>
            </a:endParaRPr>
          </a:p>
          <a:p>
            <a:pPr algn="l"/>
            <a:endParaRPr lang="es-MX" sz="1600" b="0" i="0" dirty="0">
              <a:solidFill>
                <a:srgbClr val="0D0D0D"/>
              </a:solidFill>
              <a:effectLst/>
            </a:endParaRPr>
          </a:p>
          <a:p>
            <a:pPr algn="l"/>
            <a:endParaRPr lang="es-MX" sz="1600" b="0" i="0" dirty="0">
              <a:solidFill>
                <a:srgbClr val="0D0D0D"/>
              </a:solidFill>
              <a:effectLst/>
            </a:endParaRPr>
          </a:p>
          <a:p>
            <a:pPr algn="l"/>
            <a:endParaRPr lang="es-MX" sz="1600" b="0" i="0" dirty="0">
              <a:solidFill>
                <a:srgbClr val="0D0D0D"/>
              </a:solidFill>
              <a:effectLst/>
            </a:endParaRPr>
          </a:p>
          <a:p>
            <a:pPr algn="l"/>
            <a:r>
              <a:rPr lang="es-MX" sz="1600" b="0" i="0" dirty="0">
                <a:solidFill>
                  <a:srgbClr val="0D0D0D"/>
                </a:solidFill>
                <a:effectLst/>
              </a:rPr>
              <a:t>¿Por qué se puede aplicar el teorema del límite central?</a:t>
            </a:r>
          </a:p>
          <a:p>
            <a:endParaRPr lang="es-CL" dirty="0"/>
          </a:p>
        </p:txBody>
      </p:sp>
      <p:sp>
        <p:nvSpPr>
          <p:cNvPr id="4" name="CuadroTexto 3">
            <a:extLst>
              <a:ext uri="{FF2B5EF4-FFF2-40B4-BE49-F238E27FC236}">
                <a16:creationId xmlns:a16="http://schemas.microsoft.com/office/drawing/2014/main" id="{05AA3428-C832-4BB9-8A69-41B7C202D940}"/>
              </a:ext>
            </a:extLst>
          </p:cNvPr>
          <p:cNvSpPr txBox="1"/>
          <p:nvPr/>
        </p:nvSpPr>
        <p:spPr>
          <a:xfrm>
            <a:off x="331433" y="253012"/>
            <a:ext cx="6258829" cy="584775"/>
          </a:xfrm>
          <a:prstGeom prst="rect">
            <a:avLst/>
          </a:prstGeom>
          <a:noFill/>
        </p:spPr>
        <p:txBody>
          <a:bodyPr wrap="none" rtlCol="0">
            <a:spAutoFit/>
          </a:bodyPr>
          <a:lstStyle/>
          <a:p>
            <a:r>
              <a:rPr lang="es-MX" sz="3200" b="1" dirty="0">
                <a:solidFill>
                  <a:schemeClr val="accent6"/>
                </a:solidFill>
                <a:cs typeface="Arial" panose="020B0604020202020204" pitchFamily="34" charset="0"/>
              </a:rPr>
              <a:t>Teorema del límite central: ejercicio</a:t>
            </a:r>
            <a:endParaRPr lang="es-CL" sz="3200" b="1" dirty="0">
              <a:solidFill>
                <a:schemeClr val="accent6"/>
              </a:solidFill>
              <a:cs typeface="Arial" panose="020B0604020202020204" pitchFamily="34" charset="0"/>
            </a:endParaRPr>
          </a:p>
        </p:txBody>
      </p:sp>
      <p:pic>
        <p:nvPicPr>
          <p:cNvPr id="6" name="Imagen 5">
            <a:extLst>
              <a:ext uri="{FF2B5EF4-FFF2-40B4-BE49-F238E27FC236}">
                <a16:creationId xmlns:a16="http://schemas.microsoft.com/office/drawing/2014/main" id="{A18D55F3-F544-189F-0833-8BCEA2A5F986}"/>
              </a:ext>
            </a:extLst>
          </p:cNvPr>
          <p:cNvPicPr>
            <a:picLocks noChangeAspect="1"/>
          </p:cNvPicPr>
          <p:nvPr/>
        </p:nvPicPr>
        <p:blipFill>
          <a:blip r:embed="rId2"/>
          <a:stretch>
            <a:fillRect/>
          </a:stretch>
        </p:blipFill>
        <p:spPr>
          <a:xfrm>
            <a:off x="1495518" y="2743199"/>
            <a:ext cx="8931238" cy="1105971"/>
          </a:xfrm>
          <a:prstGeom prst="rect">
            <a:avLst/>
          </a:prstGeom>
        </p:spPr>
      </p:pic>
      <p:pic>
        <p:nvPicPr>
          <p:cNvPr id="8" name="Imagen 7">
            <a:extLst>
              <a:ext uri="{FF2B5EF4-FFF2-40B4-BE49-F238E27FC236}">
                <a16:creationId xmlns:a16="http://schemas.microsoft.com/office/drawing/2014/main" id="{19DC6506-7C80-8D7E-E195-D3FCEDF7EB99}"/>
              </a:ext>
            </a:extLst>
          </p:cNvPr>
          <p:cNvPicPr>
            <a:picLocks noChangeAspect="1"/>
          </p:cNvPicPr>
          <p:nvPr/>
        </p:nvPicPr>
        <p:blipFill>
          <a:blip r:embed="rId3"/>
          <a:stretch>
            <a:fillRect/>
          </a:stretch>
        </p:blipFill>
        <p:spPr>
          <a:xfrm>
            <a:off x="1577603" y="4724871"/>
            <a:ext cx="8767068" cy="715245"/>
          </a:xfrm>
          <a:prstGeom prst="rect">
            <a:avLst/>
          </a:prstGeom>
        </p:spPr>
      </p:pic>
    </p:spTree>
    <p:extLst>
      <p:ext uri="{BB962C8B-B14F-4D97-AF65-F5344CB8AC3E}">
        <p14:creationId xmlns:p14="http://schemas.microsoft.com/office/powerpoint/2010/main" val="19416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5C7956-3912-A331-FCE9-0D72CEA4AAE2}"/>
              </a:ext>
            </a:extLst>
          </p:cNvPr>
          <p:cNvSpPr>
            <a:spLocks noGrp="1"/>
          </p:cNvSpPr>
          <p:nvPr>
            <p:ph type="ctrTitle"/>
          </p:nvPr>
        </p:nvSpPr>
        <p:spPr/>
        <p:txBody>
          <a:bodyPr/>
          <a:lstStyle/>
          <a:p>
            <a:endParaRPr lang="es-CL"/>
          </a:p>
        </p:txBody>
      </p:sp>
      <p:sp>
        <p:nvSpPr>
          <p:cNvPr id="3" name="Subtítulo 2">
            <a:extLst>
              <a:ext uri="{FF2B5EF4-FFF2-40B4-BE49-F238E27FC236}">
                <a16:creationId xmlns:a16="http://schemas.microsoft.com/office/drawing/2014/main" id="{2E1EC937-BFCE-51B8-4C2D-4F1B2C9F5A96}"/>
              </a:ext>
            </a:extLst>
          </p:cNvPr>
          <p:cNvSpPr>
            <a:spLocks noGrp="1"/>
          </p:cNvSpPr>
          <p:nvPr>
            <p:ph type="subTitle" idx="1"/>
          </p:nvPr>
        </p:nvSpPr>
        <p:spPr/>
        <p:txBody>
          <a:bodyPr/>
          <a:lstStyle/>
          <a:p>
            <a:endParaRPr lang="es-CL"/>
          </a:p>
        </p:txBody>
      </p:sp>
      <p:pic>
        <p:nvPicPr>
          <p:cNvPr id="5" name="Imagen 4">
            <a:extLst>
              <a:ext uri="{FF2B5EF4-FFF2-40B4-BE49-F238E27FC236}">
                <a16:creationId xmlns:a16="http://schemas.microsoft.com/office/drawing/2014/main" id="{E4F781E2-1C64-F246-C474-E451BDAFA0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36185"/>
          </a:xfrm>
          <a:prstGeom prst="rect">
            <a:avLst/>
          </a:prstGeom>
        </p:spPr>
      </p:pic>
    </p:spTree>
    <p:extLst>
      <p:ext uri="{BB962C8B-B14F-4D97-AF65-F5344CB8AC3E}">
        <p14:creationId xmlns:p14="http://schemas.microsoft.com/office/powerpoint/2010/main" val="6231948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BF04E4-45DE-2564-62AD-BD66EB04CE66}"/>
              </a:ext>
            </a:extLst>
          </p:cNvPr>
          <p:cNvSpPr>
            <a:spLocks noGrp="1"/>
          </p:cNvSpPr>
          <p:nvPr>
            <p:ph type="title"/>
          </p:nvPr>
        </p:nvSpPr>
        <p:spPr/>
        <p:txBody>
          <a:bodyPr/>
          <a:lstStyle/>
          <a:p>
            <a:endParaRPr lang="es-CL"/>
          </a:p>
        </p:txBody>
      </p:sp>
      <p:pic>
        <p:nvPicPr>
          <p:cNvPr id="5" name="Marcador de contenido 4">
            <a:extLst>
              <a:ext uri="{FF2B5EF4-FFF2-40B4-BE49-F238E27FC236}">
                <a16:creationId xmlns:a16="http://schemas.microsoft.com/office/drawing/2014/main" id="{746023FA-5AA7-7B1A-3D99-92D38A561E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80634"/>
          </a:xfrm>
        </p:spPr>
      </p:pic>
    </p:spTree>
    <p:extLst>
      <p:ext uri="{BB962C8B-B14F-4D97-AF65-F5344CB8AC3E}">
        <p14:creationId xmlns:p14="http://schemas.microsoft.com/office/powerpoint/2010/main" val="3166048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BF04E4-45DE-2564-62AD-BD66EB04CE66}"/>
              </a:ext>
            </a:extLst>
          </p:cNvPr>
          <p:cNvSpPr>
            <a:spLocks noGrp="1"/>
          </p:cNvSpPr>
          <p:nvPr>
            <p:ph type="title"/>
          </p:nvPr>
        </p:nvSpPr>
        <p:spPr/>
        <p:txBody>
          <a:bodyPr/>
          <a:lstStyle/>
          <a:p>
            <a:endParaRPr lang="es-CL"/>
          </a:p>
        </p:txBody>
      </p:sp>
      <p:pic>
        <p:nvPicPr>
          <p:cNvPr id="5" name="Marcador de contenido 4">
            <a:extLst>
              <a:ext uri="{FF2B5EF4-FFF2-40B4-BE49-F238E27FC236}">
                <a16:creationId xmlns:a16="http://schemas.microsoft.com/office/drawing/2014/main" id="{2403932B-AB52-1333-AA06-2AEFA471D8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9681195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BF04E4-45DE-2564-62AD-BD66EB04CE66}"/>
              </a:ext>
            </a:extLst>
          </p:cNvPr>
          <p:cNvSpPr>
            <a:spLocks noGrp="1"/>
          </p:cNvSpPr>
          <p:nvPr>
            <p:ph type="title"/>
          </p:nvPr>
        </p:nvSpPr>
        <p:spPr/>
        <p:txBody>
          <a:bodyPr/>
          <a:lstStyle/>
          <a:p>
            <a:endParaRPr lang="es-CL"/>
          </a:p>
        </p:txBody>
      </p:sp>
      <p:pic>
        <p:nvPicPr>
          <p:cNvPr id="5" name="Marcador de contenido 4">
            <a:extLst>
              <a:ext uri="{FF2B5EF4-FFF2-40B4-BE49-F238E27FC236}">
                <a16:creationId xmlns:a16="http://schemas.microsoft.com/office/drawing/2014/main" id="{CFE1DD22-B557-D4B1-1E3D-6CEB2B0F26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5620666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BF04E4-45DE-2564-62AD-BD66EB04CE66}"/>
              </a:ext>
            </a:extLst>
          </p:cNvPr>
          <p:cNvSpPr>
            <a:spLocks noGrp="1"/>
          </p:cNvSpPr>
          <p:nvPr>
            <p:ph type="title"/>
          </p:nvPr>
        </p:nvSpPr>
        <p:spPr/>
        <p:txBody>
          <a:bodyPr/>
          <a:lstStyle/>
          <a:p>
            <a:endParaRPr lang="es-CL"/>
          </a:p>
        </p:txBody>
      </p:sp>
      <p:pic>
        <p:nvPicPr>
          <p:cNvPr id="5" name="Marcador de contenido 4">
            <a:extLst>
              <a:ext uri="{FF2B5EF4-FFF2-40B4-BE49-F238E27FC236}">
                <a16:creationId xmlns:a16="http://schemas.microsoft.com/office/drawing/2014/main" id="{5BBA2E8A-E9EC-A6CC-E358-DF04641D3F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9472029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BF04E4-45DE-2564-62AD-BD66EB04CE66}"/>
              </a:ext>
            </a:extLst>
          </p:cNvPr>
          <p:cNvSpPr>
            <a:spLocks noGrp="1"/>
          </p:cNvSpPr>
          <p:nvPr>
            <p:ph type="title"/>
          </p:nvPr>
        </p:nvSpPr>
        <p:spPr/>
        <p:txBody>
          <a:bodyPr/>
          <a:lstStyle/>
          <a:p>
            <a:endParaRPr lang="es-CL"/>
          </a:p>
        </p:txBody>
      </p:sp>
      <p:pic>
        <p:nvPicPr>
          <p:cNvPr id="5" name="Marcador de contenido 4">
            <a:extLst>
              <a:ext uri="{FF2B5EF4-FFF2-40B4-BE49-F238E27FC236}">
                <a16:creationId xmlns:a16="http://schemas.microsoft.com/office/drawing/2014/main" id="{E22AC9DA-B947-3585-5C90-DCC0AF0090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4023558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5C7956-3912-A331-FCE9-0D72CEA4AAE2}"/>
              </a:ext>
            </a:extLst>
          </p:cNvPr>
          <p:cNvSpPr>
            <a:spLocks noGrp="1"/>
          </p:cNvSpPr>
          <p:nvPr>
            <p:ph type="ctrTitle"/>
          </p:nvPr>
        </p:nvSpPr>
        <p:spPr/>
        <p:txBody>
          <a:bodyPr/>
          <a:lstStyle/>
          <a:p>
            <a:endParaRPr lang="es-CL"/>
          </a:p>
        </p:txBody>
      </p:sp>
      <p:sp>
        <p:nvSpPr>
          <p:cNvPr id="3" name="Subtítulo 2">
            <a:extLst>
              <a:ext uri="{FF2B5EF4-FFF2-40B4-BE49-F238E27FC236}">
                <a16:creationId xmlns:a16="http://schemas.microsoft.com/office/drawing/2014/main" id="{2E1EC937-BFCE-51B8-4C2D-4F1B2C9F5A96}"/>
              </a:ext>
            </a:extLst>
          </p:cNvPr>
          <p:cNvSpPr>
            <a:spLocks noGrp="1"/>
          </p:cNvSpPr>
          <p:nvPr>
            <p:ph type="subTitle" idx="1"/>
          </p:nvPr>
        </p:nvSpPr>
        <p:spPr/>
        <p:txBody>
          <a:bodyPr/>
          <a:lstStyle/>
          <a:p>
            <a:endParaRPr lang="es-CL"/>
          </a:p>
        </p:txBody>
      </p:sp>
      <p:pic>
        <p:nvPicPr>
          <p:cNvPr id="5" name="Imagen 4">
            <a:extLst>
              <a:ext uri="{FF2B5EF4-FFF2-40B4-BE49-F238E27FC236}">
                <a16:creationId xmlns:a16="http://schemas.microsoft.com/office/drawing/2014/main" id="{94444409-7BD1-933C-8E17-D59FEEBE05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49709"/>
          </a:xfrm>
          <a:prstGeom prst="rect">
            <a:avLst/>
          </a:prstGeom>
        </p:spPr>
      </p:pic>
    </p:spTree>
    <p:extLst>
      <p:ext uri="{BB962C8B-B14F-4D97-AF65-F5344CB8AC3E}">
        <p14:creationId xmlns:p14="http://schemas.microsoft.com/office/powerpoint/2010/main" val="1850846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5C7956-3912-A331-FCE9-0D72CEA4AAE2}"/>
              </a:ext>
            </a:extLst>
          </p:cNvPr>
          <p:cNvSpPr>
            <a:spLocks noGrp="1"/>
          </p:cNvSpPr>
          <p:nvPr>
            <p:ph type="ctrTitle"/>
          </p:nvPr>
        </p:nvSpPr>
        <p:spPr/>
        <p:txBody>
          <a:bodyPr/>
          <a:lstStyle/>
          <a:p>
            <a:endParaRPr lang="es-CL"/>
          </a:p>
        </p:txBody>
      </p:sp>
      <p:sp>
        <p:nvSpPr>
          <p:cNvPr id="3" name="Subtítulo 2">
            <a:extLst>
              <a:ext uri="{FF2B5EF4-FFF2-40B4-BE49-F238E27FC236}">
                <a16:creationId xmlns:a16="http://schemas.microsoft.com/office/drawing/2014/main" id="{2E1EC937-BFCE-51B8-4C2D-4F1B2C9F5A96}"/>
              </a:ext>
            </a:extLst>
          </p:cNvPr>
          <p:cNvSpPr>
            <a:spLocks noGrp="1"/>
          </p:cNvSpPr>
          <p:nvPr>
            <p:ph type="subTitle" idx="1"/>
          </p:nvPr>
        </p:nvSpPr>
        <p:spPr/>
        <p:txBody>
          <a:bodyPr/>
          <a:lstStyle/>
          <a:p>
            <a:endParaRPr lang="es-CL"/>
          </a:p>
        </p:txBody>
      </p:sp>
      <p:pic>
        <p:nvPicPr>
          <p:cNvPr id="5" name="Imagen 4">
            <a:extLst>
              <a:ext uri="{FF2B5EF4-FFF2-40B4-BE49-F238E27FC236}">
                <a16:creationId xmlns:a16="http://schemas.microsoft.com/office/drawing/2014/main" id="{0076082E-50FA-D01B-82E5-5BCF5DA82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09411" cy="6858000"/>
          </a:xfrm>
          <a:prstGeom prst="rect">
            <a:avLst/>
          </a:prstGeom>
        </p:spPr>
      </p:pic>
    </p:spTree>
    <p:extLst>
      <p:ext uri="{BB962C8B-B14F-4D97-AF65-F5344CB8AC3E}">
        <p14:creationId xmlns:p14="http://schemas.microsoft.com/office/powerpoint/2010/main" val="2817545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5C7956-3912-A331-FCE9-0D72CEA4AAE2}"/>
              </a:ext>
            </a:extLst>
          </p:cNvPr>
          <p:cNvSpPr>
            <a:spLocks noGrp="1"/>
          </p:cNvSpPr>
          <p:nvPr>
            <p:ph type="ctrTitle"/>
          </p:nvPr>
        </p:nvSpPr>
        <p:spPr/>
        <p:txBody>
          <a:bodyPr/>
          <a:lstStyle/>
          <a:p>
            <a:endParaRPr lang="es-CL"/>
          </a:p>
        </p:txBody>
      </p:sp>
      <p:sp>
        <p:nvSpPr>
          <p:cNvPr id="3" name="Subtítulo 2">
            <a:extLst>
              <a:ext uri="{FF2B5EF4-FFF2-40B4-BE49-F238E27FC236}">
                <a16:creationId xmlns:a16="http://schemas.microsoft.com/office/drawing/2014/main" id="{2E1EC937-BFCE-51B8-4C2D-4F1B2C9F5A96}"/>
              </a:ext>
            </a:extLst>
          </p:cNvPr>
          <p:cNvSpPr>
            <a:spLocks noGrp="1"/>
          </p:cNvSpPr>
          <p:nvPr>
            <p:ph type="subTitle" idx="1"/>
          </p:nvPr>
        </p:nvSpPr>
        <p:spPr/>
        <p:txBody>
          <a:bodyPr/>
          <a:lstStyle/>
          <a:p>
            <a:endParaRPr lang="es-CL"/>
          </a:p>
        </p:txBody>
      </p:sp>
      <p:pic>
        <p:nvPicPr>
          <p:cNvPr id="5" name="Imagen 4">
            <a:extLst>
              <a:ext uri="{FF2B5EF4-FFF2-40B4-BE49-F238E27FC236}">
                <a16:creationId xmlns:a16="http://schemas.microsoft.com/office/drawing/2014/main" id="{952583EF-211C-A2EA-0AFA-5C202CFF9A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49891" cy="6858000"/>
          </a:xfrm>
          <a:prstGeom prst="rect">
            <a:avLst/>
          </a:prstGeom>
        </p:spPr>
      </p:pic>
    </p:spTree>
    <p:extLst>
      <p:ext uri="{BB962C8B-B14F-4D97-AF65-F5344CB8AC3E}">
        <p14:creationId xmlns:p14="http://schemas.microsoft.com/office/powerpoint/2010/main" val="17905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16F47CA-EB5A-9F50-56D5-83C9FC744402}"/>
              </a:ext>
            </a:extLst>
          </p:cNvPr>
          <p:cNvSpPr>
            <a:spLocks noGrp="1"/>
          </p:cNvSpPr>
          <p:nvPr>
            <p:ph idx="1"/>
          </p:nvPr>
        </p:nvSpPr>
        <p:spPr>
          <a:xfrm>
            <a:off x="616258" y="547240"/>
            <a:ext cx="10515600" cy="1920752"/>
          </a:xfrm>
        </p:spPr>
        <p:txBody>
          <a:bodyPr/>
          <a:lstStyle/>
          <a:p>
            <a:r>
              <a:rPr lang="es-MX" sz="2800" dirty="0"/>
              <a:t>Encuentra la media y la desviación estándar de una variable aleatoria que sigue una distribución binomial correspondiente a 50 pruebas, cada una con una probabilidad de éxito igual a 0.2.</a:t>
            </a:r>
          </a:p>
          <a:p>
            <a:endParaRPr lang="es-CL" dirty="0"/>
          </a:p>
        </p:txBody>
      </p:sp>
      <p:pic>
        <p:nvPicPr>
          <p:cNvPr id="5" name="Imagen 4">
            <a:extLst>
              <a:ext uri="{FF2B5EF4-FFF2-40B4-BE49-F238E27FC236}">
                <a16:creationId xmlns:a16="http://schemas.microsoft.com/office/drawing/2014/main" id="{D57BD88A-3779-87A2-F5C9-297816321C9B}"/>
              </a:ext>
            </a:extLst>
          </p:cNvPr>
          <p:cNvPicPr>
            <a:picLocks noChangeAspect="1"/>
          </p:cNvPicPr>
          <p:nvPr/>
        </p:nvPicPr>
        <p:blipFill>
          <a:blip r:embed="rId2"/>
          <a:stretch>
            <a:fillRect/>
          </a:stretch>
        </p:blipFill>
        <p:spPr>
          <a:xfrm>
            <a:off x="551710" y="3190273"/>
            <a:ext cx="3009900" cy="885825"/>
          </a:xfrm>
          <a:prstGeom prst="rect">
            <a:avLst/>
          </a:prstGeom>
        </p:spPr>
      </p:pic>
    </p:spTree>
    <p:extLst>
      <p:ext uri="{BB962C8B-B14F-4D97-AF65-F5344CB8AC3E}">
        <p14:creationId xmlns:p14="http://schemas.microsoft.com/office/powerpoint/2010/main" val="2612685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C31526A-5B3C-AE4C-C84C-6C3E5AE9F7AA}"/>
              </a:ext>
            </a:extLst>
          </p:cNvPr>
          <p:cNvSpPr>
            <a:spLocks noGrp="1"/>
          </p:cNvSpPr>
          <p:nvPr>
            <p:ph idx="1"/>
          </p:nvPr>
        </p:nvSpPr>
        <p:spPr>
          <a:xfrm>
            <a:off x="349929" y="1048890"/>
            <a:ext cx="10515600" cy="4351338"/>
          </a:xfrm>
        </p:spPr>
        <p:txBody>
          <a:bodyPr/>
          <a:lstStyle/>
          <a:p>
            <a:pPr marL="0" indent="0">
              <a:buNone/>
            </a:pPr>
            <a:endParaRPr lang="es-MX" dirty="0"/>
          </a:p>
          <a:p>
            <a:r>
              <a:rPr lang="es-MX" sz="1600" dirty="0"/>
              <a:t>Encuentra la media y la desviación estándar de una variable aleatoria que sigue una distribución binomial correspondiente a 50 pruebas, cada una con una probabilidad de éxito igual a 0.2.</a:t>
            </a:r>
          </a:p>
          <a:p>
            <a:endParaRPr lang="es-MX" sz="1600" dirty="0"/>
          </a:p>
          <a:p>
            <a:pPr marL="0" indent="0">
              <a:buNone/>
            </a:pPr>
            <a:r>
              <a:rPr lang="es-MX" sz="1600" dirty="0"/>
              <a:t> </a:t>
            </a:r>
            <a:endParaRPr lang="es-CL" sz="1600" dirty="0"/>
          </a:p>
        </p:txBody>
      </p:sp>
      <p:sp>
        <p:nvSpPr>
          <p:cNvPr id="4" name="Título 1">
            <a:extLst>
              <a:ext uri="{FF2B5EF4-FFF2-40B4-BE49-F238E27FC236}">
                <a16:creationId xmlns:a16="http://schemas.microsoft.com/office/drawing/2014/main" id="{DF35A995-26FE-1B5C-82AB-CF3DE97B0965}"/>
              </a:ext>
            </a:extLst>
          </p:cNvPr>
          <p:cNvSpPr>
            <a:spLocks noGrp="1"/>
          </p:cNvSpPr>
          <p:nvPr>
            <p:ph type="title"/>
          </p:nvPr>
        </p:nvSpPr>
        <p:spPr>
          <a:xfrm>
            <a:off x="278907" y="313184"/>
            <a:ext cx="10515600" cy="735706"/>
          </a:xfrm>
        </p:spPr>
        <p:txBody>
          <a:bodyPr>
            <a:normAutofit/>
          </a:bodyPr>
          <a:lstStyle/>
          <a:p>
            <a:r>
              <a:rPr lang="es-MX" b="1" dirty="0">
                <a:solidFill>
                  <a:schemeClr val="accent6"/>
                </a:solidFill>
                <a:cs typeface="Arial" panose="020B0604020202020204" pitchFamily="34" charset="0"/>
              </a:rPr>
              <a:t>Distribución binomial: ejemplo</a:t>
            </a:r>
            <a:endParaRPr lang="es-CL" dirty="0"/>
          </a:p>
        </p:txBody>
      </p:sp>
      <p:pic>
        <p:nvPicPr>
          <p:cNvPr id="6" name="Imagen 5">
            <a:extLst>
              <a:ext uri="{FF2B5EF4-FFF2-40B4-BE49-F238E27FC236}">
                <a16:creationId xmlns:a16="http://schemas.microsoft.com/office/drawing/2014/main" id="{FC872297-5596-7D81-92FB-18A61B86BE7C}"/>
              </a:ext>
            </a:extLst>
          </p:cNvPr>
          <p:cNvPicPr>
            <a:picLocks noChangeAspect="1"/>
          </p:cNvPicPr>
          <p:nvPr/>
        </p:nvPicPr>
        <p:blipFill>
          <a:blip r:embed="rId2"/>
          <a:stretch>
            <a:fillRect/>
          </a:stretch>
        </p:blipFill>
        <p:spPr>
          <a:xfrm>
            <a:off x="836211" y="2521372"/>
            <a:ext cx="4170795" cy="623541"/>
          </a:xfrm>
          <a:prstGeom prst="rect">
            <a:avLst/>
          </a:prstGeom>
        </p:spPr>
      </p:pic>
      <p:pic>
        <p:nvPicPr>
          <p:cNvPr id="8" name="Imagen 7">
            <a:extLst>
              <a:ext uri="{FF2B5EF4-FFF2-40B4-BE49-F238E27FC236}">
                <a16:creationId xmlns:a16="http://schemas.microsoft.com/office/drawing/2014/main" id="{AC57424F-7D94-A9FF-1D40-8098295A8951}"/>
              </a:ext>
            </a:extLst>
          </p:cNvPr>
          <p:cNvPicPr>
            <a:picLocks noChangeAspect="1"/>
          </p:cNvPicPr>
          <p:nvPr/>
        </p:nvPicPr>
        <p:blipFill>
          <a:blip r:embed="rId3"/>
          <a:stretch>
            <a:fillRect/>
          </a:stretch>
        </p:blipFill>
        <p:spPr>
          <a:xfrm>
            <a:off x="4307703" y="3117229"/>
            <a:ext cx="2958195" cy="623541"/>
          </a:xfrm>
          <a:prstGeom prst="rect">
            <a:avLst/>
          </a:prstGeom>
        </p:spPr>
      </p:pic>
      <p:pic>
        <p:nvPicPr>
          <p:cNvPr id="12" name="Imagen 11">
            <a:extLst>
              <a:ext uri="{FF2B5EF4-FFF2-40B4-BE49-F238E27FC236}">
                <a16:creationId xmlns:a16="http://schemas.microsoft.com/office/drawing/2014/main" id="{81C789A1-8F07-7E8C-88AC-EB7662736EC3}"/>
              </a:ext>
            </a:extLst>
          </p:cNvPr>
          <p:cNvPicPr>
            <a:picLocks noChangeAspect="1"/>
          </p:cNvPicPr>
          <p:nvPr/>
        </p:nvPicPr>
        <p:blipFill>
          <a:blip r:embed="rId4"/>
          <a:stretch>
            <a:fillRect/>
          </a:stretch>
        </p:blipFill>
        <p:spPr>
          <a:xfrm>
            <a:off x="836211" y="4203592"/>
            <a:ext cx="6088695" cy="623541"/>
          </a:xfrm>
          <a:prstGeom prst="rect">
            <a:avLst/>
          </a:prstGeom>
        </p:spPr>
      </p:pic>
    </p:spTree>
    <p:extLst>
      <p:ext uri="{BB962C8B-B14F-4D97-AF65-F5344CB8AC3E}">
        <p14:creationId xmlns:p14="http://schemas.microsoft.com/office/powerpoint/2010/main" val="1991030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CE46870-DF16-2A45-7492-FCF059515EC5}"/>
              </a:ext>
            </a:extLst>
          </p:cNvPr>
          <p:cNvSpPr>
            <a:spLocks noGrp="1"/>
          </p:cNvSpPr>
          <p:nvPr>
            <p:ph idx="1"/>
          </p:nvPr>
        </p:nvSpPr>
        <p:spPr>
          <a:xfrm>
            <a:off x="358806" y="1399498"/>
            <a:ext cx="10515600" cy="4351338"/>
          </a:xfrm>
        </p:spPr>
        <p:txBody>
          <a:bodyPr>
            <a:normAutofit/>
          </a:bodyPr>
          <a:lstStyle/>
          <a:p>
            <a:r>
              <a:rPr lang="es-MX" sz="1600" dirty="0"/>
              <a:t>Un biólogo examina ranas en busca de un rasgo genético que sospecha podría deberse a agua contaminada. Normalmente, el rasgo examinado se presenta en promedio en 1 de cada 8 ranas en la naturaleza. Si la frecuencia de este rasgo no ha cambiado y captura 12 ranas para examinar, ¿cuál es la probabilidad de que encuentre este rasgo en más de 4 ranas?</a:t>
            </a:r>
            <a:endParaRPr lang="es-CL" sz="1600" dirty="0"/>
          </a:p>
        </p:txBody>
      </p:sp>
      <p:sp>
        <p:nvSpPr>
          <p:cNvPr id="4" name="Título 1">
            <a:extLst>
              <a:ext uri="{FF2B5EF4-FFF2-40B4-BE49-F238E27FC236}">
                <a16:creationId xmlns:a16="http://schemas.microsoft.com/office/drawing/2014/main" id="{D6475C5E-FDD6-ADB4-939C-8A9C1EE45388}"/>
              </a:ext>
            </a:extLst>
          </p:cNvPr>
          <p:cNvSpPr>
            <a:spLocks noGrp="1"/>
          </p:cNvSpPr>
          <p:nvPr>
            <p:ph type="title"/>
          </p:nvPr>
        </p:nvSpPr>
        <p:spPr>
          <a:xfrm>
            <a:off x="278907" y="313184"/>
            <a:ext cx="10515600" cy="735706"/>
          </a:xfrm>
        </p:spPr>
        <p:txBody>
          <a:bodyPr>
            <a:normAutofit/>
          </a:bodyPr>
          <a:lstStyle/>
          <a:p>
            <a:r>
              <a:rPr lang="es-MX" b="1" dirty="0">
                <a:solidFill>
                  <a:schemeClr val="accent6"/>
                </a:solidFill>
                <a:cs typeface="Arial" panose="020B0604020202020204" pitchFamily="34" charset="0"/>
              </a:rPr>
              <a:t>Distribución binomial: ejemplo</a:t>
            </a:r>
            <a:endParaRPr lang="es-CL" dirty="0"/>
          </a:p>
        </p:txBody>
      </p:sp>
      <p:pic>
        <p:nvPicPr>
          <p:cNvPr id="6" name="Imagen 5">
            <a:extLst>
              <a:ext uri="{FF2B5EF4-FFF2-40B4-BE49-F238E27FC236}">
                <a16:creationId xmlns:a16="http://schemas.microsoft.com/office/drawing/2014/main" id="{C29AF67C-222C-F869-2EC0-C32ABA1C805B}"/>
              </a:ext>
            </a:extLst>
          </p:cNvPr>
          <p:cNvPicPr>
            <a:picLocks noChangeAspect="1"/>
          </p:cNvPicPr>
          <p:nvPr/>
        </p:nvPicPr>
        <p:blipFill>
          <a:blip r:embed="rId2"/>
          <a:stretch>
            <a:fillRect/>
          </a:stretch>
        </p:blipFill>
        <p:spPr>
          <a:xfrm>
            <a:off x="1544437" y="2778711"/>
            <a:ext cx="8504138" cy="2070485"/>
          </a:xfrm>
          <a:prstGeom prst="rect">
            <a:avLst/>
          </a:prstGeom>
        </p:spPr>
      </p:pic>
    </p:spTree>
    <p:extLst>
      <p:ext uri="{BB962C8B-B14F-4D97-AF65-F5344CB8AC3E}">
        <p14:creationId xmlns:p14="http://schemas.microsoft.com/office/powerpoint/2010/main" val="330934261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1095</TotalTime>
  <Words>580</Words>
  <Application>Microsoft Office PowerPoint</Application>
  <PresentationFormat>Panorámica</PresentationFormat>
  <Paragraphs>49</Paragraphs>
  <Slides>34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34</vt:i4>
      </vt:variant>
    </vt:vector>
  </HeadingPairs>
  <TitlesOfParts>
    <vt:vector size="39" baseType="lpstr">
      <vt:lpstr>Arial</vt:lpstr>
      <vt:lpstr>Calibri</vt:lpstr>
      <vt:lpstr>Calibri Light</vt:lpstr>
      <vt:lpstr>Söhne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Distribución binomial: ejemplo</vt:lpstr>
      <vt:lpstr>Distribución binomial: ejemplo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Ley  de los grandes números: ejemplo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usuario</cp:lastModifiedBy>
  <cp:revision>6</cp:revision>
  <dcterms:created xsi:type="dcterms:W3CDTF">2024-04-17T20:54:05Z</dcterms:created>
  <dcterms:modified xsi:type="dcterms:W3CDTF">2024-04-19T01:03:54Z</dcterms:modified>
</cp:coreProperties>
</file>