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35AB-22AE-40A5-B3A2-6A00366E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9F00B-440B-453B-9C8A-F82AC61A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EB81A-AC9B-4963-AC19-196935F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8D47E-843D-44BB-B87C-78407056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C5EDB-00ED-40E0-B32D-3DC9E28F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4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0DF33-8717-4F8F-A547-B047FD30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7EF815-A012-4094-8CEC-934886EB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BB795-FC6A-42E0-B38B-C51A99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F9F8B-A653-4C0C-A79C-DDB486E8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8E51D-2F5B-41F1-B6CD-0CBBDEB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13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B881BC-C6BA-444F-B42B-6245D1E3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9C39-CF46-4C25-A43A-1F141BE8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DFDDD-3E6B-4917-BB12-78E993B0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CDFD2-D657-4BD3-8BF6-5F0E41A9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D34C1-C56D-416A-9C03-7741905F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9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CF7B6-00AE-40A0-8116-D08BD95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69D9B-E1B2-402E-B3DC-27BCE14C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936BF-C446-44D1-9C77-9B3DDED5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391B1-FBA7-4BDC-821C-D18301A5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39A13-BA13-4D26-8F54-4E16F82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3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0CF-3C6C-4DA0-8C0E-57DFD932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11C5FC-9B36-4F35-8E8A-0FA73183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65F9-4AA8-44A4-9BD7-49BE92B4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DC66A-9EB1-4580-BCD7-48BF1BA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44285-EC2A-4997-A44E-D48ECD3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1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D049-C03B-4936-B449-B73E3395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23680-D1F5-48AA-B4A4-030B7743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FAAF5-8871-4F33-B7CB-793E2AE3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D0E36-A106-47ED-943C-A2DBAD2D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8AAA3-05E7-453D-9C74-0596ACB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8A144-B8E1-433E-8BB2-BDCCC2B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6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88B0A-944F-468D-BF46-2EFF82C0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66CC6-2869-4EC6-8678-5437CA1F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542F19-1BB8-4CAB-BFF6-4B293375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AAC271-BE5D-41E7-BFFB-B9023D2A1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41FAC3-4FCA-4CD1-BF99-12B9FC18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E4EDFC-05B7-4C0F-85AA-DD15B68B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FCC6E2-A0CE-444C-816F-6A027B93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DAE13A-12E9-4C0C-917D-5446F99B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1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99833-0C03-4028-977A-980D5DB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CAB70C-1191-4CFE-93D5-E1BFD7FF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CDAD77-12C8-415D-B707-35F435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F2FB6-ECDD-48EF-9D03-073C4AB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5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952AF6-B16B-4FA2-8A7F-7A0D13E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56F97-4BB7-4224-8E98-1C9562AA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EA464E-3833-4E1A-80F9-16180216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3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E7CBC-B8F5-4104-BCD1-18D52AB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AC2E2-7A91-45D0-81EF-E6FB0751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B7359-734F-4B73-B3EE-686A4C15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D1B57-42CE-4465-A9AA-2AC89526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C94CA-F343-4F9F-94F5-4EB47763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15E1-B042-4A39-9BFE-8EF055B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3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B84F9-6490-420B-93C9-FAE8F989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9B117C-B300-4DF7-BFDD-C6D417B3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B61149-6246-4B4F-9576-1F2E40BBA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12B34-0F23-4A9C-9BF6-16EE0D6E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DDA6FC-3988-4754-ADDF-6F05B18A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6D4E97-5485-4A20-B89A-8AB5AED5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796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AD6DD1-78A6-40F2-B0E4-9C936E7E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7B4261-5D15-4AB7-A334-6571A040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95E6B-060E-42B5-A5C2-865BA16F4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FB3D-7C0B-402F-A0E8-651A14EF5B6A}" type="datetimeFigureOut">
              <a:rPr lang="es-AR" smtClean="0"/>
              <a:t>4/12/2021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6B8E6-50A3-4ED8-A0F3-D1ACC409B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0D442-5E26-43C5-B02D-890301A2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E0A53-81AE-4040-80BD-38F2EAF354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23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7125-7503-47E6-B045-062E1B8C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82"/>
            <a:ext cx="9144000" cy="2387600"/>
          </a:xfrm>
        </p:spPr>
        <p:txBody>
          <a:bodyPr/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Datos Científicos y Geográficos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F3176A5-204F-419D-9081-BA0422DF4818}"/>
              </a:ext>
            </a:extLst>
          </p:cNvPr>
          <p:cNvSpPr txBox="1">
            <a:spLocks/>
          </p:cNvSpPr>
          <p:nvPr/>
        </p:nvSpPr>
        <p:spPr>
          <a:xfrm>
            <a:off x="9083079" y="4907756"/>
            <a:ext cx="25324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2:</a:t>
            </a:r>
          </a:p>
          <a:p>
            <a:pPr algn="l"/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Veronica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Ainsa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Agustín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Bertelli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Mauro Laciar</a:t>
            </a:r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6CA041F-6252-44E2-9615-59062EDF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" y="5759185"/>
            <a:ext cx="2422689" cy="804333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FF8F370-29D1-4B4E-A8DF-B8CDEBE533A8}"/>
              </a:ext>
            </a:extLst>
          </p:cNvPr>
          <p:cNvSpPr txBox="1">
            <a:spLocks/>
          </p:cNvSpPr>
          <p:nvPr/>
        </p:nvSpPr>
        <p:spPr>
          <a:xfrm>
            <a:off x="9018441" y="4175919"/>
            <a:ext cx="3299117" cy="69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Prof. Ariel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Aizenberg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9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DEE6533-68D8-4617-B52E-F8945563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25" y="4522709"/>
            <a:ext cx="1437387" cy="1437387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9E669DF8-6C25-4019-92AE-7ABBAD46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19" y="1919063"/>
            <a:ext cx="1676498" cy="1676498"/>
          </a:xfrm>
          <a:prstGeom prst="rect">
            <a:avLst/>
          </a:prstGeom>
        </p:spPr>
      </p:pic>
      <p:pic>
        <p:nvPicPr>
          <p:cNvPr id="11" name="Imagen 10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0C4CE70E-32FF-4871-BDAC-D9A7BF818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8" y="958874"/>
            <a:ext cx="1474530" cy="10156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A3DD9D4-7899-468D-9675-A002A26D03E6}"/>
              </a:ext>
            </a:extLst>
          </p:cNvPr>
          <p:cNvSpPr txBox="1"/>
          <p:nvPr/>
        </p:nvSpPr>
        <p:spPr>
          <a:xfrm>
            <a:off x="5443037" y="962917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40,23%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9C9D07-0142-46BD-9E9F-D2CC3040F735}"/>
              </a:ext>
            </a:extLst>
          </p:cNvPr>
          <p:cNvSpPr txBox="1"/>
          <p:nvPr/>
        </p:nvSpPr>
        <p:spPr>
          <a:xfrm>
            <a:off x="5406604" y="2113298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31,30%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08A81B90-933F-451B-820E-2754B63D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09" y="3411924"/>
            <a:ext cx="2451413" cy="114001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E6DBD3D-4F66-4B51-9CA5-EBC96825DDE4}"/>
              </a:ext>
            </a:extLst>
          </p:cNvPr>
          <p:cNvSpPr txBox="1"/>
          <p:nvPr/>
        </p:nvSpPr>
        <p:spPr>
          <a:xfrm>
            <a:off x="5443037" y="3359708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12,25%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3E1525-7F59-4880-9DA4-1BA82DEA8AD9}"/>
              </a:ext>
            </a:extLst>
          </p:cNvPr>
          <p:cNvSpPr txBox="1"/>
          <p:nvPr/>
        </p:nvSpPr>
        <p:spPr>
          <a:xfrm>
            <a:off x="5757662" y="4606118"/>
            <a:ext cx="19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4,52%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6F5098-2816-40D0-BAEF-22043E89B420}"/>
              </a:ext>
            </a:extLst>
          </p:cNvPr>
          <p:cNvSpPr txBox="1"/>
          <p:nvPr/>
        </p:nvSpPr>
        <p:spPr>
          <a:xfrm>
            <a:off x="2522972" y="5939078"/>
            <a:ext cx="287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Otros partidos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DE38FB-9747-445F-AF6A-4B7ACF5962D1}"/>
              </a:ext>
            </a:extLst>
          </p:cNvPr>
          <p:cNvSpPr txBox="1"/>
          <p:nvPr/>
        </p:nvSpPr>
        <p:spPr>
          <a:xfrm>
            <a:off x="5582132" y="5756499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11,69%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ADC7D2-5C5F-4FA5-91E8-84D6B58ECD9E}"/>
              </a:ext>
            </a:extLst>
          </p:cNvPr>
          <p:cNvSpPr txBox="1"/>
          <p:nvPr/>
        </p:nvSpPr>
        <p:spPr>
          <a:xfrm>
            <a:off x="729274" y="28171"/>
            <a:ext cx="1127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elecciones legislativas Santa </a:t>
            </a:r>
            <a:r>
              <a:rPr lang="es-AR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</a:t>
            </a:r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 </a:t>
            </a:r>
          </a:p>
        </p:txBody>
      </p:sp>
    </p:spTree>
    <p:extLst>
      <p:ext uri="{BB962C8B-B14F-4D97-AF65-F5344CB8AC3E}">
        <p14:creationId xmlns:p14="http://schemas.microsoft.com/office/powerpoint/2010/main" val="143742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9E669DF8-6C25-4019-92AE-7ABBAD46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91" y="-200746"/>
            <a:ext cx="1676498" cy="1676498"/>
          </a:xfrm>
          <a:prstGeom prst="rect">
            <a:avLst/>
          </a:prstGeom>
        </p:spPr>
      </p:pic>
      <p:pic>
        <p:nvPicPr>
          <p:cNvPr id="11" name="Imagen 10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0C4CE70E-32FF-4871-BDAC-D9A7BF81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0" y="288917"/>
            <a:ext cx="1474530" cy="10156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A3DD9D4-7899-468D-9675-A002A26D03E6}"/>
              </a:ext>
            </a:extLst>
          </p:cNvPr>
          <p:cNvSpPr txBox="1"/>
          <p:nvPr/>
        </p:nvSpPr>
        <p:spPr>
          <a:xfrm>
            <a:off x="2758788" y="184929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40,23%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9C9D07-0142-46BD-9E9F-D2CC3040F735}"/>
              </a:ext>
            </a:extLst>
          </p:cNvPr>
          <p:cNvSpPr txBox="1"/>
          <p:nvPr/>
        </p:nvSpPr>
        <p:spPr>
          <a:xfrm>
            <a:off x="8932831" y="175838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31,30%</a:t>
            </a:r>
          </a:p>
        </p:txBody>
      </p:sp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0B85D3A7-6EC5-4585-9512-0D458B926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80" y="990632"/>
            <a:ext cx="3739411" cy="5795736"/>
          </a:xfrm>
          <a:prstGeom prst="rect">
            <a:avLst/>
          </a:prstGeom>
        </p:spPr>
      </p:pic>
      <p:pic>
        <p:nvPicPr>
          <p:cNvPr id="14" name="Imagen 13" descr="Mapa&#10;&#10;Descripción generada automáticamente">
            <a:extLst>
              <a:ext uri="{FF2B5EF4-FFF2-40B4-BE49-F238E27FC236}">
                <a16:creationId xmlns:a16="http://schemas.microsoft.com/office/drawing/2014/main" id="{DA4E956E-6719-47FC-9C38-A59619A5B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00" y="1062264"/>
            <a:ext cx="3763374" cy="5795736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37E8F9-A3FA-4B20-82DF-181FC897A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r="9767" b="3134"/>
          <a:stretch/>
        </p:blipFill>
        <p:spPr>
          <a:xfrm>
            <a:off x="257957" y="1352427"/>
            <a:ext cx="1267685" cy="2076573"/>
          </a:xfrm>
          <a:prstGeom prst="rect">
            <a:avLst/>
          </a:prstGeom>
        </p:spPr>
      </p:pic>
      <p:pic>
        <p:nvPicPr>
          <p:cNvPr id="20" name="Imagen 1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AABD111-7719-44CC-868D-62DFE0B1B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6" y="1117274"/>
            <a:ext cx="1330478" cy="21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DEE6533-68D8-4617-B52E-F8945563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13" y="78054"/>
            <a:ext cx="1437387" cy="143738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08A81B90-933F-451B-820E-2754B63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4" y="226737"/>
            <a:ext cx="2451413" cy="114001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E6DBD3D-4F66-4B51-9CA5-EBC96825DDE4}"/>
              </a:ext>
            </a:extLst>
          </p:cNvPr>
          <p:cNvSpPr txBox="1"/>
          <p:nvPr/>
        </p:nvSpPr>
        <p:spPr>
          <a:xfrm>
            <a:off x="2697607" y="443426"/>
            <a:ext cx="22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12,25%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3E1525-7F59-4880-9DA4-1BA82DEA8AD9}"/>
              </a:ext>
            </a:extLst>
          </p:cNvPr>
          <p:cNvSpPr txBox="1"/>
          <p:nvPr/>
        </p:nvSpPr>
        <p:spPr>
          <a:xfrm>
            <a:off x="9110252" y="335081"/>
            <a:ext cx="19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4,52%</a:t>
            </a:r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48215960-0F02-470D-B724-587D238DA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18" y="1527787"/>
            <a:ext cx="3009699" cy="4757640"/>
          </a:xfrm>
          <a:prstGeom prst="rect">
            <a:avLst/>
          </a:prstGeom>
        </p:spPr>
      </p:pic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C5A8B368-6629-4E3A-8B01-4F4C01B16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21" y="1432215"/>
            <a:ext cx="3009698" cy="4853212"/>
          </a:xfrm>
          <a:prstGeom prst="rect">
            <a:avLst/>
          </a:prstGeom>
        </p:spPr>
      </p:pic>
      <p:pic>
        <p:nvPicPr>
          <p:cNvPr id="24" name="Imagen 23" descr="Interfaz de usuario gráfica, Sitio web&#10;&#10;Descripción generada automáticamente con confianza media">
            <a:extLst>
              <a:ext uri="{FF2B5EF4-FFF2-40B4-BE49-F238E27FC236}">
                <a16:creationId xmlns:a16="http://schemas.microsoft.com/office/drawing/2014/main" id="{63C3BFED-5A83-4B4E-A2C8-373DE814FD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" r="13732"/>
          <a:stretch/>
        </p:blipFill>
        <p:spPr>
          <a:xfrm>
            <a:off x="485839" y="1454387"/>
            <a:ext cx="1264173" cy="1974613"/>
          </a:xfrm>
          <a:prstGeom prst="rect">
            <a:avLst/>
          </a:prstGeom>
        </p:spPr>
      </p:pic>
      <p:pic>
        <p:nvPicPr>
          <p:cNvPr id="14" name="Imagen 13" descr="Captura de pantalla de un celular de un mensaje con una fot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D8F8294-11EC-4ECB-B992-98BB3F82BB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r="3305"/>
          <a:stretch/>
        </p:blipFill>
        <p:spPr>
          <a:xfrm>
            <a:off x="6933013" y="1527787"/>
            <a:ext cx="1264173" cy="20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6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Análisis de Datos Científicos y Geográficos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Científicos y Geográficos</dc:title>
  <dc:creator>Felipe Laciar</dc:creator>
  <cp:lastModifiedBy>Felipe Laciar</cp:lastModifiedBy>
  <cp:revision>1</cp:revision>
  <dcterms:created xsi:type="dcterms:W3CDTF">2021-12-04T20:50:07Z</dcterms:created>
  <dcterms:modified xsi:type="dcterms:W3CDTF">2021-12-04T21:18:01Z</dcterms:modified>
</cp:coreProperties>
</file>