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2985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3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30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3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87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04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97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4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5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Gerencia de Proyectos Informáticos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28208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Sebastián Rodríguez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Castro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Ricardo Zambrano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Mauricio Moreno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Costos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-Servicios prestados por los proveedores de infraestructura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-Marketing y publicidad.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-Honorarios grupo de desarrolladores.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-Pautas por los canales informativos más importantes de medicina.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-Aplicación Móvil para que los pacientes puedan agendar y ver sus citas médicas.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-Poder ver el resultado de los exámenes médicos y visualizar los medicamentos que le han prescrito. 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-Poder ver las investigaciones realizadas por médicos expertos y centros médicos de investigación.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-Crear una página web en donde se informará sobre los cuidados y la forma de tratar la enfermedad a través de los informes de investigación realizados por el NIH.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-Crear un repositorio del banco de imágenes del NIH, en donde se pueda organizar y visualizar mejor cada una de las categorías de las imágenes con enlace a la página web.</a:t>
            </a:r>
            <a:endParaRPr sz="160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Valor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Segmento de clientes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-Pacientes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-Médicos Investigadores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-Médicos Expertos en la enfermedad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-Familiares de pacientes que padecen la enfermedad.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-Estudiantes de medicina.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-Organizaciones internacionales de la salud.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-Entidades públicas. 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con los Clientes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-Automatización de servicios (SMS, recordatorios)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-Asistencia por correo desde la app (soporte)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-Se hará enlace con los especialistas en la enfermedad.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Canales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-Redes sociales del NIH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-Correo electrónico, tiendas de aplicaciones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-Página web del NIH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-Página web de institutos especializados en la enfermedad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-Blogs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Clave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-Soporte a clientes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-Mantenimiento e innovación de la app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-Resolver dudas existentes acerca de la enfermedad tratada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-Capacitaciones acerca de nueva información existente sobre la enfermedad.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-Simplificar tiempo de contacto y respuesta del paciente con el centro médico.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Clave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-BD de los pacientes, médicos y citas actuales.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-Empleados expertos en usabilidad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-Banco de imágenes proporcionada por el NIH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-Tiempo y conocimiento de los desarrolladores de la APP.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-BD de fuentes investigativas actualizadas.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Asociados Clave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-Proveedores de infraestructura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-Organizaciones especializadas en la enfermedad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-El NIH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-Médicos con conocimientos avanzados en la enfermedad a tratar.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-Organizaciones internacionales (OMS)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-Compañías privadas.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-Centros de investigación.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Vías de Ingreso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-Vender espacios publicitarios a médicos investigadores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-Suscripción especial a pacientes para calcular tiempo de llegada a las citas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-Publicidad a clínicas especializadas en la enfermedad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-Publicidad a marcas de medicamentos para tratar la enfermedad.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Presentación en pantalla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Roboto Slab</vt:lpstr>
      <vt:lpstr>Roboto</vt:lpstr>
      <vt:lpstr>Arial</vt:lpstr>
      <vt:lpstr>Marina</vt:lpstr>
      <vt:lpstr>Gerencia de Proyectos Informáticos</vt:lpstr>
      <vt:lpstr>Propuesta de Valor</vt:lpstr>
      <vt:lpstr>Segmento de clientes</vt:lpstr>
      <vt:lpstr>Relación con los Clientes</vt:lpstr>
      <vt:lpstr>Canales</vt:lpstr>
      <vt:lpstr>Actividades Clave</vt:lpstr>
      <vt:lpstr>Recursos Clave</vt:lpstr>
      <vt:lpstr>Asociados Clave</vt:lpstr>
      <vt:lpstr>Vías de Ingreso</vt:lpstr>
      <vt:lpstr>Estructura de Costos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Proyectos Informáticos</dc:title>
  <cp:lastModifiedBy>Ricardo Andrés Zambrano Cuaicuan</cp:lastModifiedBy>
  <cp:revision>1</cp:revision>
  <dcterms:modified xsi:type="dcterms:W3CDTF">2018-02-24T00:47:38Z</dcterms:modified>
</cp:coreProperties>
</file>