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96506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404631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842338"/>
            <a:ext cx="17812534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Esercizio: layout con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Flex e </a:t>
            </a:r>
            <a:r>
              <a:rPr lang="it-IT" dirty="0" err="1"/>
              <a:t>Grid</a:t>
            </a:r>
            <a:endParaRPr lang="it-IT" dirty="0"/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6548432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843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L'esercizio ha come scopo la creazione di layout monodimensionali (con Flex) e multidimensionali (con </a:t>
            </a:r>
            <a:r>
              <a:rPr lang="it-IT" dirty="0" err="1"/>
              <a:t>Grid</a:t>
            </a:r>
            <a:r>
              <a:rPr lang="it-IT" dirty="0"/>
              <a:t>). Verrà utilizzato il file «articolo.html», già reso responsive nel comportamento di alcuni elementi durante una precedente esercitazione.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lavoro sarà svolto in 2 parti distinte, a partire dallo stesso file iniziale, utilizzando 2 modalità differenti.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A) Layout monodimensionale con Flex: la pagina dovrà essere più fruibile schermi medi e grandi, secondo quanto richiesto dal file grafico «layout-flex.png» e «layout-flex-dettaglio.png». Più precisamente: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 Logo e payoff dell’</a:t>
            </a:r>
            <a:r>
              <a:rPr lang="it-IT" dirty="0" err="1"/>
              <a:t>header</a:t>
            </a:r>
            <a:r>
              <a:rPr lang="it-IT" dirty="0"/>
              <a:t> affiancati da 500px in su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 I 3 box interni all'</a:t>
            </a:r>
            <a:r>
              <a:rPr lang="it-IT" dirty="0" err="1"/>
              <a:t>aside</a:t>
            </a:r>
            <a:r>
              <a:rPr lang="it-IT" dirty="0"/>
              <a:t> saranno affiancati da 500px in su, ma saranno rimessi verticali da 800px in poi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 L’</a:t>
            </a:r>
            <a:r>
              <a:rPr lang="it-IT" dirty="0" err="1"/>
              <a:t>aside</a:t>
            </a:r>
            <a:r>
              <a:rPr lang="it-IT" dirty="0"/>
              <a:t> andrà affiancata lateralmente da 800px in su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B) Layout multidimensionale con </a:t>
            </a:r>
            <a:r>
              <a:rPr lang="it-IT" dirty="0" err="1"/>
              <a:t>Grid</a:t>
            </a:r>
            <a:r>
              <a:rPr lang="it-IT" dirty="0"/>
              <a:t>: L'intero layout andrà formattato utilizzando </a:t>
            </a:r>
            <a:r>
              <a:rPr lang="it-IT" dirty="0" err="1"/>
              <a:t>Grid</a:t>
            </a:r>
            <a:r>
              <a:rPr lang="it-IT" dirty="0"/>
              <a:t>, secondo il file grafico «layout-grid.png»: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box di newsletter va nella colonna laterale (a differenza del layout </a:t>
            </a:r>
            <a:r>
              <a:rPr lang="it-IT" dirty="0" err="1"/>
              <a:t>flex</a:t>
            </a:r>
            <a:r>
              <a:rPr lang="it-IT" dirty="0"/>
              <a:t>). 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box di newsletter dovrà mantenersi in primo piano durante lo scroll della pagina (v. file «layout-grid-dettaglio.png»).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i="1" dirty="0"/>
              <a:t>Suggerimento sul codice HTML: bisogna spostare la </a:t>
            </a:r>
            <a:r>
              <a:rPr lang="it-IT" i="1" dirty="0" err="1"/>
              <a:t>section</a:t>
            </a:r>
            <a:r>
              <a:rPr lang="it-IT" i="1" dirty="0"/>
              <a:t> fuori dall'</a:t>
            </a:r>
            <a:r>
              <a:rPr lang="it-IT" i="1" dirty="0" err="1"/>
              <a:t>article</a:t>
            </a:r>
            <a:endParaRPr lang="it-IT" i="1" dirty="0"/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con Flex e </a:t>
            </a:r>
            <a:r>
              <a:rPr lang="it-IT" sz="3000" b="0" dirty="0" err="1">
                <a:latin typeface="Poppins Light"/>
                <a:ea typeface="Poppins Light"/>
                <a:cs typeface="Poppins Light"/>
                <a:sym typeface="Poppins Light"/>
              </a:rPr>
              <a:t>Grid</a:t>
            </a:r>
            <a:endParaRPr lang="it-IT"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60067555-00BE-4D55-9EC0-5AA99F073D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2"/>
          <a:stretch/>
        </p:blipFill>
        <p:spPr>
          <a:xfrm>
            <a:off x="1476194" y="2894748"/>
            <a:ext cx="11410950" cy="97721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F6F579E-8BEF-4A16-A51C-66A46CA567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72"/>
          <a:stretch/>
        </p:blipFill>
        <p:spPr>
          <a:xfrm>
            <a:off x="14091647" y="2894748"/>
            <a:ext cx="8049557" cy="9772144"/>
          </a:xfrm>
          <a:prstGeom prst="rect">
            <a:avLst/>
          </a:prstGeom>
        </p:spPr>
      </p:pic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7117543" y="3310601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A4EF64D6-2379-44A5-B3F7-BC532781D967}"/>
              </a:ext>
            </a:extLst>
          </p:cNvPr>
          <p:cNvSpPr/>
          <p:nvPr/>
        </p:nvSpPr>
        <p:spPr>
          <a:xfrm>
            <a:off x="4022404" y="7456227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3775205B-F3FF-47B8-9C0B-DFC35B381299}"/>
              </a:ext>
            </a:extLst>
          </p:cNvPr>
          <p:cNvSpPr/>
          <p:nvPr/>
        </p:nvSpPr>
        <p:spPr>
          <a:xfrm>
            <a:off x="18768986" y="4863559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rgbClr val="FFFFFF"/>
                </a:solidFill>
              </a:rPr>
              <a:t>3</a:t>
            </a:r>
            <a:endParaRPr kumimoji="0" lang="it-IT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ttangolo 8">
            <a:extLst>
              <a:ext uri="{FF2B5EF4-FFF2-40B4-BE49-F238E27FC236}">
                <a16:creationId xmlns:a16="http://schemas.microsoft.com/office/drawing/2014/main" id="{49F44CAD-9628-4BB2-B6C7-F02805F0127E}"/>
              </a:ext>
            </a:extLst>
          </p:cNvPr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con Flex e </a:t>
            </a:r>
            <a:r>
              <a:rPr lang="it-IT" sz="3000" b="0" dirty="0" err="1">
                <a:latin typeface="Poppins Light"/>
                <a:ea typeface="Poppins Light"/>
                <a:cs typeface="Poppins Light"/>
                <a:sym typeface="Poppins Light"/>
              </a:rPr>
              <a:t>Grid</a:t>
            </a:r>
            <a:endParaRPr lang="it-IT"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2646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F5CEC1D-B58A-4B67-ACCC-996220BD8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118" y="2744931"/>
            <a:ext cx="14006774" cy="66071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BD8217-266F-4C17-A46B-0309BCB940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63"/>
          <a:stretch/>
        </p:blipFill>
        <p:spPr>
          <a:xfrm>
            <a:off x="1101854" y="2744931"/>
            <a:ext cx="8049557" cy="10720962"/>
          </a:xfrm>
          <a:prstGeom prst="rect">
            <a:avLst/>
          </a:prstGeom>
        </p:spPr>
      </p:pic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6202397" y="10321884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A4EF64D6-2379-44A5-B3F7-BC532781D967}"/>
              </a:ext>
            </a:extLst>
          </p:cNvPr>
          <p:cNvSpPr/>
          <p:nvPr/>
        </p:nvSpPr>
        <p:spPr>
          <a:xfrm>
            <a:off x="17738404" y="3384089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" name="Rettangolo 8">
            <a:extLst>
              <a:ext uri="{FF2B5EF4-FFF2-40B4-BE49-F238E27FC236}">
                <a16:creationId xmlns:a16="http://schemas.microsoft.com/office/drawing/2014/main" id="{49F44CAD-9628-4BB2-B6C7-F02805F0127E}"/>
              </a:ext>
            </a:extLst>
          </p:cNvPr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Layout con Flex e </a:t>
            </a:r>
            <a:r>
              <a:rPr lang="it-IT" sz="3000" b="0" dirty="0" err="1">
                <a:latin typeface="Poppins Light"/>
                <a:ea typeface="Poppins Light"/>
                <a:cs typeface="Poppins Light"/>
                <a:sym typeface="Poppins Light"/>
              </a:rPr>
              <a:t>Grid</a:t>
            </a:r>
            <a:endParaRPr lang="it-IT" sz="30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82224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Personalizzato</PresentationFormat>
  <Paragraphs>53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Extrabold</vt:lpstr>
      <vt:lpstr>Open Sans Semibold</vt:lpstr>
      <vt:lpstr>Poppins</vt:lpstr>
      <vt:lpstr>Poppins Light</vt:lpstr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microsoft2094</cp:lastModifiedBy>
  <cp:revision>19</cp:revision>
  <dcterms:modified xsi:type="dcterms:W3CDTF">2021-10-24T23:36:38Z</dcterms:modified>
</cp:coreProperties>
</file>