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404631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842338"/>
            <a:ext cx="1781253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creare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animazioni con i CSS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542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mira a far prendere confidenza con le CSS </a:t>
            </a:r>
            <a:r>
              <a:rPr lang="it-IT" dirty="0" err="1"/>
              <a:t>Animations</a:t>
            </a:r>
            <a:r>
              <a:rPr lang="it-IT" dirty="0"/>
              <a:t>, tramite lo sviluppo di 2 esercizi distinti per ricreare: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un effetto di transizione/trasformazione (v. file «layout-postit1.png» e «layout-postit2.png») per creare una lavagna con dei </a:t>
            </a:r>
            <a:r>
              <a:rPr lang="it-IT" dirty="0" err="1"/>
              <a:t>postit</a:t>
            </a:r>
            <a:r>
              <a:rPr lang="it-IT" dirty="0"/>
              <a:t> che si animano al passaggio del mouse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un effetto di animazione ciclica su un set di 3 parole presenti alla fine di una frase (v. file «layout-frase.png») per far si che l’ultima parola di questa frase cambi in automatico, facendo apparire di volta in volta una delle 3 parole del set. L’animazione prevede che la parola compaia in assolvenza dall’alto e poi vada in dissolvenza verso il basso; una volta scomparsa, apparirà la nuova parola.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Entrambi gli esempi saranno sviluppati e testati su un </a:t>
            </a:r>
            <a:r>
              <a:rPr lang="it-IT" dirty="0" err="1"/>
              <a:t>viewport</a:t>
            </a:r>
            <a:r>
              <a:rPr lang="it-IT" dirty="0"/>
              <a:t> desktop (da 1200px in su), in via eccezionale, non essendo l'impaginazione responsive lo scopo attuale dell'esercizio.</a:t>
            </a:r>
            <a:endParaRPr lang="it-IT" i="1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Creare animazioni con i CSS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1774578" y="3310601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102EC7B-B13B-4F6D-A019-441DB173EAFA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Creare animazioni con i CSS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CDA861-A3B3-4A09-9EBE-85518C73E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2" y="4461799"/>
            <a:ext cx="14630400" cy="59436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909D19-B6CC-41C1-B5E1-10D79C916A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4" r="16833" b="34570"/>
          <a:stretch/>
        </p:blipFill>
        <p:spPr>
          <a:xfrm>
            <a:off x="16961224" y="6446124"/>
            <a:ext cx="5719483" cy="388886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EA57C4-7BA4-431C-BE92-94BD41BA5AB7}"/>
              </a:ext>
            </a:extLst>
          </p:cNvPr>
          <p:cNvSpPr txBox="1"/>
          <p:nvPr/>
        </p:nvSpPr>
        <p:spPr>
          <a:xfrm>
            <a:off x="4715435" y="11259671"/>
            <a:ext cx="458993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2800" b="1" dirty="0" err="1">
                <a:latin typeface="Open Sans"/>
                <a:ea typeface="Open Sans"/>
                <a:cs typeface="Open Sans"/>
              </a:rPr>
              <a:t>Postit</a:t>
            </a:r>
            <a:r>
              <a:rPr lang="it-IT" sz="2800" b="1" dirty="0">
                <a:latin typeface="Open Sans"/>
                <a:ea typeface="Open Sans"/>
                <a:cs typeface="Open Sans"/>
              </a:rPr>
              <a:t> con comportamento base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3B31271-1E6C-4B53-8AF0-665C3F6C60D8}"/>
              </a:ext>
            </a:extLst>
          </p:cNvPr>
          <p:cNvSpPr txBox="1"/>
          <p:nvPr/>
        </p:nvSpPr>
        <p:spPr>
          <a:xfrm>
            <a:off x="17526000" y="11259670"/>
            <a:ext cx="458993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2800" b="1" dirty="0" err="1">
                <a:latin typeface="Open Sans"/>
                <a:ea typeface="Open Sans"/>
                <a:cs typeface="Open Sans"/>
              </a:rPr>
              <a:t>Postit</a:t>
            </a:r>
            <a:r>
              <a:rPr lang="it-IT" sz="2800" b="1" dirty="0">
                <a:latin typeface="Open Sans"/>
                <a:ea typeface="Open Sans"/>
                <a:cs typeface="Open Sans"/>
              </a:rPr>
              <a:t> al </a:t>
            </a:r>
          </a:p>
          <a:p>
            <a:r>
              <a:rPr lang="it-IT" sz="2800" b="1" dirty="0">
                <a:latin typeface="Open Sans"/>
                <a:ea typeface="Open Sans"/>
                <a:cs typeface="Open Sans"/>
              </a:rPr>
              <a:t>passaggio del mouse</a:t>
            </a: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2383432" y="4010775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FFFF"/>
                </a:solidFill>
              </a:rPr>
              <a:t>2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tangolo 8">
            <a:extLst>
              <a:ext uri="{FF2B5EF4-FFF2-40B4-BE49-F238E27FC236}">
                <a16:creationId xmlns:a16="http://schemas.microsoft.com/office/drawing/2014/main" id="{49F44CAD-9628-4BB2-B6C7-F02805F0127E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con Flex e </a:t>
            </a:r>
            <a:r>
              <a:rPr lang="it-IT" sz="3000" b="0" dirty="0" err="1">
                <a:latin typeface="Poppins Light"/>
                <a:ea typeface="Poppins Light"/>
                <a:cs typeface="Poppins Light"/>
                <a:sym typeface="Poppins Light"/>
              </a:rPr>
              <a:t>Grid</a:t>
            </a:r>
            <a:endParaRPr lang="it-IT"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A0A610-37CF-4338-ABE1-D9D959094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/>
          <a:stretch/>
        </p:blipFill>
        <p:spPr>
          <a:xfrm>
            <a:off x="1344706" y="4805082"/>
            <a:ext cx="14630400" cy="51717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DCE1B0-41C6-4485-84F7-DA9FFEFD3C5E}"/>
              </a:ext>
            </a:extLst>
          </p:cNvPr>
          <p:cNvSpPr txBox="1"/>
          <p:nvPr/>
        </p:nvSpPr>
        <p:spPr>
          <a:xfrm>
            <a:off x="2745382" y="9499820"/>
            <a:ext cx="4589930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it-IT" sz="2800" b="1" dirty="0">
                <a:latin typeface="Open Sans"/>
                <a:ea typeface="Open Sans"/>
                <a:cs typeface="Open Sans"/>
              </a:rPr>
              <a:t>Parole in alternanza: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it-IT" sz="2800" b="1" dirty="0">
                <a:latin typeface="Open Sans"/>
                <a:ea typeface="Open Sans"/>
                <a:cs typeface="Open Sans"/>
              </a:rPr>
              <a:t>Single page app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it-IT" sz="2800" b="1" dirty="0">
                <a:latin typeface="Open Sans"/>
                <a:ea typeface="Open Sans"/>
                <a:cs typeface="Open Sans"/>
              </a:rPr>
              <a:t>Interfacce web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it-IT" sz="2800" b="1" dirty="0">
                <a:latin typeface="Open Sans"/>
                <a:ea typeface="Open Sans"/>
                <a:cs typeface="Open Sans"/>
              </a:rPr>
              <a:t>App native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it-IT" sz="2800" b="1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82224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Personalizzato</PresentationFormat>
  <Paragraphs>49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20</cp:revision>
  <dcterms:modified xsi:type="dcterms:W3CDTF">2021-10-25T21:54:28Z</dcterms:modified>
</cp:coreProperties>
</file>