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4851399"/>
            <a:ext cx="17812534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Esercizi: Crea lo stile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per un sito di presentazione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Servizi 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3775072" y="4328279"/>
            <a:ext cx="18450847" cy="652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dell’esercizio è creare lo stile per un semplice sito di presentazione di servizi personali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Elementi da inserire: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Barra di navigazione 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3 o 4 pagine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Menu di servizio in sidebar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Formattazione del testo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Integrazione di Google fonts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Utilizzare mixins, funzioni e regole per responsività.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Inserirli in un file scss principale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Compilare  e generare il file css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layout sito servizi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