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Poppins Light"/>
      <p:regular r:id="rId14"/>
      <p:bold r:id="rId15"/>
      <p:italic r:id="rId16"/>
      <p:boldItalic r:id="rId17"/>
    </p:embeddedFont>
    <p:embeddedFont>
      <p:font typeface="Open Sans SemiBold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tEdix8rzO7mweL6efRdjynRr5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OpenSansSemiBold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5" Type="http://schemas.openxmlformats.org/officeDocument/2006/relationships/font" Target="fonts/PoppinsLight-bold.fntdata"/><Relationship Id="rId14" Type="http://schemas.openxmlformats.org/officeDocument/2006/relationships/font" Target="fonts/PoppinsLight-regular.fntdata"/><Relationship Id="rId17" Type="http://schemas.openxmlformats.org/officeDocument/2006/relationships/font" Target="fonts/PoppinsLight-boldItalic.fntdata"/><Relationship Id="rId16" Type="http://schemas.openxmlformats.org/officeDocument/2006/relationships/font" Target="fonts/PoppinsLight-italic.fntdata"/><Relationship Id="rId19" Type="http://schemas.openxmlformats.org/officeDocument/2006/relationships/font" Target="fonts/OpenSansSemiBold-bold.fntdata"/><Relationship Id="rId18" Type="http://schemas.openxmlformats.org/officeDocument/2006/relationships/font" Target="fonts/Open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Ogni organizzazione è dotata di un </a:t>
            </a:r>
            <a:r>
              <a:rPr lang="it-IT">
                <a:solidFill>
                  <a:srgbClr val="666666"/>
                </a:solidFill>
              </a:rPr>
              <a:t>sistema informativo</a:t>
            </a:r>
            <a:r>
              <a:rPr i="1" lang="it-IT"/>
              <a:t>, </a:t>
            </a:r>
            <a:r>
              <a:rPr lang="it-IT"/>
              <a:t>che organizza e gestisce le informazioni necessarie per perseguire gli scopi dell'organizzazione stessa.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Il </a:t>
            </a:r>
            <a:r>
              <a:rPr b="1" lang="it-IT"/>
              <a:t>SISTEMA INFORMATIVO </a:t>
            </a:r>
            <a:r>
              <a:rPr lang="it-IT"/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7999"/>
              </a:lnSpc>
              <a:spcBef>
                <a:spcPts val="413"/>
              </a:spcBef>
              <a:spcAft>
                <a:spcPts val="0"/>
              </a:spcAft>
              <a:buSzPts val="1050"/>
              <a:buFont typeface="Helvetica Neue"/>
              <a:buNone/>
            </a:pPr>
            <a:r>
              <a:rPr lang="it-IT" sz="1050"/>
              <a:t>L'esistenza del sistema informativo è in parte indipendente dalla sua automatizzazione.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sono istituiti da vari secoli. Per indicare la porzione automatizzata del sistema informativo viene di solito utilizzato il termine </a:t>
            </a:r>
            <a:r>
              <a:rPr i="1" lang="it-IT"/>
              <a:t>sistema informatico. </a:t>
            </a:r>
            <a:r>
              <a:rPr lang="it-IT"/>
              <a:t>La diffusione capillare dell'informatica a quasi tutte le attività umane, che ha caratterizzato gli ultimi vent'anni, fa sì che gran parte dei sistemi informativi siano anche, in buona misura, sistemi informatici.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9pPr>
          </a:lstStyle>
          <a:p/>
        </p:txBody>
      </p:sp>
      <p:sp>
        <p:nvSpPr>
          <p:cNvPr id="10" name="Google Shape;10;p8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epi.png" id="6" name="Google Shape;6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/>
        </p:nvSpPr>
        <p:spPr>
          <a:xfrm>
            <a:off x="-187569" y="511088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epi.png" id="14" name="Google Shape;14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6"/>
          <p:cNvCxnSpPr/>
          <p:nvPr/>
        </p:nvCxnSpPr>
        <p:spPr>
          <a:xfrm rot="10800000">
            <a:off x="22462010" y="13206809"/>
            <a:ext cx="6489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3285733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Esercizio: </a:t>
            </a:r>
            <a:r>
              <a:rPr b="1" lang="it-IT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Pratica con</a:t>
            </a:r>
            <a:endParaRPr b="1" sz="6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lang="it-IT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il Grid System</a:t>
            </a:r>
            <a:endParaRPr b="1" sz="6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1268984" y="5114496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000"/>
              <a:buFont typeface="Calibri"/>
              <a:buNone/>
            </a:pPr>
            <a:r>
              <a:t/>
            </a:r>
            <a:endParaRPr b="0" i="0" sz="3733" u="none" cap="none" strike="noStrike">
              <a:solidFill>
                <a:srgbClr val="FF26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6068" y="5957999"/>
            <a:ext cx="1081913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8315235" y="6858001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23746" y="2631688"/>
            <a:ext cx="23960255" cy="1096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24800" lIns="240000" spcFirstLastPara="1" rIns="240000" wrap="square" tIns="124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Lo scopo di questa esercitazione pratica è quello di abituarti al funzionamento del grid system di Bootstrap. 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Dovrai obbligatoriamente utilizzare le classi di Bootstrap.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Per fare questo dovrai per prima cosa creare un file HTML nella directory da te designata a tale scopo. Poi eseguirai i compiti di seguito elencati: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Implementa Bootstrap nel tuo file index.html (scegli il metodo che più desideri).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Crea un titolo h1 centrato con il testo “Pratica con il Grid System”.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Per ogni esercizio crea un titolo h2 centrato, esempio “Esercizio 1”.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AutoNum type="arabicParenR"/>
            </a:pP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Esercizio 1: 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Crea tre colonne con breakpoint md con background blu, testo bianco e con padding 3, opzionale il bordo nero.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AutoNum type="arabicParenR"/>
            </a:pP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Esercizio 2: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Crea tre colonne di uguale larghezza. Sui dispositivi mobili e tablet le colonne si impilano automaticamente. Con background giallo, testo nero e con padding 3, opzionale il bordo nero.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AutoNum type="arabicParenR"/>
            </a:pP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Esercizio 3: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Crea tre colonne per tutti i breakpoint disponibili. Con background verde, testo bianco e con padding 3, opzionale il bordo nero.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AutoNum type="arabicParenR"/>
            </a:pP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Esercizio 4: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Crea tre colonne di diversa misura, le due laterali uguali. Iniziando dai desktop e scalando fino ai desktop di grandi dimensioni. Ricorda che le colonne della griglia dovrebbero sommarsi fino a dodici per ogni singolo blocco orizzontale. Con background rosso, testo bianco e con padding 3, opzionale il bordo nero.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AutoNum type="arabicParenR"/>
            </a:pP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Esercizio 5: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Crea due colonne. A partire dai desktop che scalano fino ai desktop grandi, con all'interno della colonna più grande altre due colonne (di uguale larghezza). Per le dimensioni dei dispositivi mobili e tablet queste colonne e le loro colonne annidate si impileranno. Con background azzurro per le esterne e grigio per le annidate. Testo bianco e con padding 3, opzionale il bordo nero.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AutoNum type="arabicParenR"/>
            </a:pP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Esercizio 6: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Crea due colonne. A partire dai desktop che scalano fino ai desktop grandi. La seconda deve spostarsi di 2 porzioni. Con background nero, testo bianco e con padding 3.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Buon lavoro!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Esercizio</a:t>
            </a:r>
            <a:b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it-IT" sz="3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Pratica con il Grid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43" name="Google Shape;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44" name="Google Shape;4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1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1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Pasquale</dc:creator>
</cp:coreProperties>
</file>