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854700"/>
            <a:ext cx="1781253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Integriamo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script JS in un progetto HTML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507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primo esercizio è la corretta integrazione di uno script JS in un progetto HTML.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E’ importante controllare questi criteri :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Script incorporati e dove posizionarli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Gestire file esterni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Progettare correttamente l’albero del progetto con le cartelle 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Comprendere e gestire la logica di precedenza degli script da eseguire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Gestire correttamente il naming delle strutture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Mostrare con direttive di output il risultato degli script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Integrazione di script JS</a:t>
            </a:r>
          </a:p>
        </p:txBody>
      </p:sp>
      <p:pic>
        <p:nvPicPr>
          <p:cNvPr id="60" name="download.png" descr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66998" y="9155012"/>
            <a:ext cx="5850004" cy="327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