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olo Testo"/>
          <p:cNvSpPr txBox="1"/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pPr/>
            <a:r>
              <a:t>Titolo Testo</a:t>
            </a:r>
          </a:p>
        </p:txBody>
      </p:sp>
      <p:sp>
        <p:nvSpPr>
          <p:cNvPr id="21" name="Corpo livello uno…"/>
          <p:cNvSpPr txBox="1"/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/>
          <p:nvPr>
            <p:ph type="sldNum" sz="quarter" idx="2"/>
          </p:nvPr>
        </p:nvSpPr>
        <p:spPr>
          <a:xfrm>
            <a:off x="23493588" y="12677170"/>
            <a:ext cx="562834" cy="565749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apositiva tito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0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Numero diapositiva"/>
          <p:cNvSpPr txBox="1"/>
          <p:nvPr>
            <p:ph type="sldNum" sz="quarter" idx="2"/>
          </p:nvPr>
        </p:nvSpPr>
        <p:spPr>
          <a:xfrm>
            <a:off x="23169352" y="12797909"/>
            <a:ext cx="811079" cy="8178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defRPr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0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Titolo Testo"/>
          <p:cNvSpPr txBox="1"/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pPr/>
            <a:r>
              <a:t>Titolo Testo</a:t>
            </a:r>
          </a:p>
        </p:txBody>
      </p:sp>
      <p:sp>
        <p:nvSpPr>
          <p:cNvPr id="43" name="Corpo livello uno…"/>
          <p:cNvSpPr txBox="1"/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" name="Numero diapositiva"/>
          <p:cNvSpPr txBox="1"/>
          <p:nvPr>
            <p:ph type="sldNum" sz="quarter" idx="2"/>
          </p:nvPr>
        </p:nvSpPr>
        <p:spPr>
          <a:xfrm>
            <a:off x="23493588" y="12677170"/>
            <a:ext cx="562834" cy="565749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olo Testo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Titolo Testo</a:t>
            </a:r>
          </a:p>
        </p:txBody>
      </p:sp>
      <p:sp>
        <p:nvSpPr>
          <p:cNvPr id="4" name="Corpo livello uno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;gddb18af70f_0_0"/>
          <p:cNvSpPr txBox="1"/>
          <p:nvPr/>
        </p:nvSpPr>
        <p:spPr>
          <a:xfrm>
            <a:off x="3285732" y="5353050"/>
            <a:ext cx="17812534" cy="300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Esercizio: Lavoriamo con</a:t>
            </a:r>
          </a:p>
          <a:p>
            <a:pPr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variabili, datatypes e </a:t>
            </a:r>
          </a:p>
          <a:p>
            <a:pPr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operatori</a:t>
            </a:r>
          </a:p>
        </p:txBody>
      </p:sp>
      <p:pic>
        <p:nvPicPr>
          <p:cNvPr id="54" name="Immagine 2" descr="Immagin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66067" y="5957999"/>
            <a:ext cx="1081914" cy="90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315235" y="6858000"/>
            <a:ext cx="1081916" cy="9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/>
          <p:nvPr>
            <p:ph type="sldNum" sz="quarter" idx="2"/>
          </p:nvPr>
        </p:nvSpPr>
        <p:spPr>
          <a:xfrm>
            <a:off x="23247046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Rectangle 4"/>
          <p:cNvSpPr txBox="1"/>
          <p:nvPr/>
        </p:nvSpPr>
        <p:spPr>
          <a:xfrm>
            <a:off x="2302909" y="4950319"/>
            <a:ext cx="20078011" cy="555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Font typeface="Arial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Scopo di questo secondo esercizio è il corretto utilizzo delle variabili, comprensione dei tipi di dato e dei primi operatori. L’esercizio servirà anche per consolidare la tecnica di concatenazione</a:t>
            </a:r>
          </a:p>
          <a:p>
            <a:pPr algn="l"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algn="l"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Dovrai creare un file js e intregrarlo in un file di progetto (fai attenzione alla giusta creazione delle cartelle)</a:t>
            </a:r>
          </a:p>
          <a:p>
            <a:pPr algn="l"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Dovrai impostare strutture var, let, const</a:t>
            </a: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Creare un esempio per dimostrare la differenza fondamentale tra var/let e const</a:t>
            </a: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Assegna diversi tipi di dati alle tue variabili</a:t>
            </a: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Utilizza anche un tipo booleano e concatenalo in una stringa o ad una variabile di tipo stringa</a:t>
            </a: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Esegui delle operazioni di somma e sottrazione</a:t>
            </a: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Mostrare con direttive di output il risultato degli script</a:t>
            </a:r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b="1" sz="4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Esercizio</a:t>
            </a:r>
            <a:br/>
            <a:r>
              <a:rPr b="0" sz="3000">
                <a:latin typeface="Poppins Light"/>
                <a:ea typeface="Poppins Light"/>
                <a:cs typeface="Poppins Light"/>
                <a:sym typeface="Poppins Light"/>
              </a:rPr>
              <a:t>Variabili, tipi di dati, operatori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ttogramma.png" descr="pittogram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91057" y="3684151"/>
            <a:ext cx="7653683" cy="6347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logo_epi.png" descr="logo_e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3600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Corso di JavaScript"/>
          <p:cNvSpPr txBox="1"/>
          <p:nvPr/>
        </p:nvSpPr>
        <p:spPr>
          <a:xfrm>
            <a:off x="933803" y="10246362"/>
            <a:ext cx="2990940" cy="118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6" tIns="91436" rIns="91436" bIns="91436">
            <a:spAutoFit/>
          </a:bodyPr>
          <a:lstStyle>
            <a:lvl1pPr algn="l" defTabSz="1828800"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Grazie.</a:t>
            </a:r>
          </a:p>
        </p:txBody>
      </p:sp>
      <p:sp>
        <p:nvSpPr>
          <p:cNvPr id="66" name="Google Shape;295;p19"/>
          <p:cNvSpPr txBox="1"/>
          <p:nvPr/>
        </p:nvSpPr>
        <p:spPr>
          <a:xfrm>
            <a:off x="1059589" y="11714028"/>
            <a:ext cx="11945602" cy="124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2438400">
              <a:lnSpc>
                <a:spcPct val="115000"/>
              </a:lnSpc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Epicode School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Via Baccio Baldini, 12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00146 </a:t>
            </a:r>
            <a:r>
              <a:t>- </a:t>
            </a:r>
            <a:r>
              <a:t>Roma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ammissioni@epicode.school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pertina">
  <a:themeElements>
    <a:clrScheme name="Copertina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pertina">
  <a:themeElements>
    <a:clrScheme name="Copert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