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43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53050"/>
            <a:ext cx="17812534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Esercizio: Generiamo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una data in formato europeo 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6067" y="5957999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315235" y="6858000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/>
          <p:nvPr>
            <p:ph type="sldNum" sz="quarter" idx="2"/>
          </p:nvPr>
        </p:nvSpPr>
        <p:spPr>
          <a:xfrm>
            <a:off x="23247046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Rectangle 4"/>
          <p:cNvSpPr txBox="1"/>
          <p:nvPr/>
        </p:nvSpPr>
        <p:spPr>
          <a:xfrm>
            <a:off x="2302909" y="4950319"/>
            <a:ext cx="20078011" cy="55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Scopo di questo quinto  esercizio è il corretto utilizzo dell’oggetto Date, dei metodi e delle proprietà dell’oggetto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Dovrai creare un file js e intregrarlo in un file di progetto (fai attenzione alla giusta creazione delle cartelle)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Richiamare la data attuale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Mostrarla in una pagina HTML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Mostrare elementi singoli della data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Creare un sistema per la formattazione in formato europeo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Mostrare la data formattata in una pagina HTML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b="1" sz="4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</a:t>
            </a:r>
            <a:br/>
            <a:r>
              <a:rPr b="0" sz="3000">
                <a:latin typeface="Poppins Light"/>
                <a:ea typeface="Poppins Light"/>
                <a:cs typeface="Poppins Light"/>
                <a:sym typeface="Poppins Light"/>
              </a:rPr>
              <a:t>data in formato europeo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ttogramma.png" descr="pittogram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ogo_epi.png" descr="logo_e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Grazie.</a:t>
            </a:r>
          </a:p>
        </p:txBody>
      </p:sp>
      <p:sp>
        <p:nvSpPr>
          <p:cNvPr id="66" name="Google Shape;295;p19"/>
          <p:cNvSpPr txBox="1"/>
          <p:nvPr/>
        </p:nvSpPr>
        <p:spPr>
          <a:xfrm>
            <a:off x="1059589" y="11714028"/>
            <a:ext cx="11945602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</a:t>
            </a:r>
            <a:r>
              <a:t>- </a:t>
            </a:r>
            <a:r>
              <a:t>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