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53050"/>
            <a:ext cx="17812534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Esercizio: layout di 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pagina interattiva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6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2302909" y="4950319"/>
            <a:ext cx="20078011" cy="411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Scopo di questo ottavo esercizio è il corretto utilizzo del DOM traversing e delle animazioni interattive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Dovrai creare un file js e intregrarlo in un file di progetto (fai attenzione alla giusta creazione delle cartelle)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La pagina integrerà un menu dropdown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Una pulsantiera per le opzioni di. Formattazione di un testo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Una mini lista degli impegni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layout di pagina interattiva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6" name="Google Shape;295;p19"/>
          <p:cNvSpPr txBox="1"/>
          <p:nvPr/>
        </p:nvSpPr>
        <p:spPr>
          <a:xfrm>
            <a:off x="1059589" y="11714028"/>
            <a:ext cx="11945602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