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Light"/>
      <p:regular r:id="rId14"/>
      <p:bold r:id="rId15"/>
      <p:italic r:id="rId16"/>
      <p:boldItalic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XITwthwc1gldakMjoAPB1VUJM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5" Type="http://schemas.openxmlformats.org/officeDocument/2006/relationships/font" Target="fonts/PoppinsLight-bold.fntdata"/><Relationship Id="rId14" Type="http://schemas.openxmlformats.org/officeDocument/2006/relationships/font" Target="fonts/PoppinsLight-regular.fntdata"/><Relationship Id="rId17" Type="http://schemas.openxmlformats.org/officeDocument/2006/relationships/font" Target="fonts/PoppinsLight-boldItalic.fntdata"/><Relationship Id="rId16" Type="http://schemas.openxmlformats.org/officeDocument/2006/relationships/font" Target="fonts/PoppinsLight-italic.fntdata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Ogni organizzazione è dotata di un </a:t>
            </a:r>
            <a:r>
              <a:rPr lang="it-IT">
                <a:solidFill>
                  <a:srgbClr val="666666"/>
                </a:solidFill>
              </a:rPr>
              <a:t>sistema informativo</a:t>
            </a:r>
            <a:r>
              <a:rPr i="1" lang="it-IT"/>
              <a:t>, </a:t>
            </a:r>
            <a:r>
              <a:rPr lang="it-IT"/>
              <a:t>che organizza e gestisce le informazioni necessarie per perseguire gli scopi dell'organizzazione stessa.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Il </a:t>
            </a:r>
            <a:r>
              <a:rPr b="1" lang="it-IT"/>
              <a:t>SISTEMA INFORMATIVO </a:t>
            </a:r>
            <a:r>
              <a:rPr lang="it-IT"/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7999"/>
              </a:lnSpc>
              <a:spcBef>
                <a:spcPts val="413"/>
              </a:spcBef>
              <a:spcAft>
                <a:spcPts val="0"/>
              </a:spcAft>
              <a:buSzPts val="1050"/>
              <a:buFont typeface="Helvetica Neue"/>
              <a:buNone/>
            </a:pPr>
            <a:r>
              <a:rPr lang="it-IT" sz="1050"/>
              <a:t>L'esistenza del sistema informativo è in parte indipendente dalla sua automatizzazione.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sono istituiti da vari secoli. Per indicare la porzione automatizzata del sistema informativo viene di solito utilizzato il termine </a:t>
            </a:r>
            <a:r>
              <a:rPr i="1" lang="it-IT"/>
              <a:t>sistema informatico. </a:t>
            </a:r>
            <a:r>
              <a:rPr lang="it-IT"/>
              <a:t>La diffusione capillare dell'informatica a quasi tutte le attività umane, che ha caratterizzato gli ultimi vent'anni, fa sì che gran parte dei sistemi informativi siano anche, in buona misura, sistemi informatici.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4" name="Google Shape;1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6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Esercizio: </a:t>
            </a: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FAQ</a:t>
            </a:r>
            <a:endParaRPr/>
          </a:p>
        </p:txBody>
      </p:sp>
      <p:sp>
        <p:nvSpPr>
          <p:cNvPr id="29" name="Google Shape;29;p1"/>
          <p:cNvSpPr txBox="1"/>
          <p:nvPr/>
        </p:nvSpPr>
        <p:spPr>
          <a:xfrm>
            <a:off x="1268984" y="5114496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Calibri"/>
              <a:buNone/>
            </a:pPr>
            <a:r>
              <a:t/>
            </a:r>
            <a:endParaRPr b="0" i="0" sz="3733" u="none" cap="none" strike="noStrike">
              <a:solidFill>
                <a:srgbClr val="FF26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068" y="5957999"/>
            <a:ext cx="108191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8315235" y="6858001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23746" y="2631688"/>
            <a:ext cx="23960255" cy="109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24800" lIns="240000" spcFirstLastPara="1" rIns="240000" wrap="square" tIns="124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tuo compito è quello di progettare 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un menu con delle FAQ (Frequently Asked Questions) ipotetiche.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Creerai un file JavaScript esterno e lo collegherai alla pagina HTML del progetto.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L’event method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click()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ed il metodo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toggleClass()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sono necessari per risolvere l’esercizio nel migliore dei modi.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Inoltre è opportuno utilizzare i metodi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show()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ed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hide()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</a:pPr>
            <a:r>
              <a:rPr b="1" i="1" lang="it-IT" sz="2800">
                <a:latin typeface="Open Sans"/>
                <a:ea typeface="Open Sans"/>
                <a:cs typeface="Open Sans"/>
                <a:sym typeface="Open Sans"/>
              </a:rPr>
              <a:t>Suggerimento: 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tramite il gestore di eventi definisci un parametro chiamato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evt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i="1" lang="it-IT" sz="2800">
                <a:latin typeface="Open Sans"/>
                <a:ea typeface="Open Sans"/>
                <a:cs typeface="Open Sans"/>
                <a:sym typeface="Open Sans"/>
              </a:rPr>
              <a:t>click (evt =&gt; {...}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) che fornisce un modo per accedere all'oggetto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Event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. Poi, all'interno del gestore di eventi, la prima istruzione usa la proprietà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currentTarget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dell'oggetto Event per ottenere l'elemento che è stato cliccato.</a:t>
            </a:r>
            <a:endParaRPr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sng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b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it-IT" sz="3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FAQ</a:t>
            </a:r>
            <a:endParaRPr/>
          </a:p>
        </p:txBody>
      </p:sp>
      <p:pic>
        <p:nvPicPr>
          <p:cNvPr id="39" name="Google Shape;3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650" y="8273163"/>
            <a:ext cx="107346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44" name="Google Shape;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45" name="Google Shape;4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Pasquale</dc:creator>
</cp:coreProperties>
</file>