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4000"/>
  <p:notesSz cx="6858000" cy="9144000"/>
  <p:embeddedFontLst>
    <p:embeddedFont>
      <p:font typeface="Poppins"/>
      <p:regular r:id="rId10"/>
      <p:bold r:id="rId11"/>
      <p:italic r:id="rId12"/>
      <p:boldItalic r:id="rId13"/>
    </p:embeddedFont>
    <p:embeddedFont>
      <p:font typeface="Poppins Light"/>
      <p:regular r:id="rId14"/>
      <p:bold r:id="rId15"/>
      <p:italic r:id="rId16"/>
      <p:boldItalic r:id="rId17"/>
    </p:embeddedFont>
    <p:embeddedFont>
      <p:font typeface="Open Sans SemiBold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07eujLyWCwXUi47eWelXCXwZ3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OpenSansSemiBold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5" Type="http://schemas.openxmlformats.org/officeDocument/2006/relationships/font" Target="fonts/PoppinsLight-bold.fntdata"/><Relationship Id="rId14" Type="http://schemas.openxmlformats.org/officeDocument/2006/relationships/font" Target="fonts/PoppinsLight-regular.fntdata"/><Relationship Id="rId17" Type="http://schemas.openxmlformats.org/officeDocument/2006/relationships/font" Target="fonts/PoppinsLight-boldItalic.fntdata"/><Relationship Id="rId16" Type="http://schemas.openxmlformats.org/officeDocument/2006/relationships/font" Target="fonts/PoppinsLight-italic.fntdata"/><Relationship Id="rId19" Type="http://schemas.openxmlformats.org/officeDocument/2006/relationships/font" Target="fonts/OpenSansSemiBold-bold.fntdata"/><Relationship Id="rId18" Type="http://schemas.openxmlformats.org/officeDocument/2006/relationships/font" Target="fonts/OpenSans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Ogni organizzazione è dotata di un </a:t>
            </a:r>
            <a:r>
              <a:rPr lang="it-IT">
                <a:solidFill>
                  <a:srgbClr val="666666"/>
                </a:solidFill>
              </a:rPr>
              <a:t>sistema informativo</a:t>
            </a:r>
            <a:r>
              <a:rPr i="1" lang="it-IT"/>
              <a:t>, </a:t>
            </a:r>
            <a:r>
              <a:rPr lang="it-IT"/>
              <a:t>che organizza e gestisce le informazioni necessarie per perseguire gli scopi dell'organizzazione stessa.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Il </a:t>
            </a:r>
            <a:r>
              <a:rPr b="1" lang="it-IT"/>
              <a:t>SISTEMA INFORMATIVO </a:t>
            </a:r>
            <a:r>
              <a:rPr lang="it-IT"/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7999"/>
              </a:lnSpc>
              <a:spcBef>
                <a:spcPts val="413"/>
              </a:spcBef>
              <a:spcAft>
                <a:spcPts val="0"/>
              </a:spcAft>
              <a:buSzPts val="1050"/>
              <a:buFont typeface="Helvetica Neue"/>
              <a:buNone/>
            </a:pPr>
            <a:r>
              <a:rPr lang="it-IT" sz="1050"/>
              <a:t>L'esistenza del sistema informativo è in parte indipendente dalla sua automatizzazione.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sono istituiti da vari secoli. Per indicare la porzione automatizzata del sistema informativo viene di solito utilizzato il termine </a:t>
            </a:r>
            <a:r>
              <a:rPr i="1" lang="it-IT"/>
              <a:t>sistema informatico. </a:t>
            </a:r>
            <a:r>
              <a:rPr lang="it-IT"/>
              <a:t>La diffusione capillare dell'informatica a quasi tutte le attività umane, che ha caratterizzato gli ultimi vent'anni, fa sì che gran parte dei sistemi informativi siano anche, in buona misura, sistemi informatici.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13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" type="subTitle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13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epi.png" id="6" name="Google Shape;6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/>
          <p:nvPr/>
        </p:nvSpPr>
        <p:spPr>
          <a:xfrm>
            <a:off x="-187569" y="511088"/>
            <a:ext cx="24759138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epi.png" id="14" name="Google Shape;14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6"/>
          <p:cNvCxnSpPr/>
          <p:nvPr/>
        </p:nvCxnSpPr>
        <p:spPr>
          <a:xfrm rot="10800000">
            <a:off x="22462010" y="13206809"/>
            <a:ext cx="64892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3285733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Esercizio: </a:t>
            </a:r>
            <a:r>
              <a:rPr b="1" lang="it-IT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Carosello </a:t>
            </a:r>
            <a:endParaRPr b="1" sz="6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lang="it-IT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Immagini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1268984" y="5114496"/>
            <a:ext cx="70200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000"/>
              <a:buFont typeface="Calibri"/>
              <a:buNone/>
            </a:pPr>
            <a:r>
              <a:t/>
            </a:r>
            <a:endParaRPr b="0" i="0" sz="3733" u="none" cap="none" strike="noStrike">
              <a:solidFill>
                <a:srgbClr val="FF265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30" name="Google Shape;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6068" y="5957999"/>
            <a:ext cx="1081913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8315235" y="6858001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423746" y="2631688"/>
            <a:ext cx="23960255" cy="1096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24800" lIns="240000" spcFirstLastPara="1" rIns="240000" wrap="square" tIns="124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tuo compito è quello di progettare un 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carosello di immagini con jQuery</a:t>
            </a:r>
            <a:r>
              <a:rPr b="0" i="0" lang="it-IT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Creerai un file JavaScript esterno e lo collegherai alla pagina HTML del progetto.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In questa prova pratica utilizzerai le animazioni di jQuery in particolare il metodo </a:t>
            </a:r>
            <a:r>
              <a:rPr b="1" lang="it-IT" sz="2800">
                <a:latin typeface="Open Sans"/>
                <a:ea typeface="Open Sans"/>
                <a:cs typeface="Open Sans"/>
                <a:sym typeface="Open Sans"/>
              </a:rPr>
              <a:t>animate()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t/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Per aumentare il livello di difficoltà puoi creare da zero anche i file HTML e CSS, altrimenti utilizza i file forniti e concentrati solo sulla parte JavaScript.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</a:pPr>
            <a:r>
              <a:rPr b="1" i="1" lang="it-IT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Suggerimento: 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il trucco è impostare il valore di una variabile ogni volta che il pulsante destro o sinistro è cliccato.</a:t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1" i="0" sz="3200" u="sng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Esercizio</a:t>
            </a:r>
            <a:b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it-IT" sz="3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Carosello Immagini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1408" y="7374700"/>
            <a:ext cx="8371025" cy="56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44" name="Google Shape;4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45" name="Google Shape;4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"/>
          <p:cNvSpPr txBox="1"/>
          <p:nvPr/>
        </p:nvSpPr>
        <p:spPr>
          <a:xfrm>
            <a:off x="933804" y="10246362"/>
            <a:ext cx="3196703" cy="1200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Grazie.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1059589" y="11842567"/>
            <a:ext cx="11945601" cy="1114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1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Epicode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Via Baccio Baldini, 12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00146 - Roma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ammissioni@epicode.school</a:t>
            </a:r>
            <a:endParaRPr b="0" i="0" sz="16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pertin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e DEF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Pasquale</dc:creator>
</cp:coreProperties>
</file>