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51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468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82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82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22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56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592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588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75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5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027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5AF8-6BDA-4775-8986-BEDC7F16B744}" type="datetimeFigureOut">
              <a:rPr lang="es-CO" smtClean="0"/>
              <a:t>27/11/2015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1AF3-4563-43E4-859B-B70CB4B75F6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152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114" y="494522"/>
            <a:ext cx="2220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Personal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6094407" y="494522"/>
            <a:ext cx="2220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Equipos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1500768" y="5492788"/>
            <a:ext cx="2220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Diseño</a:t>
            </a:r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5618861" y="5533027"/>
            <a:ext cx="2220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37785" y="3356517"/>
            <a:ext cx="919975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3004457" y="863854"/>
            <a:ext cx="1366821" cy="2481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7204750" y="863854"/>
            <a:ext cx="1370538" cy="2482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V="1">
            <a:off x="2611111" y="3401057"/>
            <a:ext cx="1620323" cy="209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6729204" y="3401057"/>
            <a:ext cx="2048958" cy="2131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2360" y="3641387"/>
            <a:ext cx="18178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/>
              <a:t>C</a:t>
            </a:r>
            <a:r>
              <a:rPr lang="es-CO" dirty="0" smtClean="0"/>
              <a:t>lases y Métodos</a:t>
            </a:r>
          </a:p>
          <a:p>
            <a:pPr algn="ctr"/>
            <a:r>
              <a:rPr lang="es-CO" dirty="0" smtClean="0"/>
              <a:t>inadecuados</a:t>
            </a:r>
            <a:endParaRPr lang="es-CO" dirty="0"/>
          </a:p>
        </p:txBody>
      </p:sp>
      <p:sp>
        <p:nvSpPr>
          <p:cNvPr id="21" name="TextBox 20"/>
          <p:cNvSpPr txBox="1"/>
          <p:nvPr/>
        </p:nvSpPr>
        <p:spPr>
          <a:xfrm>
            <a:off x="4438521" y="3544896"/>
            <a:ext cx="24861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No se tiene accesibilidad a los datos </a:t>
            </a:r>
            <a:endParaRPr lang="es-CO" dirty="0"/>
          </a:p>
        </p:txBody>
      </p:sp>
      <p:sp>
        <p:nvSpPr>
          <p:cNvPr id="22" name="TextBox 21"/>
          <p:cNvSpPr txBox="1"/>
          <p:nvPr/>
        </p:nvSpPr>
        <p:spPr>
          <a:xfrm>
            <a:off x="3989753" y="4373059"/>
            <a:ext cx="23591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No se cuenta con seguridad al acceso de los daros</a:t>
            </a:r>
            <a:endParaRPr lang="es-CO" dirty="0"/>
          </a:p>
        </p:txBody>
      </p:sp>
      <p:sp>
        <p:nvSpPr>
          <p:cNvPr id="23" name="TextBox 22"/>
          <p:cNvSpPr txBox="1"/>
          <p:nvPr/>
        </p:nvSpPr>
        <p:spPr>
          <a:xfrm>
            <a:off x="9353913" y="3779886"/>
            <a:ext cx="3082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No hay integridad en los datos </a:t>
            </a:r>
            <a:endParaRPr lang="es-CO" dirty="0"/>
          </a:p>
        </p:txBody>
      </p:sp>
      <p:sp>
        <p:nvSpPr>
          <p:cNvPr id="24" name="TextBox 23"/>
          <p:cNvSpPr txBox="1"/>
          <p:nvPr/>
        </p:nvSpPr>
        <p:spPr>
          <a:xfrm>
            <a:off x="8575288" y="4519964"/>
            <a:ext cx="33884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No hay disponibilidad de los datos</a:t>
            </a:r>
            <a:endParaRPr lang="es-CO" dirty="0"/>
          </a:p>
        </p:txBody>
      </p:sp>
      <p:sp>
        <p:nvSpPr>
          <p:cNvPr id="25" name="TextBox 24"/>
          <p:cNvSpPr txBox="1"/>
          <p:nvPr/>
        </p:nvSpPr>
        <p:spPr>
          <a:xfrm>
            <a:off x="5249200" y="1483709"/>
            <a:ext cx="18063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Los equipo no </a:t>
            </a:r>
          </a:p>
          <a:p>
            <a:r>
              <a:rPr lang="es-CO" dirty="0" smtClean="0"/>
              <a:t>Están disponibles</a:t>
            </a:r>
            <a:endParaRPr lang="es-CO" dirty="0"/>
          </a:p>
        </p:txBody>
      </p:sp>
      <p:sp>
        <p:nvSpPr>
          <p:cNvPr id="26" name="TextBox 25"/>
          <p:cNvSpPr txBox="1"/>
          <p:nvPr/>
        </p:nvSpPr>
        <p:spPr>
          <a:xfrm>
            <a:off x="8592327" y="1477164"/>
            <a:ext cx="220205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Los equipos no tienen el redimiendo adecuado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7734" y="1320011"/>
            <a:ext cx="28684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El personal no cuenta con el </a:t>
            </a:r>
          </a:p>
          <a:p>
            <a:r>
              <a:rPr lang="es-CO" dirty="0"/>
              <a:t>c</a:t>
            </a:r>
            <a:r>
              <a:rPr lang="es-CO" dirty="0" smtClean="0"/>
              <a:t>onocimiento adecuado</a:t>
            </a:r>
            <a:endParaRPr lang="es-CO" dirty="0"/>
          </a:p>
        </p:txBody>
      </p:sp>
      <p:sp>
        <p:nvSpPr>
          <p:cNvPr id="30" name="TextBox 29"/>
          <p:cNvSpPr txBox="1"/>
          <p:nvPr/>
        </p:nvSpPr>
        <p:spPr>
          <a:xfrm>
            <a:off x="170985" y="2212364"/>
            <a:ext cx="29757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dirty="0" smtClean="0"/>
              <a:t>El personal no esta disponible</a:t>
            </a:r>
          </a:p>
        </p:txBody>
      </p:sp>
      <p:cxnSp>
        <p:nvCxnSpPr>
          <p:cNvPr id="34" name="Straight Arrow Connector 33"/>
          <p:cNvCxnSpPr>
            <a:stCxn id="25" idx="3"/>
          </p:cNvCxnSpPr>
          <p:nvPr/>
        </p:nvCxnSpPr>
        <p:spPr>
          <a:xfrm flipV="1">
            <a:off x="7055528" y="1668375"/>
            <a:ext cx="56075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1"/>
          </p:cNvCxnSpPr>
          <p:nvPr/>
        </p:nvCxnSpPr>
        <p:spPr>
          <a:xfrm flipH="1" flipV="1">
            <a:off x="7761251" y="1794766"/>
            <a:ext cx="831076" cy="14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</p:cNvCxnSpPr>
          <p:nvPr/>
        </p:nvCxnSpPr>
        <p:spPr>
          <a:xfrm>
            <a:off x="2780230" y="3964553"/>
            <a:ext cx="941224" cy="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24630" y="3704296"/>
            <a:ext cx="1390463" cy="15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2" idx="3"/>
          </p:cNvCxnSpPr>
          <p:nvPr/>
        </p:nvCxnSpPr>
        <p:spPr>
          <a:xfrm flipV="1">
            <a:off x="6348879" y="4548344"/>
            <a:ext cx="1287340" cy="19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1"/>
          </p:cNvCxnSpPr>
          <p:nvPr/>
        </p:nvCxnSpPr>
        <p:spPr>
          <a:xfrm flipH="1" flipV="1">
            <a:off x="8315093" y="3779886"/>
            <a:ext cx="103882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1"/>
          </p:cNvCxnSpPr>
          <p:nvPr/>
        </p:nvCxnSpPr>
        <p:spPr>
          <a:xfrm flipH="1" flipV="1">
            <a:off x="7852134" y="4422358"/>
            <a:ext cx="723154" cy="28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7" idx="3"/>
          </p:cNvCxnSpPr>
          <p:nvPr/>
        </p:nvCxnSpPr>
        <p:spPr>
          <a:xfrm>
            <a:off x="3136212" y="1643177"/>
            <a:ext cx="287212" cy="2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</p:cNvCxnSpPr>
          <p:nvPr/>
        </p:nvCxnSpPr>
        <p:spPr>
          <a:xfrm>
            <a:off x="3146736" y="2397030"/>
            <a:ext cx="689284" cy="2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1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Vasquez</dc:creator>
  <cp:lastModifiedBy>Camilo Vasquez</cp:lastModifiedBy>
  <cp:revision>4</cp:revision>
  <dcterms:created xsi:type="dcterms:W3CDTF">2015-11-27T16:18:31Z</dcterms:created>
  <dcterms:modified xsi:type="dcterms:W3CDTF">2015-11-27T16:44:27Z</dcterms:modified>
</cp:coreProperties>
</file>