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76" autoAdjust="0"/>
  </p:normalViewPr>
  <p:slideViewPr>
    <p:cSldViewPr>
      <p:cViewPr varScale="1">
        <p:scale>
          <a:sx n="88" d="100"/>
          <a:sy n="88" d="100"/>
        </p:scale>
        <p:origin x="-28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C2E26-DE10-4F72-8070-26894222EEFB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4D606-AB66-4416-BADF-368AC19E64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3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4D606-AB66-4416-BADF-368AC19E64E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18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09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9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3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0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0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81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90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86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57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48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7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9AC3-3F74-4CD0-92AA-7FC4B5FB7D24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F07F-48EE-48C7-9023-60C80A1843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5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/>
        </p:nvSpPr>
        <p:spPr>
          <a:xfrm>
            <a:off x="1970352" y="1718286"/>
            <a:ext cx="6984776" cy="237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5937961" y="62102"/>
            <a:ext cx="1344880" cy="99245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Rectángulo redondeado"/>
          <p:cNvSpPr/>
          <p:nvPr/>
        </p:nvSpPr>
        <p:spPr>
          <a:xfrm>
            <a:off x="4351837" y="2021577"/>
            <a:ext cx="1872208" cy="6858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Controlador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054129" y="3317721"/>
            <a:ext cx="1872208" cy="6858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Modelo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950673" y="3317721"/>
            <a:ext cx="1872208" cy="685800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Vista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3422281" y="2615643"/>
            <a:ext cx="720080" cy="59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4142361" y="2831667"/>
            <a:ext cx="792088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5974980" y="2911372"/>
            <a:ext cx="842441" cy="54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974979" y="1106218"/>
            <a:ext cx="0" cy="810090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7226936" y="1106218"/>
            <a:ext cx="0" cy="192772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4934449" y="1290884"/>
            <a:ext cx="17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Request</a:t>
            </a:r>
            <a:endParaRPr lang="es-CO" dirty="0"/>
          </a:p>
        </p:txBody>
      </p:sp>
      <p:sp>
        <p:nvSpPr>
          <p:cNvPr id="26" name="25 CuadroTexto"/>
          <p:cNvSpPr txBox="1"/>
          <p:nvPr/>
        </p:nvSpPr>
        <p:spPr>
          <a:xfrm>
            <a:off x="7489861" y="1290884"/>
            <a:ext cx="17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Response</a:t>
            </a:r>
            <a:endParaRPr lang="es-CO" dirty="0"/>
          </a:p>
        </p:txBody>
      </p:sp>
      <p:sp>
        <p:nvSpPr>
          <p:cNvPr id="30" name="29 Cilindro"/>
          <p:cNvSpPr/>
          <p:nvPr/>
        </p:nvSpPr>
        <p:spPr>
          <a:xfrm>
            <a:off x="128264" y="3209709"/>
            <a:ext cx="936104" cy="1060606"/>
          </a:xfrm>
          <a:prstGeom prst="can">
            <a:avLst/>
          </a:prstGeom>
          <a:solidFill>
            <a:schemeClr val="accent1"/>
          </a:solidFill>
          <a:effectLst>
            <a:outerShdw blurRad="50800" dist="38100" dir="5400000" algn="t" rotWithShape="0">
              <a:schemeClr val="accent5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MySQL</a:t>
            </a:r>
            <a:endParaRPr lang="es-CO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33 Flecha izquierda y derecha"/>
          <p:cNvSpPr/>
          <p:nvPr/>
        </p:nvSpPr>
        <p:spPr>
          <a:xfrm>
            <a:off x="1232513" y="3597026"/>
            <a:ext cx="576064" cy="2859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</Words>
  <Application>Microsoft Office PowerPoint</Application>
  <PresentationFormat>Presentación en pantalla (16:9)</PresentationFormat>
  <Paragraphs>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</dc:creator>
  <cp:lastModifiedBy>CESAR</cp:lastModifiedBy>
  <cp:revision>4</cp:revision>
  <dcterms:created xsi:type="dcterms:W3CDTF">2015-10-28T18:07:29Z</dcterms:created>
  <dcterms:modified xsi:type="dcterms:W3CDTF">2015-10-28T23:41:05Z</dcterms:modified>
</cp:coreProperties>
</file>