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A08F-38C0-4639-AD60-D11BA8A16445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69E-E5B3-45DE-8B86-736C5C0AA6EB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A08F-38C0-4639-AD60-D11BA8A16445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69E-E5B3-45DE-8B86-736C5C0AA6E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A08F-38C0-4639-AD60-D11BA8A16445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69E-E5B3-45DE-8B86-736C5C0AA6E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A08F-38C0-4639-AD60-D11BA8A16445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69E-E5B3-45DE-8B86-736C5C0AA6EB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A08F-38C0-4639-AD60-D11BA8A16445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69E-E5B3-45DE-8B86-736C5C0AA6E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A08F-38C0-4639-AD60-D11BA8A16445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69E-E5B3-45DE-8B86-736C5C0AA6EB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A08F-38C0-4639-AD60-D11BA8A16445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69E-E5B3-45DE-8B86-736C5C0AA6EB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A08F-38C0-4639-AD60-D11BA8A16445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69E-E5B3-45DE-8B86-736C5C0AA6E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A08F-38C0-4639-AD60-D11BA8A16445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69E-E5B3-45DE-8B86-736C5C0AA6E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A08F-38C0-4639-AD60-D11BA8A16445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69E-E5B3-45DE-8B86-736C5C0AA6E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A08F-38C0-4639-AD60-D11BA8A16445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69E-E5B3-45DE-8B86-736C5C0AA6EB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A5EA08F-38C0-4639-AD60-D11BA8A16445}" type="datetimeFigureOut">
              <a:rPr lang="es-CO" smtClean="0"/>
              <a:t>24/11/2015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6B969E-E5B3-45DE-8B86-736C5C0AA6EB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Cesar Bolaños, Mauricio Jiménez y Lina Marcela Garzón </a:t>
            </a: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Symfony</a:t>
            </a:r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25"/>
          <a:stretch/>
        </p:blipFill>
        <p:spPr>
          <a:xfrm>
            <a:off x="7239000" y="152400"/>
            <a:ext cx="1716027" cy="14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Entidades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sz="quarter" idx="13"/>
          </p:nvPr>
        </p:nvSpPr>
        <p:spPr>
          <a:xfrm>
            <a:off x="1143000" y="1637730"/>
            <a:ext cx="6400800" cy="2568509"/>
          </a:xfrm>
        </p:spPr>
        <p:txBody>
          <a:bodyPr>
            <a:normAutofit/>
          </a:bodyPr>
          <a:lstStyle/>
          <a:p>
            <a:r>
              <a:rPr lang="es-CO" dirty="0" smtClean="0"/>
              <a:t>Objetos PHP con contienen métodos y atributos</a:t>
            </a:r>
          </a:p>
          <a:p>
            <a:r>
              <a:rPr lang="es-CO" dirty="0" smtClean="0"/>
              <a:t>Se pueden generar con lo que esta contenido en una base de datos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25"/>
          <a:stretch/>
        </p:blipFill>
        <p:spPr>
          <a:xfrm>
            <a:off x="7239000" y="152400"/>
            <a:ext cx="1716027" cy="14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1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Seguridad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sz="quarter" idx="13"/>
          </p:nvPr>
        </p:nvSpPr>
        <p:spPr>
          <a:xfrm>
            <a:off x="1143000" y="1637730"/>
            <a:ext cx="6400800" cy="2568509"/>
          </a:xfrm>
        </p:spPr>
        <p:txBody>
          <a:bodyPr>
            <a:normAutofit/>
          </a:bodyPr>
          <a:lstStyle/>
          <a:p>
            <a:r>
              <a:rPr lang="es-CO" dirty="0" smtClean="0"/>
              <a:t>En symfony configurar la seguridad es tan fácil como modificar un archivo</a:t>
            </a:r>
          </a:p>
          <a:p>
            <a:r>
              <a:rPr lang="es-CO" dirty="0" smtClean="0"/>
              <a:t>Permite denegar el acceso por autenticación y autorización</a:t>
            </a:r>
          </a:p>
          <a:p>
            <a:r>
              <a:rPr lang="es-CO" dirty="0" smtClean="0"/>
              <a:t>Puede encriptar y desencriptar la información de inicio de sesión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25"/>
          <a:stretch/>
        </p:blipFill>
        <p:spPr>
          <a:xfrm>
            <a:off x="7239000" y="152400"/>
            <a:ext cx="1716027" cy="14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4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Vista general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sz="quarter" idx="13"/>
          </p:nvPr>
        </p:nvSpPr>
        <p:spPr>
          <a:xfrm>
            <a:off x="1143000" y="1637730"/>
            <a:ext cx="6400800" cy="2568509"/>
          </a:xfrm>
        </p:spPr>
        <p:txBody>
          <a:bodyPr>
            <a:normAutofit/>
          </a:bodyPr>
          <a:lstStyle/>
          <a:p>
            <a:endParaRPr lang="es-CO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25"/>
          <a:stretch/>
        </p:blipFill>
        <p:spPr>
          <a:xfrm>
            <a:off x="7239000" y="152400"/>
            <a:ext cx="1716027" cy="148533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224790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81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Que es?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sz="quarter" idx="13"/>
          </p:nvPr>
        </p:nvSpPr>
        <p:spPr>
          <a:xfrm>
            <a:off x="1143000" y="1637730"/>
            <a:ext cx="6400800" cy="2568509"/>
          </a:xfrm>
        </p:spPr>
        <p:txBody>
          <a:bodyPr/>
          <a:lstStyle/>
          <a:p>
            <a:pPr marL="45720" indent="0">
              <a:buNone/>
            </a:pPr>
            <a:r>
              <a:rPr lang="es-CO" dirty="0" smtClean="0"/>
              <a:t>Es un framework</a:t>
            </a:r>
            <a:r>
              <a:rPr lang="es-CO" dirty="0"/>
              <a:t> </a:t>
            </a:r>
            <a:r>
              <a:rPr lang="es-CO" dirty="0" smtClean="0"/>
              <a:t>de PHP que:</a:t>
            </a:r>
          </a:p>
          <a:p>
            <a:r>
              <a:rPr lang="es-CO" dirty="0" smtClean="0"/>
              <a:t>Permite implementar una aplicación web robusta sin muchas horas de trabajo</a:t>
            </a:r>
          </a:p>
          <a:p>
            <a:r>
              <a:rPr lang="es-CO" dirty="0" smtClean="0"/>
              <a:t>Permite desacoplar y reutilizar los componentes de una manera mas fácil</a:t>
            </a:r>
          </a:p>
          <a:p>
            <a:r>
              <a:rPr lang="es-CO" dirty="0" smtClean="0"/>
              <a:t>Trabaja bajo un patrón de arquitectura MVC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25"/>
          <a:stretch/>
        </p:blipFill>
        <p:spPr>
          <a:xfrm>
            <a:off x="7239000" y="152400"/>
            <a:ext cx="1716027" cy="14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2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Ventajas?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sz="quarter" idx="13"/>
          </p:nvPr>
        </p:nvSpPr>
        <p:spPr>
          <a:xfrm>
            <a:off x="1143000" y="1637730"/>
            <a:ext cx="6400800" cy="2568509"/>
          </a:xfrm>
        </p:spPr>
        <p:txBody>
          <a:bodyPr>
            <a:normAutofit lnSpcReduction="10000"/>
          </a:bodyPr>
          <a:lstStyle/>
          <a:p>
            <a:r>
              <a:rPr lang="es-CO" dirty="0" smtClean="0"/>
              <a:t>Permite la flexibilidad de como se arma el proyecto</a:t>
            </a:r>
          </a:p>
          <a:p>
            <a:r>
              <a:rPr lang="es-CO" dirty="0" smtClean="0"/>
              <a:t>Es muy rápido</a:t>
            </a:r>
          </a:p>
          <a:p>
            <a:r>
              <a:rPr lang="es-CO" dirty="0" smtClean="0"/>
              <a:t>Ya existen varios proyectos grandes implementados con este framework, Ej. drupal.</a:t>
            </a:r>
          </a:p>
          <a:p>
            <a:r>
              <a:rPr lang="es-CO" dirty="0" smtClean="0"/>
              <a:t>La documentación es muy completa</a:t>
            </a:r>
          </a:p>
          <a:p>
            <a:endParaRPr lang="es-CO" dirty="0" smtClean="0"/>
          </a:p>
          <a:p>
            <a:endParaRPr lang="es-CO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25"/>
          <a:stretch/>
        </p:blipFill>
        <p:spPr>
          <a:xfrm>
            <a:off x="7239000" y="152400"/>
            <a:ext cx="1716027" cy="14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0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Desventajas?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sz="quarter" idx="13"/>
          </p:nvPr>
        </p:nvSpPr>
        <p:spPr>
          <a:xfrm>
            <a:off x="1143000" y="1637730"/>
            <a:ext cx="6400800" cy="2568509"/>
          </a:xfrm>
        </p:spPr>
        <p:txBody>
          <a:bodyPr>
            <a:normAutofit/>
          </a:bodyPr>
          <a:lstStyle/>
          <a:p>
            <a:r>
              <a:rPr lang="es-CO" dirty="0" smtClean="0"/>
              <a:t>Es necesario el uso de la línea de comandos</a:t>
            </a:r>
          </a:p>
          <a:p>
            <a:r>
              <a:rPr lang="es-CO" dirty="0" smtClean="0"/>
              <a:t>No es fácil de aprender</a:t>
            </a:r>
          </a:p>
          <a:p>
            <a:endParaRPr lang="es-CO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25"/>
          <a:stretch/>
        </p:blipFill>
        <p:spPr>
          <a:xfrm>
            <a:off x="7239000" y="152400"/>
            <a:ext cx="1716027" cy="14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8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Comparación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sz="quarter" idx="13"/>
          </p:nvPr>
        </p:nvSpPr>
        <p:spPr>
          <a:xfrm>
            <a:off x="1143000" y="1637730"/>
            <a:ext cx="6400800" cy="256850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CO" dirty="0" smtClean="0"/>
              <a:t>Código php plano vs symfony:</a:t>
            </a:r>
          </a:p>
          <a:p>
            <a:r>
              <a:rPr lang="es-CO" dirty="0" smtClean="0"/>
              <a:t>No existe un manejo de errores</a:t>
            </a:r>
          </a:p>
          <a:p>
            <a:r>
              <a:rPr lang="es-CO" dirty="0" smtClean="0"/>
              <a:t>No existe organización</a:t>
            </a:r>
            <a:endParaRPr lang="es-CO" dirty="0"/>
          </a:p>
          <a:p>
            <a:r>
              <a:rPr lang="es-CO" dirty="0" smtClean="0"/>
              <a:t>No existe la reutilización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25"/>
          <a:stretch/>
        </p:blipFill>
        <p:spPr>
          <a:xfrm>
            <a:off x="7239000" y="152400"/>
            <a:ext cx="1716027" cy="14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2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Componentes</a:t>
            </a:r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25"/>
          <a:stretch/>
        </p:blipFill>
        <p:spPr>
          <a:xfrm>
            <a:off x="7239000" y="152400"/>
            <a:ext cx="1716027" cy="1485331"/>
          </a:xfrm>
          <a:prstGeom prst="rect">
            <a:avLst/>
          </a:prstGeom>
        </p:spPr>
      </p:pic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Componentes principales en symfony y sus funciones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49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Controladores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sz="quarter" idx="13"/>
          </p:nvPr>
        </p:nvSpPr>
        <p:spPr>
          <a:xfrm>
            <a:off x="1143000" y="1637730"/>
            <a:ext cx="6400800" cy="2568509"/>
          </a:xfrm>
        </p:spPr>
        <p:txBody>
          <a:bodyPr>
            <a:normAutofit/>
          </a:bodyPr>
          <a:lstStyle/>
          <a:p>
            <a:r>
              <a:rPr lang="es-CO" dirty="0" smtClean="0"/>
              <a:t>Recibe una solicitud HTTP para crear y responder un objeto response</a:t>
            </a:r>
          </a:p>
          <a:p>
            <a:r>
              <a:rPr lang="es-CO" dirty="0" smtClean="0"/>
              <a:t>Puede responder HTML, XML, JSON, imágenes, etc.</a:t>
            </a:r>
            <a:endParaRPr lang="es-CO" dirty="0"/>
          </a:p>
          <a:p>
            <a:r>
              <a:rPr lang="es-CO" dirty="0" smtClean="0"/>
              <a:t>Puede manejar la lógica que requiera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25"/>
          <a:stretch/>
        </p:blipFill>
        <p:spPr>
          <a:xfrm>
            <a:off x="7239000" y="152400"/>
            <a:ext cx="1716027" cy="14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5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Enrutadores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sz="quarter" idx="13"/>
          </p:nvPr>
        </p:nvSpPr>
        <p:spPr>
          <a:xfrm>
            <a:off x="1143000" y="1637730"/>
            <a:ext cx="6400800" cy="2568509"/>
          </a:xfrm>
        </p:spPr>
        <p:txBody>
          <a:bodyPr>
            <a:normAutofit/>
          </a:bodyPr>
          <a:lstStyle/>
          <a:p>
            <a:r>
              <a:rPr lang="es-CO" dirty="0" err="1" smtClean="0"/>
              <a:t>Enruta</a:t>
            </a:r>
            <a:r>
              <a:rPr lang="es-CO" dirty="0" smtClean="0"/>
              <a:t> las peticiones que recibe y busca el controlador que las implementa</a:t>
            </a:r>
          </a:p>
          <a:p>
            <a:r>
              <a:rPr lang="es-CO" dirty="0" smtClean="0"/>
              <a:t>Ayuda a que un cambio de una </a:t>
            </a:r>
            <a:r>
              <a:rPr lang="es-CO" dirty="0" err="1" smtClean="0"/>
              <a:t>url</a:t>
            </a:r>
            <a:r>
              <a:rPr lang="es-CO" dirty="0" smtClean="0"/>
              <a:t> no afecte toda la aplicación</a:t>
            </a:r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25"/>
          <a:stretch/>
        </p:blipFill>
        <p:spPr>
          <a:xfrm>
            <a:off x="7239000" y="152400"/>
            <a:ext cx="1716027" cy="14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8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Doctrine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sz="quarter" idx="13"/>
          </p:nvPr>
        </p:nvSpPr>
        <p:spPr>
          <a:xfrm>
            <a:off x="1143000" y="1637730"/>
            <a:ext cx="6400800" cy="2568509"/>
          </a:xfrm>
        </p:spPr>
        <p:txBody>
          <a:bodyPr>
            <a:normAutofit/>
          </a:bodyPr>
          <a:lstStyle/>
          <a:p>
            <a:r>
              <a:rPr lang="es-CO" dirty="0" smtClean="0"/>
              <a:t>Una seria de librerías PHP para guardar y obtener información de una base de datos</a:t>
            </a:r>
          </a:p>
          <a:p>
            <a:r>
              <a:rPr lang="es-CO" dirty="0" smtClean="0"/>
              <a:t>Muy estable y esta optimizado para permitir solicitudes de base de datos complejas</a:t>
            </a:r>
          </a:p>
          <a:p>
            <a:r>
              <a:rPr lang="es-CO" dirty="0"/>
              <a:t>Utiliza Doctrine </a:t>
            </a:r>
            <a:r>
              <a:rPr lang="es-CO" dirty="0" err="1"/>
              <a:t>Query</a:t>
            </a:r>
            <a:r>
              <a:rPr lang="es-CO" dirty="0"/>
              <a:t> </a:t>
            </a:r>
            <a:r>
              <a:rPr lang="es-CO" dirty="0" err="1"/>
              <a:t>Language</a:t>
            </a:r>
            <a:r>
              <a:rPr lang="es-CO" dirty="0"/>
              <a:t> (DQL</a:t>
            </a:r>
            <a:r>
              <a:rPr lang="es-CO" dirty="0" smtClean="0"/>
              <a:t>) para el envió de sentencias SQL</a:t>
            </a:r>
          </a:p>
          <a:p>
            <a:endParaRPr lang="es-CO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25"/>
          <a:stretch/>
        </p:blipFill>
        <p:spPr>
          <a:xfrm>
            <a:off x="7239000" y="152400"/>
            <a:ext cx="1716027" cy="14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722</TotalTime>
  <Words>278</Words>
  <Application>Microsoft Office PowerPoint</Application>
  <PresentationFormat>Presentación en pantalla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Transmisión de listas</vt:lpstr>
      <vt:lpstr>Symfony</vt:lpstr>
      <vt:lpstr>Que es?</vt:lpstr>
      <vt:lpstr>Ventajas?</vt:lpstr>
      <vt:lpstr>Desventajas?</vt:lpstr>
      <vt:lpstr>Comparación</vt:lpstr>
      <vt:lpstr>Componentes</vt:lpstr>
      <vt:lpstr>Controladores</vt:lpstr>
      <vt:lpstr>Enrutadores</vt:lpstr>
      <vt:lpstr>Doctrine</vt:lpstr>
      <vt:lpstr>Entidades</vt:lpstr>
      <vt:lpstr>Seguridad</vt:lpstr>
      <vt:lpstr>Vista general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Symfony</dc:title>
  <dc:creator>CESAR</dc:creator>
  <cp:lastModifiedBy>CESAR</cp:lastModifiedBy>
  <cp:revision>15</cp:revision>
  <dcterms:created xsi:type="dcterms:W3CDTF">2015-11-25T02:02:55Z</dcterms:created>
  <dcterms:modified xsi:type="dcterms:W3CDTF">2015-11-25T14:05:53Z</dcterms:modified>
</cp:coreProperties>
</file>