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48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D6F3-FA48-4676-8F15-A2B3ED3CB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169B2-BA6E-4FBA-9CA0-1FB4DDE77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78E4-14A4-4A71-AD8C-7296449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8BB3-87D6-4D8D-9AA2-E60A51C6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4AB49-F11B-43B4-BB88-B9B197C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E873-8CD1-4617-A915-84C8ECD1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E2092-43F1-45DA-A439-5BE65D5A4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7CF4-15EA-4676-A71F-9816CC34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B9A2-5670-45F8-BFA2-0990B7A2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949B-4BD0-4104-90D2-CB1FFCC1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1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FBA04-1327-4B73-875A-521EA01DE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391F9-3660-4CD5-904C-DAB8D0B19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AC8E-1A6D-4705-A572-8F6C52B1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6C9F-5653-4EC3-8F3E-C6364FE9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A7960-89E4-4826-BD0C-558AA1E6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91DC-6F75-4C35-8856-DB227B61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D3B6-C67F-4E3A-A7A7-BCC0BAAF8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10EE-2A91-41AC-9DC3-049EA054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2B737-0C5C-44EA-BCAE-096C799C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E9B3-0F66-4705-997F-CD165180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57F0-C753-4B3F-A387-B9A8B2D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0E47A-3490-4631-8B61-CCE8E1FB6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1C50-0709-488B-9AFB-6302D365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3EDCD-B170-4FF6-B9F9-78A767DC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80FA-A027-4547-B6D3-9BFFBEBF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72BE-CC61-4A1A-BD96-4D298F1C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07E8-5D54-492E-851E-63A0673A0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45C68-DB87-447B-8779-B26E265E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81BB-2D6C-4CA8-9986-03DC193A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4DC2-54BC-4B56-AC8B-6347EF95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72992-DB27-4959-B68A-76301BEA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2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503-62C7-4DFB-8F87-42760D74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BBAA-A3AB-40F7-BD7A-32C39FE8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38BAF-5B97-4D9B-BEBC-94BEBF72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4E89D-FD59-4949-A697-6C2B0714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DED48-36A1-4E0B-A25A-FE5954D45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30FDB-9573-47CE-B74F-9E40A4C62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FACC3-7D56-4680-A00B-074EF486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8D356-D9A4-49BA-A310-D8A195D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549-D403-4096-9A55-BFCFE063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2F6A3-7C92-467C-9045-02923A0D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C8EE-5616-4D0D-BCD0-978AE10C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E62BF-D404-4D47-86D0-DC7142C0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ADC95-A064-4A38-BB46-21897F05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1ECCD-7337-45C4-AB62-2F9C5FCF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5310-FCB7-4901-9DC2-9479FB1C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1CD4-635C-43BD-81F4-3F219B1A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764C-EB2D-4CF1-917F-5E4266D1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A51A1-E148-411F-8979-E1BAE1A9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17326-8564-4B28-AE8F-7ED83799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2BB65-AA0D-4CDE-9D6C-6FCD18E3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A918-6A3D-4A6A-9A4D-ABC56D67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4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DFE5-50EF-42C6-A74A-19D036F6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0B9D3-ED63-4C78-B27C-2A790D87A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A942E-AFA8-43E8-89CA-94477E3D4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7682B-5179-42EC-9783-C7F49730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08CA-3F43-4650-8A29-F387BD2B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869BE-B58F-483D-8CFD-8DA2845E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F9D7-DAB2-4CF9-8AB4-65A080BD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C242-3FBE-40C1-BF54-F5F18275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87BA-AD50-41B9-9622-885B056F5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B63C-D24B-4689-9070-3FEF812F1E4A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5AFD-54C1-4F58-90B2-E10967D8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25CE-1B74-4A73-BBCD-5E8DCAD6B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59C8-9B18-43F6-9DA2-B8F387B04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6FB9-8BEA-4D9A-9BA2-7B44393ED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2198A-2DBC-4945-A311-A7A48071E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D5992B2-7E56-45F3-8205-76AE05AE9AC6}"/>
              </a:ext>
            </a:extLst>
          </p:cNvPr>
          <p:cNvGrpSpPr/>
          <p:nvPr/>
        </p:nvGrpSpPr>
        <p:grpSpPr>
          <a:xfrm>
            <a:off x="227631" y="566230"/>
            <a:ext cx="11707485" cy="5744049"/>
            <a:chOff x="227631" y="566230"/>
            <a:chExt cx="11707485" cy="574404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20FA4F4-D2BA-4AAE-B26A-1478E9E7F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31" y="818247"/>
              <a:ext cx="31146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BB4046F-3C6C-4BF1-B5B5-940A6788B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631" y="3639453"/>
              <a:ext cx="31146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F91764E-4F1B-4C3C-B32A-98C6844059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683" y="2367256"/>
              <a:ext cx="3105150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DEB79E7-841F-4808-A2EC-0FABE24D8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341" y="2184701"/>
              <a:ext cx="27717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DD849E-2CE3-4F4F-BA79-0EE5D7387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93093" y="2367256"/>
              <a:ext cx="1784994" cy="22372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C01BF0-7A91-4A77-8A1E-8549F5C0C062}"/>
                </a:ext>
              </a:extLst>
            </p:cNvPr>
            <p:cNvSpPr txBox="1"/>
            <p:nvPr/>
          </p:nvSpPr>
          <p:spPr>
            <a:xfrm>
              <a:off x="4749680" y="2081562"/>
              <a:ext cx="6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NDVI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8EF3E4-A764-4D35-A1FC-1D6F43019A69}"/>
                </a:ext>
              </a:extLst>
            </p:cNvPr>
            <p:cNvSpPr txBox="1"/>
            <p:nvPr/>
          </p:nvSpPr>
          <p:spPr>
            <a:xfrm>
              <a:off x="7199260" y="1965276"/>
              <a:ext cx="159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Shapefile mask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ED61E3-C9BF-436C-A099-37B57FB2F789}"/>
                </a:ext>
              </a:extLst>
            </p:cNvPr>
            <p:cNvSpPr txBox="1"/>
            <p:nvPr/>
          </p:nvSpPr>
          <p:spPr>
            <a:xfrm>
              <a:off x="9921941" y="1965276"/>
              <a:ext cx="1159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 NDVI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2ADAEC-AE37-4CCC-8407-5BFBD8636D19}"/>
                </a:ext>
              </a:extLst>
            </p:cNvPr>
            <p:cNvSpPr txBox="1"/>
            <p:nvPr/>
          </p:nvSpPr>
          <p:spPr>
            <a:xfrm>
              <a:off x="618318" y="566230"/>
              <a:ext cx="1995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Landsat-8 red band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ACDCE75-2435-4557-9E28-3A7FCFD7E54A}"/>
                </a:ext>
              </a:extLst>
            </p:cNvPr>
            <p:cNvSpPr txBox="1"/>
            <p:nvPr/>
          </p:nvSpPr>
          <p:spPr>
            <a:xfrm>
              <a:off x="710047" y="5940947"/>
              <a:ext cx="20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Landsat-8 NIR band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5F42896-3722-42A6-801F-1DBC7BC1821E}"/>
                </a:ext>
              </a:extLst>
            </p:cNvPr>
            <p:cNvCxnSpPr>
              <a:cxnSpLocks/>
              <a:stCxn id="1026" idx="3"/>
              <a:endCxn id="1030" idx="1"/>
            </p:cNvCxnSpPr>
            <p:nvPr/>
          </p:nvCxnSpPr>
          <p:spPr>
            <a:xfrm>
              <a:off x="3342306" y="2018397"/>
              <a:ext cx="379377" cy="1549009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EE9A3B-D882-48B7-8ADC-48ECF93C3CBA}"/>
                </a:ext>
              </a:extLst>
            </p:cNvPr>
            <p:cNvCxnSpPr>
              <a:cxnSpLocks/>
              <a:stCxn id="1028" idx="3"/>
              <a:endCxn id="1030" idx="1"/>
            </p:cNvCxnSpPr>
            <p:nvPr/>
          </p:nvCxnSpPr>
          <p:spPr>
            <a:xfrm flipV="1">
              <a:off x="3342306" y="3567406"/>
              <a:ext cx="379377" cy="1272197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17409BCB-E974-4554-AE53-4526B302016B}"/>
                </a:ext>
              </a:extLst>
            </p:cNvPr>
            <p:cNvCxnSpPr>
              <a:stCxn id="1030" idx="2"/>
              <a:endCxn id="7" idx="2"/>
            </p:cNvCxnSpPr>
            <p:nvPr/>
          </p:nvCxnSpPr>
          <p:spPr>
            <a:xfrm rot="5400000" flipH="1" flipV="1">
              <a:off x="6548397" y="3330363"/>
              <a:ext cx="163054" cy="2711332"/>
            </a:xfrm>
            <a:prstGeom prst="curvedConnector3">
              <a:avLst>
                <a:gd name="adj1" fmla="val -140199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32741988-4DF5-499E-BFCB-436EC7699A3D}"/>
                </a:ext>
              </a:extLst>
            </p:cNvPr>
            <p:cNvCxnSpPr>
              <a:cxnSpLocks/>
              <a:stCxn id="7" idx="2"/>
              <a:endCxn id="1032" idx="2"/>
            </p:cNvCxnSpPr>
            <p:nvPr/>
          </p:nvCxnSpPr>
          <p:spPr>
            <a:xfrm rot="5400000" flipH="1" flipV="1">
              <a:off x="9257658" y="3312932"/>
              <a:ext cx="19501" cy="2563639"/>
            </a:xfrm>
            <a:prstGeom prst="curvedConnector3">
              <a:avLst>
                <a:gd name="adj1" fmla="val -1172248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562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Correa</dc:creator>
  <cp:lastModifiedBy>Esteban Correa</cp:lastModifiedBy>
  <cp:revision>1</cp:revision>
  <dcterms:created xsi:type="dcterms:W3CDTF">2021-03-02T05:12:28Z</dcterms:created>
  <dcterms:modified xsi:type="dcterms:W3CDTF">2021-03-02T05:18:28Z</dcterms:modified>
</cp:coreProperties>
</file>