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7" r:id="rId4"/>
    <p:sldId id="273" r:id="rId5"/>
    <p:sldId id="269" r:id="rId6"/>
    <p:sldId id="270" r:id="rId7"/>
    <p:sldId id="274" r:id="rId8"/>
    <p:sldId id="275" r:id="rId9"/>
    <p:sldId id="266" r:id="rId10"/>
    <p:sldId id="26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41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83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02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3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63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48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80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2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22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37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09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4EC1-2DD2-4EC4-962C-DD40B924B473}" type="datetimeFigureOut">
              <a:rPr lang="es-ES" smtClean="0"/>
              <a:t>10/08/2023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EA23-F56A-4193-B422-C82F9A2AE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59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ablemachine.withgoogle.com/train/imag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CGLFhJJplobHYMPOf5t9RKC8N-ivDyux/view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auth/login" TargetMode="External"/><Relationship Id="rId2" Type="http://schemas.openxmlformats.org/officeDocument/2006/relationships/hyperlink" Target="mailto:doctoria4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eurona - Wikipedia, la enciclopedia libre">
            <a:extLst>
              <a:ext uri="{FF2B5EF4-FFF2-40B4-BE49-F238E27FC236}">
                <a16:creationId xmlns:a16="http://schemas.microsoft.com/office/drawing/2014/main" id="{238CDC6F-64CE-472C-9827-8E39CEB32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22" y="4671406"/>
            <a:ext cx="2731011" cy="19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199785"/>
            <a:ext cx="11364035" cy="1069458"/>
          </a:xfrm>
        </p:spPr>
        <p:txBody>
          <a:bodyPr>
            <a:normAutofit/>
          </a:bodyPr>
          <a:lstStyle/>
          <a:p>
            <a:r>
              <a:rPr lang="es-CL" dirty="0"/>
              <a:t>Taller de Inteligencia Artificial</a:t>
            </a: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679279" y="4757141"/>
            <a:ext cx="7924799" cy="493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/>
              <a:t>Presentador: Dr. Mauricio Sepúlveda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800" y="1607473"/>
            <a:ext cx="10195509" cy="2811438"/>
          </a:xfrm>
        </p:spPr>
        <p:txBody>
          <a:bodyPr>
            <a:no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CL" sz="4400" dirty="0"/>
              <a:t>Desafío en dibujo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ES" sz="4400" dirty="0"/>
              <a:t>Desafío en entrenar una red neuronal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ES" sz="4400" dirty="0"/>
              <a:t>Experimento con redes generativas</a:t>
            </a:r>
            <a:endParaRPr lang="es-CL" sz="44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ES" sz="4400" dirty="0"/>
              <a:t>Papel del Ingeniero civil en informática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2AE67C-B0D6-F676-24C2-502921F40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435" y="1209976"/>
            <a:ext cx="2979765" cy="185520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1EE4B11-4918-0A1E-32C1-36B655D0EE62}"/>
              </a:ext>
            </a:extLst>
          </p:cNvPr>
          <p:cNvSpPr txBox="1"/>
          <p:nvPr/>
        </p:nvSpPr>
        <p:spPr>
          <a:xfrm>
            <a:off x="3679278" y="5444824"/>
            <a:ext cx="8207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dirty="0"/>
              <a:t>Descargar presentación de:</a:t>
            </a:r>
          </a:p>
          <a:p>
            <a:pPr algn="l"/>
            <a:r>
              <a:rPr lang="es-ES" sz="2400" dirty="0"/>
              <a:t>https://github.com/maurosepulveda1/Talleres.git</a:t>
            </a:r>
          </a:p>
        </p:txBody>
      </p:sp>
    </p:spTree>
    <p:extLst>
      <p:ext uri="{BB962C8B-B14F-4D97-AF65-F5344CB8AC3E}">
        <p14:creationId xmlns:p14="http://schemas.microsoft.com/office/powerpoint/2010/main" val="319786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lgoritmos genetic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742006" cy="67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2363" y="2317283"/>
            <a:ext cx="1589650" cy="876083"/>
          </a:xfrm>
        </p:spPr>
        <p:txBody>
          <a:bodyPr>
            <a:normAutofit/>
          </a:bodyPr>
          <a:lstStyle/>
          <a:p>
            <a:r>
              <a:rPr lang="es-CL" sz="2000" b="1" dirty="0">
                <a:solidFill>
                  <a:schemeClr val="bg1"/>
                </a:solidFill>
              </a:rPr>
              <a:t>Muchas gracias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9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20574" y="1217594"/>
            <a:ext cx="10950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Ingresa a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Revisa las imágenes creadas por otros usuarios</a:t>
            </a:r>
          </a:p>
          <a:p>
            <a:endParaRPr lang="es-CL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369" y="3211"/>
            <a:ext cx="10645736" cy="827670"/>
          </a:xfrm>
        </p:spPr>
        <p:txBody>
          <a:bodyPr>
            <a:normAutofit/>
          </a:bodyPr>
          <a:lstStyle/>
          <a:p>
            <a:pPr algn="l"/>
            <a:r>
              <a:rPr lang="es-CL" sz="4400" b="1" dirty="0"/>
              <a:t>Desafío 1. Clasificación o reconocimiento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941373" y="1217594"/>
            <a:ext cx="3501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hlinkClick r:id="rId2"/>
              </a:rPr>
              <a:t>https://quickdraw.withgoogle.com/</a:t>
            </a:r>
            <a:endParaRPr lang="es-CL" dirty="0"/>
          </a:p>
          <a:p>
            <a:endParaRPr lang="es-C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87106" y="2424723"/>
            <a:ext cx="3108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El desafío: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Selecciona la opción Quick </a:t>
            </a:r>
            <a:r>
              <a:rPr lang="es-ES" dirty="0" err="1"/>
              <a:t>Draw</a:t>
            </a:r>
            <a:r>
              <a:rPr lang="es-ES" dirty="0"/>
              <a:t> y realiza los 6 dibujos solicitados.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Gana el que creó 6 dibujos que fueron reconocidos por la IA.</a:t>
            </a:r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F81156-75D3-4B80-8525-C3EDA515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921" y="1178494"/>
            <a:ext cx="5462472" cy="50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4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20574" y="902529"/>
            <a:ext cx="10950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Ingresa a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Recolecta desde internet imágenes de distintas profesiones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Carga las imágenes a la página agrupándolas por clases de profesiones</a:t>
            </a:r>
            <a:endParaRPr lang="es-CL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Entrena el modelo de clasificación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Testéalo con nuevas imágenes para que veas la precisión del modelo o con tu cámara mira cómo te clasifica</a:t>
            </a:r>
            <a:endParaRPr lang="es-CL" dirty="0"/>
          </a:p>
          <a:p>
            <a:endParaRPr lang="es-CL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369" y="3211"/>
            <a:ext cx="11078873" cy="827670"/>
          </a:xfrm>
        </p:spPr>
        <p:txBody>
          <a:bodyPr>
            <a:normAutofit/>
          </a:bodyPr>
          <a:lstStyle/>
          <a:p>
            <a:pPr algn="l"/>
            <a:r>
              <a:rPr lang="es-CL" sz="4400" b="1" dirty="0"/>
              <a:t>Desafío 2. Clasificación o reconocimiento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195" y="2625212"/>
            <a:ext cx="8447005" cy="398206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941373" y="902529"/>
            <a:ext cx="5375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hlinkClick r:id="rId3"/>
              </a:rPr>
              <a:t>https://teachablemachine.withgoogle.com/train/image</a:t>
            </a:r>
            <a:endParaRPr lang="es-C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2369" y="2946092"/>
            <a:ext cx="3108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El desafío: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Pruebe estas 10 imágenes. Deben indicar cuantas son clasificadas correctamente con un 95% de precisión. </a:t>
            </a:r>
            <a:r>
              <a:rPr lang="es-ES" dirty="0">
                <a:hlinkClick r:id="rId4"/>
              </a:rPr>
              <a:t>https://drive.google.com/file/d/1CGLFhJJplobHYMPOf5t9RKC8N-ivDyux/view?usp=sharing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Gana el mejor modelo de clasificación.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282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20574" y="1217594"/>
            <a:ext cx="10950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Ingresa a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Utiliza alguna cuenta de Google, ejemplo  </a:t>
            </a:r>
            <a:r>
              <a:rPr lang="es-ES" dirty="0">
                <a:hlinkClick r:id="rId2"/>
              </a:rPr>
              <a:t>doctoria4@gmail.com</a:t>
            </a:r>
            <a:r>
              <a:rPr lang="es-ES" dirty="0"/>
              <a:t>  clave:mauri7408</a:t>
            </a:r>
          </a:p>
          <a:p>
            <a:endParaRPr lang="es-CL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369" y="3211"/>
            <a:ext cx="10645736" cy="827670"/>
          </a:xfrm>
        </p:spPr>
        <p:txBody>
          <a:bodyPr>
            <a:normAutofit/>
          </a:bodyPr>
          <a:lstStyle/>
          <a:p>
            <a:pPr algn="l"/>
            <a:r>
              <a:rPr lang="es-CL" sz="4400" b="1" dirty="0"/>
              <a:t>Desafío 3. Uso de redes generativas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941373" y="1217594"/>
            <a:ext cx="353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hlinkClick r:id="rId3"/>
              </a:rPr>
              <a:t>https://chat.openai.com/auth/login</a:t>
            </a:r>
            <a:endParaRPr lang="es-C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87106" y="2424723"/>
            <a:ext cx="3108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El desafío:</a:t>
            </a:r>
          </a:p>
          <a:p>
            <a:pPr marL="342900" indent="-342900">
              <a:buFont typeface="+mj-lt"/>
              <a:buAutoNum type="arabicPeriod"/>
            </a:pPr>
            <a:r>
              <a:rPr lang="es-MX" b="0" i="0" dirty="0">
                <a:effectLst/>
                <a:latin typeface="Söhne"/>
              </a:rPr>
              <a:t>Dibuja un perro usando caracteres ASCII en cualquier editor de texto.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Söhne"/>
              </a:rPr>
              <a:t>Pídele al </a:t>
            </a:r>
            <a:r>
              <a:rPr lang="es-MX" dirty="0" err="1">
                <a:latin typeface="Söhne"/>
              </a:rPr>
              <a:t>ChatGTP</a:t>
            </a:r>
            <a:r>
              <a:rPr lang="es-MX" dirty="0">
                <a:latin typeface="Söhne"/>
              </a:rPr>
              <a:t> que realice esta labor.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Compara con la inteligencia artificial.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784CC1-A6FD-499A-B6D6-FDBAD78BD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321" y="2029069"/>
            <a:ext cx="7517104" cy="44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7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46" y="199784"/>
            <a:ext cx="11400429" cy="1069458"/>
          </a:xfrm>
        </p:spPr>
        <p:txBody>
          <a:bodyPr>
            <a:normAutofit/>
          </a:bodyPr>
          <a:lstStyle/>
          <a:p>
            <a:r>
              <a:rPr lang="es-CL" dirty="0"/>
              <a:t>Una red neuronal</a:t>
            </a:r>
            <a:endParaRPr lang="es-ES" dirty="0"/>
          </a:p>
        </p:txBody>
      </p:sp>
      <p:pic>
        <p:nvPicPr>
          <p:cNvPr id="2050" name="Picture 2" descr="Redes neuronales profundas - Tipos y Características - Código Fu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38" y="1497628"/>
            <a:ext cx="6485262" cy="28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urona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1755725"/>
            <a:ext cx="4814632" cy="350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ep Learning – Introducción práctica con Keras - Jordi TORRES.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73" y="4410337"/>
            <a:ext cx="5195264" cy="215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46" y="199784"/>
            <a:ext cx="11400429" cy="1069458"/>
          </a:xfrm>
        </p:spPr>
        <p:txBody>
          <a:bodyPr>
            <a:normAutofit/>
          </a:bodyPr>
          <a:lstStyle/>
          <a:p>
            <a:r>
              <a:rPr lang="es-CL" dirty="0"/>
              <a:t>Una red neuronal</a:t>
            </a:r>
            <a:endParaRPr lang="es-ES" dirty="0"/>
          </a:p>
        </p:txBody>
      </p:sp>
      <p:pic>
        <p:nvPicPr>
          <p:cNvPr id="1026" name="Picture 2" descr="http://torres.ai/wp-content/uploads/2018/06/Picture.4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1549460"/>
            <a:ext cx="11158690" cy="511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3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46" y="199784"/>
            <a:ext cx="11400429" cy="1069458"/>
          </a:xfrm>
        </p:spPr>
        <p:txBody>
          <a:bodyPr>
            <a:normAutofit/>
          </a:bodyPr>
          <a:lstStyle/>
          <a:p>
            <a:r>
              <a:rPr lang="es-CL" dirty="0"/>
              <a:t>Una red neuronal recurrente</a:t>
            </a:r>
            <a:endParaRPr lang="es-ES" dirty="0"/>
          </a:p>
        </p:txBody>
      </p:sp>
      <p:pic>
        <p:nvPicPr>
          <p:cNvPr id="3" name="Picture 2" descr="Una Red Neuronal Recurrente usa el principio de recurrencia para procesar los elementos de la secuencia">
            <a:extLst>
              <a:ext uri="{FF2B5EF4-FFF2-40B4-BE49-F238E27FC236}">
                <a16:creationId xmlns:a16="http://schemas.microsoft.com/office/drawing/2014/main" id="{646E8D86-0C70-6E9F-064E-5DB2792F4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2" y="1611907"/>
            <a:ext cx="8423276" cy="473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07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46" y="199784"/>
            <a:ext cx="11400429" cy="1069458"/>
          </a:xfrm>
        </p:spPr>
        <p:txBody>
          <a:bodyPr>
            <a:normAutofit/>
          </a:bodyPr>
          <a:lstStyle/>
          <a:p>
            <a:r>
              <a:rPr lang="es-CL" dirty="0"/>
              <a:t>Una red neuronal recurrente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9FA9C2-9EC6-1D71-32D9-249AF6F82DE3}"/>
              </a:ext>
            </a:extLst>
          </p:cNvPr>
          <p:cNvSpPr/>
          <p:nvPr/>
        </p:nvSpPr>
        <p:spPr>
          <a:xfrm>
            <a:off x="806730" y="1257586"/>
            <a:ext cx="105785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siguiente red genera un nombre de un dinosaurio dándole una letra.</a:t>
            </a:r>
          </a:p>
          <a:p>
            <a:r>
              <a:rPr lang="es-ES" sz="2000" dirty="0"/>
              <a:t>No siempre genera el mismo, ya que depende de que tenga cargada la memoria.</a:t>
            </a:r>
          </a:p>
          <a:p>
            <a:r>
              <a:rPr lang="es-ES" sz="2000" dirty="0"/>
              <a:t>Es decir podría partir con la misma letra y dar un nombre distinto.</a:t>
            </a:r>
          </a:p>
        </p:txBody>
      </p:sp>
      <p:pic>
        <p:nvPicPr>
          <p:cNvPr id="5" name="Picture 2" descr="Definición de la entrada (x) y la salida (y) en cada instante de tiempo">
            <a:extLst>
              <a:ext uri="{FF2B5EF4-FFF2-40B4-BE49-F238E27FC236}">
                <a16:creationId xmlns:a16="http://schemas.microsoft.com/office/drawing/2014/main" id="{DE983AA1-EBA2-197A-0484-581A1BBD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06" y="2335511"/>
            <a:ext cx="9923787" cy="432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0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46" y="199784"/>
            <a:ext cx="11400429" cy="1901971"/>
          </a:xfrm>
        </p:spPr>
        <p:txBody>
          <a:bodyPr>
            <a:normAutofit/>
          </a:bodyPr>
          <a:lstStyle/>
          <a:p>
            <a:pPr algn="l"/>
            <a:r>
              <a:rPr lang="es-ES" b="1" dirty="0"/>
              <a:t>Papel del Ingeniero Civil en informática de la USS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27546" y="2307101"/>
            <a:ext cx="11690952" cy="37279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CL" sz="4800" dirty="0"/>
              <a:t>Ciencias matemáticas, físicas, estadísticas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CL" sz="4800" dirty="0"/>
              <a:t>Altos conocimientos técnicos (IA, </a:t>
            </a:r>
            <a:r>
              <a:rPr lang="es-CL" sz="4800" dirty="0" err="1"/>
              <a:t>prog</a:t>
            </a:r>
            <a:r>
              <a:rPr lang="es-CL" sz="4800" dirty="0"/>
              <a:t>.)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CL" sz="4800" dirty="0"/>
              <a:t>Gestión integral de un proyecto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CL" sz="4800" dirty="0"/>
              <a:t>Actitud de innovación</a:t>
            </a:r>
          </a:p>
        </p:txBody>
      </p:sp>
    </p:spTree>
    <p:extLst>
      <p:ext uri="{BB962C8B-B14F-4D97-AF65-F5344CB8AC3E}">
        <p14:creationId xmlns:p14="http://schemas.microsoft.com/office/powerpoint/2010/main" val="405611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357</Words>
  <Application>Microsoft Office PowerPoint</Application>
  <PresentationFormat>Panorámica</PresentationFormat>
  <Paragraphs>48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Tema de Office</vt:lpstr>
      <vt:lpstr>Taller de Inteligencia Artificial</vt:lpstr>
      <vt:lpstr>Desafío 1. Clasificación o reconocimiento</vt:lpstr>
      <vt:lpstr>Desafío 2. Clasificación o reconocimiento</vt:lpstr>
      <vt:lpstr>Desafío 3. Uso de redes generativas</vt:lpstr>
      <vt:lpstr>Una red neuronal</vt:lpstr>
      <vt:lpstr>Una red neuronal</vt:lpstr>
      <vt:lpstr>Una red neuronal recurrente</vt:lpstr>
      <vt:lpstr>Una red neuronal recurrente</vt:lpstr>
      <vt:lpstr>Papel del Ingeniero Civil en informática de la USS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creatividad</dc:title>
  <dc:creator>Mauricio Alonso Sepúlveda Cárdenas</dc:creator>
  <cp:lastModifiedBy>Mauricio Alonso Sepúlveda Cárdenas</cp:lastModifiedBy>
  <cp:revision>80</cp:revision>
  <dcterms:created xsi:type="dcterms:W3CDTF">2018-04-26T21:29:05Z</dcterms:created>
  <dcterms:modified xsi:type="dcterms:W3CDTF">2023-08-10T15:57:22Z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2023-08-10T15:33:06Z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c86ca0ee-80f6-48b4-ae64-b18f5ad20faa</vt:lpwstr>
  </property>
  <property fmtid="{D5CDD505-2E9C-101B-9397-08002B2CF9AE}" pid="8" name="MSIP_Label_9f4e9a4a-eb20-4aad-9a64-8872817c1a6f_ContentBits">
    <vt:lpwstr>0</vt:lpwstr>
  </property>
</Properties>
</file>