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3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01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69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94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9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9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09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1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70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6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55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9CC7-A1D8-4300-AA1B-16482D98136B}" type="datetimeFigureOut">
              <a:rPr lang="pt-BR" smtClean="0"/>
              <a:t>15/04/2017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11E5-0008-4FB1-94FA-0349D96448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83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3050"/>
          </a:xfrm>
        </p:spPr>
        <p:txBody>
          <a:bodyPr>
            <a:normAutofit fontScale="90000"/>
          </a:bodyPr>
          <a:lstStyle/>
          <a:p>
            <a:r>
              <a:rPr lang="pt-BR" sz="1800" dirty="0" smtClean="0"/>
              <a:t>Projeto Ei Advanced Atende / Alterações em 15/04/2017</a:t>
            </a:r>
            <a:endParaRPr lang="pt-B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895350"/>
            <a:ext cx="844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Devido a erros constantes de Scripts do template da Sing, troquei pelo Metronic, que o layout é o mesmo e não da erros, alem de ser mais completo, segue no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O Projeto esta preparado para receber um Objeto PortalUsuario na chamada, para testes foi incluida uma tela de Login que serve para carregar Usuários e Grupos de Permissões.</a:t>
            </a:r>
            <a:endParaRPr lang="pt-B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3403"/>
            <a:ext cx="6166787" cy="3469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38625" y="3752850"/>
            <a:ext cx="561975" cy="285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29175" y="2552700"/>
            <a:ext cx="2686050" cy="1724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0475" y="1983521"/>
            <a:ext cx="2409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Usar o Botão Visitante para Homologar, foi incluido um módulo de manutenção de Usuários e Grupos com niveis de privilégios. Pode-se acessar o módulo a partir do Nome do Usuário no canto superior direito da tela quando conectado</a:t>
            </a:r>
            <a:endParaRPr lang="pt-B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76325" y="5895975"/>
            <a:ext cx="348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Segue abaixo modificações pedidas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00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7" y="394571"/>
            <a:ext cx="9258603" cy="520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ounded Rectangle 8"/>
          <p:cNvSpPr/>
          <p:nvPr/>
        </p:nvSpPr>
        <p:spPr>
          <a:xfrm>
            <a:off x="1203960" y="2407920"/>
            <a:ext cx="534162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54480" y="2712720"/>
            <a:ext cx="1272540" cy="30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3960" y="5760720"/>
            <a:ext cx="26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Filtros agora se mantem mesmo se for feito um post de pesquisa ou inserção de registros.</a:t>
            </a:r>
            <a:endParaRPr lang="pt-BR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92615" y="2579370"/>
            <a:ext cx="38862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185660" y="2926080"/>
            <a:ext cx="2468880" cy="145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580" y="4328160"/>
            <a:ext cx="2125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Botão Novo Chamado Abre em um Modal, ao gravar o post a pesquisa retorna onde estava</a:t>
            </a:r>
            <a:endParaRPr lang="pt-BR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9284970" y="3322320"/>
            <a:ext cx="312420" cy="830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6054090" y="4152900"/>
            <a:ext cx="338709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7740" y="5920740"/>
            <a:ext cx="2552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Botão Abre um Modal para incluir um novo Histórico do Chamado, após gravar o grid de chamados retorna na pesquisa atual.</a:t>
            </a:r>
            <a:endParaRPr lang="pt-BR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1682115" y="3322320"/>
            <a:ext cx="320040" cy="830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2640" y="3726180"/>
            <a:ext cx="88392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3670" y="4381500"/>
            <a:ext cx="224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Anexos Abre uma lista com informações de Data de Inclusão, Nome do Arquivo, Link para download e miniatura </a:t>
            </a:r>
            <a:endParaRPr lang="pt-BR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120140" y="3322320"/>
            <a:ext cx="434340" cy="899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1337310" y="4221480"/>
            <a:ext cx="1468755" cy="200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295" y="6230585"/>
            <a:ext cx="317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Abre a Lista Completa de Históricos do chamado em uma nova tela.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02359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8" y="500429"/>
            <a:ext cx="8222282" cy="46264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03220" y="3360420"/>
            <a:ext cx="1744980" cy="197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5080" y="5463540"/>
            <a:ext cx="271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Modal de Abertura de um Novo Chamado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45959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8" y="500428"/>
            <a:ext cx="7856522" cy="44206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57500" y="2110740"/>
            <a:ext cx="1516380" cy="295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9320" y="5173980"/>
            <a:ext cx="3345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Modal da Inclusão de um Novo Histórico do Chamado.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7003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Projeto Ei Advanced Atende / Alterações em 15/04/2017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Trevisan</dc:creator>
  <cp:lastModifiedBy>Mauro Trevisan</cp:lastModifiedBy>
  <cp:revision>9</cp:revision>
  <dcterms:created xsi:type="dcterms:W3CDTF">2017-04-15T18:39:53Z</dcterms:created>
  <dcterms:modified xsi:type="dcterms:W3CDTF">2017-04-15T19:24:08Z</dcterms:modified>
</cp:coreProperties>
</file>