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aleway" panose="020B0604020202020204" charset="0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Ylyw4u8GwmImlxQQVKKLGVt+9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3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21363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04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932c3c069fd5ad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932c3c069fd5ad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47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509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31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36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445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e6bfd86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e6bfd86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461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7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9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19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9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1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1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3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1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1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 dirty="0"/>
              <a:t>Desarrollo de aplicación web para proveedor de servicios de internet</a:t>
            </a:r>
            <a:endParaRPr sz="3600" dirty="0"/>
          </a:p>
        </p:txBody>
      </p:sp>
      <p:sp>
        <p:nvSpPr>
          <p:cNvPr id="73" name="Google Shape;73;p1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Integrantes: 	Juárez Yélamos, Fausto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		</a:t>
            </a:r>
            <a:r>
              <a:rPr lang="en" dirty="0" smtClean="0"/>
              <a:t>Ruiz</a:t>
            </a:r>
            <a:r>
              <a:rPr lang="en" dirty="0"/>
              <a:t>, Francisco Mauricio</a:t>
            </a:r>
            <a:endParaRPr dirty="0"/>
          </a:p>
        </p:txBody>
      </p:sp>
      <p:pic>
        <p:nvPicPr>
          <p:cNvPr id="74" name="Google Shape;74;p1"/>
          <p:cNvPicPr preferRelativeResize="0"/>
          <p:nvPr/>
        </p:nvPicPr>
        <p:blipFill rotWithShape="1">
          <a:blip r:embed="rId3">
            <a:alphaModFix/>
          </a:blip>
          <a:srcRect l="43500" t="34070" r="43500" b="34070"/>
          <a:stretch/>
        </p:blipFill>
        <p:spPr>
          <a:xfrm>
            <a:off x="655600" y="859125"/>
            <a:ext cx="1402500" cy="1313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932c3c069fd5ad2_0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</a:t>
            </a:r>
            <a:endParaRPr/>
          </a:p>
        </p:txBody>
      </p:sp>
      <p:sp>
        <p:nvSpPr>
          <p:cNvPr id="80" name="Google Shape;80;g4932c3c069fd5ad2_0"/>
          <p:cNvSpPr txBox="1"/>
          <p:nvPr/>
        </p:nvSpPr>
        <p:spPr>
          <a:xfrm>
            <a:off x="2717150" y="1632900"/>
            <a:ext cx="62256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Objetivos y alcance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Usuarios del Sistema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Estructura del sistema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Estados de un servicio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Modelo lógico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875" y="0"/>
            <a:ext cx="8527750" cy="498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3" t="5926" r="2118" b="10011"/>
          <a:stretch/>
        </p:blipFill>
        <p:spPr>
          <a:xfrm rot="154828">
            <a:off x="3364725" y="4627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1435675" y="539675"/>
            <a:ext cx="5930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Objetivos y Alcances</a:t>
            </a:r>
            <a:endParaRPr sz="3000" b="1" i="0" u="none" strike="noStrike" cap="non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2"/>
          <p:cNvSpPr txBox="1">
            <a:spLocks noGrp="1"/>
          </p:cNvSpPr>
          <p:nvPr>
            <p:ph type="body" idx="4294967295"/>
          </p:nvPr>
        </p:nvSpPr>
        <p:spPr>
          <a:xfrm>
            <a:off x="866200" y="1473375"/>
            <a:ext cx="7601100" cy="2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Desarrollar una aplicación web para el uso exclusivo del personal interno de LyM Internet.</a:t>
            </a: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➔"/>
            </a:pPr>
            <a:r>
              <a:rPr lang="en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Registro de clientes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aleway"/>
              <a:buChar char="➔"/>
            </a:pPr>
            <a:r>
              <a:rPr lang="en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Registro de tecnicos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Raleway"/>
              <a:buChar char="➔"/>
            </a:pPr>
            <a:r>
              <a:rPr lang="en"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Registro del Stock de productos</a:t>
            </a: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256200" y="456975"/>
            <a:ext cx="86316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dk1"/>
                </a:solidFill>
              </a:rPr>
              <a:t>Usuarios del sistema:</a:t>
            </a:r>
            <a:endParaRPr/>
          </a:p>
          <a:p>
            <a:pPr marL="1371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Administrador</a:t>
            </a:r>
            <a:endParaRPr sz="3600"/>
          </a:p>
          <a:p>
            <a:pPr marL="1371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Técnico</a:t>
            </a:r>
            <a:endParaRPr sz="3600"/>
          </a:p>
          <a:p>
            <a:pPr marL="1371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Vendedor</a:t>
            </a:r>
            <a:endParaRPr sz="3600"/>
          </a:p>
        </p:txBody>
      </p:sp>
      <p:grpSp>
        <p:nvGrpSpPr>
          <p:cNvPr id="94" name="Google Shape;94;p3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95" name="Google Shape;95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3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3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3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Aclaracion</a:t>
              </a:r>
              <a:endPara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Todo usuario que desee ingresar al sistema deberá contar con un nombre de usuario único y una contraseña.</a:t>
              </a:r>
              <a:endParaRPr sz="1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181050" y="390000"/>
            <a:ext cx="8781900" cy="47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dk1"/>
                </a:solidFill>
              </a:rPr>
              <a:t>Estructura del sistema: </a:t>
            </a:r>
            <a:endParaRPr>
              <a:solidFill>
                <a:schemeClr val="dk1"/>
              </a:solidFill>
            </a:endParaRPr>
          </a:p>
          <a:p>
            <a:pPr marL="13716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Registro de clientes</a:t>
            </a:r>
            <a:endParaRPr sz="3600"/>
          </a:p>
          <a:p>
            <a:pPr marL="1371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Listado de stock</a:t>
            </a:r>
            <a:endParaRPr sz="3600"/>
          </a:p>
          <a:p>
            <a:pPr marL="1371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Registro de técnicos</a:t>
            </a:r>
            <a:endParaRPr sz="3600"/>
          </a:p>
          <a:p>
            <a:pPr marL="13716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Gestión de servicios</a:t>
            </a:r>
            <a:endParaRPr sz="3600"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4800"/>
              <a:buNone/>
            </a:pP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2952" y="3071100"/>
            <a:ext cx="2208325" cy="166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-38375" y="393750"/>
            <a:ext cx="71397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Estados de un servicio</a:t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2474575" y="1253550"/>
            <a:ext cx="3820200" cy="3670800"/>
          </a:xfrm>
          <a:prstGeom prst="roundRect">
            <a:avLst>
              <a:gd name="adj" fmla="val 934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725" y="1297137"/>
            <a:ext cx="3149898" cy="358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22e6bfd86b1_1_0"/>
          <p:cNvPicPr preferRelativeResize="0"/>
          <p:nvPr/>
        </p:nvPicPr>
        <p:blipFill rotWithShape="1">
          <a:blip r:embed="rId3">
            <a:alphaModFix/>
          </a:blip>
          <a:srcRect t="1887" b="1316"/>
          <a:stretch/>
        </p:blipFill>
        <p:spPr>
          <a:xfrm>
            <a:off x="348750" y="41100"/>
            <a:ext cx="8446500" cy="5061300"/>
          </a:xfrm>
          <a:prstGeom prst="roundRect">
            <a:avLst>
              <a:gd name="adj" fmla="val 6403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256200" y="456975"/>
            <a:ext cx="86316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dk1"/>
                </a:solidFill>
              </a:rPr>
              <a:t>Muchas gracias!</a:t>
            </a:r>
            <a:endParaRPr/>
          </a:p>
          <a:p>
            <a:pPr marL="1371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3600"/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3863" y="762000"/>
            <a:ext cx="473392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Presentación en pantalla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Raleway</vt:lpstr>
      <vt:lpstr>Arial</vt:lpstr>
      <vt:lpstr>Lato</vt:lpstr>
      <vt:lpstr>Swiss</vt:lpstr>
      <vt:lpstr>Desarrollo de aplicación web para proveedor de servicios de internet</vt:lpstr>
      <vt:lpstr>Indice</vt:lpstr>
      <vt:lpstr>Presentación de PowerPoint</vt:lpstr>
      <vt:lpstr>Usuarios del sistema: Administrador Técnico Vendedor</vt:lpstr>
      <vt:lpstr>Estructura del sistema:  Registro de clientes Listado de stock Registro de técnicos Gestión de servicios </vt:lpstr>
      <vt:lpstr>Estados de un servicio</vt:lpstr>
      <vt:lpstr>Presentación de PowerPoint</vt:lpstr>
      <vt:lpstr>Muchas gracias!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aplicación web para proveedor de servicios de internet</dc:title>
  <cp:lastModifiedBy>Mauricio</cp:lastModifiedBy>
  <cp:revision>1</cp:revision>
  <dcterms:modified xsi:type="dcterms:W3CDTF">2023-04-19T00:15:58Z</dcterms:modified>
</cp:coreProperties>
</file>