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6DC8-6A34-6E06-DB72-38A81F463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097AD-B995-0720-91F9-6A3550B5F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D6E79-83C2-23D3-4B1B-BC6DAFC7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CC97-FBED-4D7F-8A7D-8528C33FF8FA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05143-5352-1C11-64CE-AD84E94E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6CC8D-1998-FC9C-6342-6D17A863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087F-E6DC-42E2-9B41-C6C4D5252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60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22C7-BBEE-229D-0F09-12FA8E1F0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6DAB2-7865-3699-E858-7523BB782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2C59E-7B18-21D6-B290-5C034D47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CC97-FBED-4D7F-8A7D-8528C33FF8FA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44977-EA6E-0B9A-6D50-D1668DADC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A88E7-F5EC-9328-2C6A-8657456D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087F-E6DC-42E2-9B41-C6C4D5252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90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E64B05-F131-39FD-4D8C-6613B3C56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24C17-3ED5-AC55-6E64-B0FC3A29C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F235C-F287-C16A-5ADF-DA52D975D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CC97-FBED-4D7F-8A7D-8528C33FF8FA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7249F-B18F-B180-57FA-093CF865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6B40F-9EB9-205C-CF73-987C950F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087F-E6DC-42E2-9B41-C6C4D5252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75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18BF-1F2D-BEF4-2387-43AD30C9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D801A-A175-E986-4015-94E6A6995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BC767-EB59-BA03-1041-ECABEFD7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CC97-FBED-4D7F-8A7D-8528C33FF8FA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E9322-781A-08CB-E511-60195AC2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EA45E-AC64-311C-B54C-42B1C7264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087F-E6DC-42E2-9B41-C6C4D5252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07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261E2-3BFA-449A-9F7F-B28587177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6A056-028E-EB3E-FA04-EA3D5C25F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31256-BAD3-EC3C-2A3C-842C2050C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CC97-FBED-4D7F-8A7D-8528C33FF8FA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545B-E206-031D-ACAD-4CCEFB85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2A4B2-8A31-7D43-2C90-D3EBEAE5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087F-E6DC-42E2-9B41-C6C4D5252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52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0E95C-A1AF-BF7D-E4D5-1E79D280A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CAD17-94EE-5557-6767-01D35BF2F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5CDAC-8B48-DAF6-0A10-F65BCB75E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D329A-E44C-100B-F514-F1CCBEC9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CC97-FBED-4D7F-8A7D-8528C33FF8FA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370DB-2B45-5FF3-658F-741F19E0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C2CE4-131A-DF2E-9856-133E9BBC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087F-E6DC-42E2-9B41-C6C4D5252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00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4534-FE8F-DEE2-54F5-811B00617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FC741-4AD6-49D7-0D59-1A07DEEE7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8ED56-FF45-EE9A-11EB-F589CB8D6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F1BA9-73EE-4BF0-7130-967EE1CB2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30F19E-32A1-368A-C4D1-F3C2FFF9E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110178-7184-D6B1-A9BC-C3020C4DD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CC97-FBED-4D7F-8A7D-8528C33FF8FA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78C5A-492C-2D99-4DEA-099D2CC40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0025C-745D-F0DC-A830-39BA8B4E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087F-E6DC-42E2-9B41-C6C4D5252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0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BE05B-9509-E78D-F635-768B05E6C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0BFAE-0A95-AC3F-10DD-77F4EAA42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CC97-FBED-4D7F-8A7D-8528C33FF8FA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791F3-DD08-D4CA-B62E-47AA912E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14865-3CE8-B687-6F05-387F8F1A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087F-E6DC-42E2-9B41-C6C4D5252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95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52BDB2-9B9D-1A8B-282F-545FD1A2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CC97-FBED-4D7F-8A7D-8528C33FF8FA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CA8463-1876-B69B-8206-7B15C01C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F4E8C-A3EB-B7F8-1B80-20F0BB67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087F-E6DC-42E2-9B41-C6C4D5252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17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FD541-76CD-26F6-2B6B-2485A943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AA805-C0CB-5E6D-7D4A-CCCB0DFC2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F2F42-8E11-03BD-16DF-2D3B4CA29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DDD1B-34A4-C222-C489-894DEDF6D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CC97-FBED-4D7F-8A7D-8528C33FF8FA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8A074-4E18-524A-5C4A-B858698F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7FBC1-164E-C5AE-9F82-604C4F19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087F-E6DC-42E2-9B41-C6C4D5252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65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7FBF-6C2F-7BD2-1EBA-43024A296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76B5AE-98A4-A41B-B244-AE56E2E94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D635F-4576-71C2-64AB-CACC60E73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B8004-3232-73CC-2FD8-AC4FFEA3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5CC97-FBED-4D7F-8A7D-8528C33FF8FA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F9ABF-D16C-EDB9-C0B9-0025283D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CAA89-279A-6A08-3265-8A706C41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087F-E6DC-42E2-9B41-C6C4D5252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70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F3AA7-DAE7-449C-290C-05BEA4732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5EB4E-F97A-5B5D-C356-206061CAF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8328E-E519-18AB-9EFE-51BD86527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5CC97-FBED-4D7F-8A7D-8528C33FF8FA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3B7E0-31B5-DD83-88BE-8A6812B08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A38C2-7EC2-2F15-B919-1A50E4C9C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F087F-E6DC-42E2-9B41-C6C4D5252C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20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webp"/><Relationship Id="rId7" Type="http://schemas.openxmlformats.org/officeDocument/2006/relationships/image" Target="../media/image9.jf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fif"/><Relationship Id="rId5" Type="http://schemas.openxmlformats.org/officeDocument/2006/relationships/image" Target="../media/image7.jfif"/><Relationship Id="rId10" Type="http://schemas.openxmlformats.org/officeDocument/2006/relationships/image" Target="../media/image12.png"/><Relationship Id="rId4" Type="http://schemas.openxmlformats.org/officeDocument/2006/relationships/image" Target="../media/image6.jfif"/><Relationship Id="rId9" Type="http://schemas.openxmlformats.org/officeDocument/2006/relationships/image" Target="../media/image11.jf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B64780-C4E2-5DE5-C384-D61D0DC97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1033462"/>
            <a:ext cx="11715750" cy="4791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53099A-2A68-B70D-B807-1B83DFB15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48512" y="1292351"/>
            <a:ext cx="7022592" cy="8642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Liberty Pro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495BE-DBE6-CE74-FE27-761DAB5FC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81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E4A8F-E5C4-507B-9055-6A3348397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2B9C4-B8BC-0CB9-5F8A-E77EEC589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work flow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1C4FD-9CBC-DF33-FA68-6BB94464C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60196"/>
            <a:ext cx="5153025" cy="5343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0EE4FD-DCD5-D148-7DF1-0B22C8BDB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9" y="2414015"/>
            <a:ext cx="5929122" cy="245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7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>
            <a:extLst>
              <a:ext uri="{FF2B5EF4-FFF2-40B4-BE49-F238E27FC236}">
                <a16:creationId xmlns:a16="http://schemas.microsoft.com/office/drawing/2014/main" id="{88E0878A-306F-FF0E-3D69-49960E1494AA}"/>
              </a:ext>
            </a:extLst>
          </p:cNvPr>
          <p:cNvSpPr/>
          <p:nvPr/>
        </p:nvSpPr>
        <p:spPr>
          <a:xfrm>
            <a:off x="2371232" y="4505620"/>
            <a:ext cx="2218371" cy="2162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BF80705-05E3-ABDB-F292-906CAC48E9C5}"/>
              </a:ext>
            </a:extLst>
          </p:cNvPr>
          <p:cNvSpPr/>
          <p:nvPr/>
        </p:nvSpPr>
        <p:spPr>
          <a:xfrm>
            <a:off x="300873" y="3117820"/>
            <a:ext cx="2282782" cy="211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F20D0E-EDE0-7E32-049D-A5379634E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" y="1443721"/>
            <a:ext cx="1751968" cy="9337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8B7171-229B-18DB-F14C-6B2F51D1B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142" y="1536192"/>
            <a:ext cx="4086352" cy="204317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B18846-9128-9867-575E-CCFC692C0572}"/>
              </a:ext>
            </a:extLst>
          </p:cNvPr>
          <p:cNvCxnSpPr>
            <a:cxnSpLocks/>
          </p:cNvCxnSpPr>
          <p:nvPr/>
        </p:nvCxnSpPr>
        <p:spPr>
          <a:xfrm>
            <a:off x="2426208" y="1804416"/>
            <a:ext cx="1992440" cy="4434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C553E9B-4BF3-A647-80D3-BBCF18AB3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511" y="5086558"/>
            <a:ext cx="1655834" cy="9216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4FDF44-BE54-D61A-9A03-42F2409F2B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502" y="4986486"/>
            <a:ext cx="1482354" cy="9477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DC5F29-B9D4-ABBC-0A01-AE4071AF3C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96" y="3688508"/>
            <a:ext cx="1462088" cy="9337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30CBBF-1C7C-7496-BC21-F114763DA3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48" y="4767463"/>
            <a:ext cx="1462089" cy="9337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A11F60F-07C2-B5A2-5744-864E772396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995" y="2800939"/>
            <a:ext cx="1209435" cy="9599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3C609BF-7A70-AF39-BE64-FF3B535D08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074" y="1501542"/>
            <a:ext cx="1209435" cy="84902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B3CE87-332E-4561-D7C8-12B6A1F5042C}"/>
              </a:ext>
            </a:extLst>
          </p:cNvPr>
          <p:cNvCxnSpPr>
            <a:cxnSpLocks/>
          </p:cNvCxnSpPr>
          <p:nvPr/>
        </p:nvCxnSpPr>
        <p:spPr>
          <a:xfrm flipV="1">
            <a:off x="2545096" y="3061826"/>
            <a:ext cx="1541748" cy="7034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B4EF99-1E0C-6FAD-261B-0996094D81D5}"/>
              </a:ext>
            </a:extLst>
          </p:cNvPr>
          <p:cNvCxnSpPr>
            <a:cxnSpLocks/>
          </p:cNvCxnSpPr>
          <p:nvPr/>
        </p:nvCxnSpPr>
        <p:spPr>
          <a:xfrm flipV="1">
            <a:off x="3767702" y="3540537"/>
            <a:ext cx="650946" cy="12742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0F6A9A-CAFA-8319-9A86-30E64A423E62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5760142" y="3579368"/>
            <a:ext cx="487537" cy="14071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722B45F-CD2B-B003-915D-BD4C7CC3902F}"/>
              </a:ext>
            </a:extLst>
          </p:cNvPr>
          <p:cNvCxnSpPr>
            <a:cxnSpLocks/>
          </p:cNvCxnSpPr>
          <p:nvPr/>
        </p:nvCxnSpPr>
        <p:spPr>
          <a:xfrm flipH="1" flipV="1">
            <a:off x="6670183" y="3221052"/>
            <a:ext cx="1434975" cy="13925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349C2E1-EA0C-2C46-7FC8-1596791E05E7}"/>
              </a:ext>
            </a:extLst>
          </p:cNvPr>
          <p:cNvCxnSpPr>
            <a:cxnSpLocks/>
          </p:cNvCxnSpPr>
          <p:nvPr/>
        </p:nvCxnSpPr>
        <p:spPr>
          <a:xfrm flipH="1" flipV="1">
            <a:off x="6808030" y="2864615"/>
            <a:ext cx="2055554" cy="5489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54263D5-C828-0E78-A9F2-9201FC25E8C9}"/>
              </a:ext>
            </a:extLst>
          </p:cNvPr>
          <p:cNvCxnSpPr>
            <a:cxnSpLocks/>
          </p:cNvCxnSpPr>
          <p:nvPr/>
        </p:nvCxnSpPr>
        <p:spPr>
          <a:xfrm flipH="1">
            <a:off x="6690918" y="1910580"/>
            <a:ext cx="2310513" cy="4290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C46BAA9-74D8-E27B-EE80-036C9499D901}"/>
              </a:ext>
            </a:extLst>
          </p:cNvPr>
          <p:cNvSpPr txBox="1"/>
          <p:nvPr/>
        </p:nvSpPr>
        <p:spPr>
          <a:xfrm>
            <a:off x="698634" y="2377440"/>
            <a:ext cx="15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Interface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82562E-F1FC-54AA-5BDB-4C91FDB6CC81}"/>
              </a:ext>
            </a:extLst>
          </p:cNvPr>
          <p:cNvSpPr txBox="1"/>
          <p:nvPr/>
        </p:nvSpPr>
        <p:spPr>
          <a:xfrm>
            <a:off x="737964" y="4630159"/>
            <a:ext cx="1477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CAD Software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BF18B2-B3AD-7F67-C342-3DB86BD8AD88}"/>
              </a:ext>
            </a:extLst>
          </p:cNvPr>
          <p:cNvSpPr txBox="1"/>
          <p:nvPr/>
        </p:nvSpPr>
        <p:spPr>
          <a:xfrm>
            <a:off x="2426208" y="6008162"/>
            <a:ext cx="207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Simulation Software</a:t>
            </a:r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929298-2971-9C92-AA9E-76D2E5162CFF}"/>
              </a:ext>
            </a:extLst>
          </p:cNvPr>
          <p:cNvSpPr txBox="1"/>
          <p:nvPr/>
        </p:nvSpPr>
        <p:spPr>
          <a:xfrm>
            <a:off x="5412440" y="6008162"/>
            <a:ext cx="173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Software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BD5D4FE-7DD1-EFEC-8A3E-04AC6555172E}"/>
              </a:ext>
            </a:extLst>
          </p:cNvPr>
          <p:cNvSpPr txBox="1"/>
          <p:nvPr/>
        </p:nvSpPr>
        <p:spPr>
          <a:xfrm>
            <a:off x="7638363" y="5836797"/>
            <a:ext cx="147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CNC Software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07C629A-23F8-22E7-0046-C795B342BC53}"/>
              </a:ext>
            </a:extLst>
          </p:cNvPr>
          <p:cNvSpPr txBox="1"/>
          <p:nvPr/>
        </p:nvSpPr>
        <p:spPr>
          <a:xfrm>
            <a:off x="8983361" y="3808349"/>
            <a:ext cx="212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3D Printing Software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16C03D-B7A2-5F20-BC43-27D5FEB1B98D}"/>
              </a:ext>
            </a:extLst>
          </p:cNvPr>
          <p:cNvSpPr txBox="1"/>
          <p:nvPr/>
        </p:nvSpPr>
        <p:spPr>
          <a:xfrm>
            <a:off x="9142001" y="2373114"/>
            <a:ext cx="196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Assembly Software</a:t>
            </a:r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573C92-88A7-21D8-C785-9C82609F5D7C}"/>
              </a:ext>
            </a:extLst>
          </p:cNvPr>
          <p:cNvSpPr txBox="1"/>
          <p:nvPr/>
        </p:nvSpPr>
        <p:spPr>
          <a:xfrm>
            <a:off x="4746732" y="499872"/>
            <a:ext cx="176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 Eco system</a:t>
            </a:r>
            <a:endParaRPr lang="en-IN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A080D6CD-0DF9-7AA4-0E56-2134221ACB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105" y="3207863"/>
            <a:ext cx="482876" cy="41133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B6A0282-6665-F92B-51D4-52DD347E9E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586" y="3949697"/>
            <a:ext cx="482876" cy="411339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4C0E80B-F80E-EB8B-1F63-EF6CB3F70B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956" y="4037001"/>
            <a:ext cx="482876" cy="41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5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CCE38A-E551-6C1A-1A5F-C8C3DACA5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271" y="681037"/>
            <a:ext cx="6191250" cy="4143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A60301-830C-75C5-EC3E-F3B29C2B0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Benefits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F1074-7AE3-27BC-CE71-AA8FEEE25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1. 80-20% involvement</a:t>
            </a:r>
          </a:p>
          <a:p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2. Centralized system</a:t>
            </a:r>
          </a:p>
          <a:p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3. AI help reduce error and expedite process</a:t>
            </a:r>
          </a:p>
          <a:p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4. Hardware cost reduction</a:t>
            </a:r>
          </a:p>
          <a:p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5. Data security</a:t>
            </a:r>
          </a:p>
          <a:p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6. domains : aero, marine, automobile, medical etc.,</a:t>
            </a:r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75D2ED-4227-3C28-BA23-7BBBF7C2F5D2}"/>
              </a:ext>
            </a:extLst>
          </p:cNvPr>
          <p:cNvSpPr/>
          <p:nvPr/>
        </p:nvSpPr>
        <p:spPr>
          <a:xfrm>
            <a:off x="5597271" y="1027906"/>
            <a:ext cx="1535049" cy="6627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608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64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Liberty Pro</vt:lpstr>
      <vt:lpstr>PowerPoint Presentation</vt:lpstr>
      <vt:lpstr>PowerPoint Presentation</vt:lpstr>
      <vt:lpstr>Benefits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Liberty</dc:title>
  <dc:creator>Taher Basha</dc:creator>
  <cp:lastModifiedBy>Taher Basha</cp:lastModifiedBy>
  <cp:revision>12</cp:revision>
  <dcterms:created xsi:type="dcterms:W3CDTF">2022-09-24T08:43:15Z</dcterms:created>
  <dcterms:modified xsi:type="dcterms:W3CDTF">2022-09-24T09:54:21Z</dcterms:modified>
</cp:coreProperties>
</file>