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43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10" Type="http://schemas.openxmlformats.org/officeDocument/2006/relationships/image" Target="../media/image13.png"/><Relationship Id="rId4" Type="http://schemas.openxmlformats.org/officeDocument/2006/relationships/image" Target="../media/image7.jfif"/><Relationship Id="rId9" Type="http://schemas.openxmlformats.org/officeDocument/2006/relationships/image" Target="../media/image12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B64780-C4E2-5DE5-C384-D61D0DC97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033462"/>
            <a:ext cx="11715750" cy="4791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3099A-2A68-B70D-B807-1B83DFB15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68" y="1309603"/>
            <a:ext cx="7022592" cy="1183431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dirty="0">
                <a:solidFill>
                  <a:schemeClr val="bg1"/>
                </a:solidFill>
              </a:rPr>
              <a:t>Liberty </a:t>
            </a:r>
            <a:r>
              <a:rPr lang="en-US" dirty="0" smtClean="0">
                <a:solidFill>
                  <a:schemeClr val="bg1"/>
                </a:solidFill>
              </a:rPr>
              <a:t>Pro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Solution of </a:t>
            </a:r>
            <a:r>
              <a:rPr lang="en-US" sz="1600" dirty="0" err="1" smtClean="0">
                <a:solidFill>
                  <a:schemeClr val="bg1"/>
                </a:solidFill>
              </a:rPr>
              <a:t>BluePrint</a:t>
            </a:r>
            <a:r>
              <a:rPr lang="en-US" sz="1600" dirty="0" smtClean="0">
                <a:solidFill>
                  <a:schemeClr val="bg1"/>
                </a:solidFill>
              </a:rPr>
              <a:t> Prototype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E495BE-DBE6-CE74-FE27-761DAB5FC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1033461"/>
            <a:ext cx="8534400" cy="410788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Team Members:-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Amit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Taher</a:t>
            </a:r>
            <a:r>
              <a:rPr lang="en-US" dirty="0" smtClean="0">
                <a:solidFill>
                  <a:schemeClr val="bg1"/>
                </a:solidFill>
              </a:rPr>
              <a:t>, Syed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822067"/>
          </a:xfrm>
        </p:spPr>
        <p:txBody>
          <a:bodyPr/>
          <a:lstStyle/>
          <a:p>
            <a:r>
              <a:rPr lang="en-US" dirty="0" smtClean="0"/>
              <a:t>Work Flow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2B9C4-B8BC-0CB9-5F8A-E77EEC5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9894"/>
            <a:ext cx="10639426" cy="52462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A1C4FD-9CBC-DF33-FA68-6BB94464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2" y="974785"/>
            <a:ext cx="7694943" cy="4928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0EE4FD-DCD5-D148-7DF1-0B22C8BDB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36" y="3045124"/>
            <a:ext cx="3740889" cy="207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xmlns="" id="{88E0878A-306F-FF0E-3D69-49960E1494AA}"/>
              </a:ext>
            </a:extLst>
          </p:cNvPr>
          <p:cNvSpPr/>
          <p:nvPr/>
        </p:nvSpPr>
        <p:spPr>
          <a:xfrm>
            <a:off x="2070340" y="4505620"/>
            <a:ext cx="2855343" cy="2162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9BF80705-05E3-ABDB-F292-906CAC48E9C5}"/>
              </a:ext>
            </a:extLst>
          </p:cNvPr>
          <p:cNvSpPr/>
          <p:nvPr/>
        </p:nvSpPr>
        <p:spPr>
          <a:xfrm>
            <a:off x="300873" y="3117820"/>
            <a:ext cx="2282782" cy="211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5F20D0E-EDE0-7E32-049D-A5379634E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1443721"/>
            <a:ext cx="1751968" cy="9337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8B7171-229B-18DB-F14C-6B2F51D1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42" y="1536192"/>
            <a:ext cx="4086352" cy="20431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1B18846-9128-9867-575E-CCFC692C0572}"/>
              </a:ext>
            </a:extLst>
          </p:cNvPr>
          <p:cNvCxnSpPr>
            <a:cxnSpLocks/>
          </p:cNvCxnSpPr>
          <p:nvPr/>
        </p:nvCxnSpPr>
        <p:spPr>
          <a:xfrm>
            <a:off x="2426208" y="1804416"/>
            <a:ext cx="1992440" cy="443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C553E9B-4BF3-A647-80D3-BBCF18AB3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11" y="5086558"/>
            <a:ext cx="1655834" cy="921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04FDF44-BE54-D61A-9A03-42F2409F2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02" y="4986486"/>
            <a:ext cx="1482354" cy="947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0DC5F29-B9D4-ABBC-0A01-AE4071AF3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6" y="3688508"/>
            <a:ext cx="1462088" cy="933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430CBBF-1C7C-7496-BC21-F114763DA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48" y="4767463"/>
            <a:ext cx="1462089" cy="9337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A11F60F-07C2-B5A2-5744-864E772396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95" y="2800939"/>
            <a:ext cx="1209435" cy="959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3C609BF-7A70-AF39-BE64-FF3B535D08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74" y="1501542"/>
            <a:ext cx="1209435" cy="84902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5B3CE87-332E-4561-D7C8-12B6A1F5042C}"/>
              </a:ext>
            </a:extLst>
          </p:cNvPr>
          <p:cNvCxnSpPr>
            <a:cxnSpLocks/>
          </p:cNvCxnSpPr>
          <p:nvPr/>
        </p:nvCxnSpPr>
        <p:spPr>
          <a:xfrm flipV="1">
            <a:off x="2545096" y="3061826"/>
            <a:ext cx="1541748" cy="703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8B4EF99-1E0C-6FAD-261B-0996094D81D5}"/>
              </a:ext>
            </a:extLst>
          </p:cNvPr>
          <p:cNvCxnSpPr>
            <a:cxnSpLocks/>
          </p:cNvCxnSpPr>
          <p:nvPr/>
        </p:nvCxnSpPr>
        <p:spPr>
          <a:xfrm flipV="1">
            <a:off x="3767702" y="3540537"/>
            <a:ext cx="650946" cy="1274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B0F6A9A-CAFA-8319-9A86-30E64A423E6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760142" y="3579368"/>
            <a:ext cx="487537" cy="1407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722B45F-CD2B-B003-915D-BD4C7CC3902F}"/>
              </a:ext>
            </a:extLst>
          </p:cNvPr>
          <p:cNvCxnSpPr>
            <a:cxnSpLocks/>
          </p:cNvCxnSpPr>
          <p:nvPr/>
        </p:nvCxnSpPr>
        <p:spPr>
          <a:xfrm flipH="1" flipV="1">
            <a:off x="6670183" y="3221052"/>
            <a:ext cx="1434975" cy="1392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349C2E1-EA0C-2C46-7FC8-1596791E05E7}"/>
              </a:ext>
            </a:extLst>
          </p:cNvPr>
          <p:cNvCxnSpPr>
            <a:cxnSpLocks/>
          </p:cNvCxnSpPr>
          <p:nvPr/>
        </p:nvCxnSpPr>
        <p:spPr>
          <a:xfrm flipH="1" flipV="1">
            <a:off x="6808030" y="2864615"/>
            <a:ext cx="2055554" cy="548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54263D5-C828-0E78-A9F2-9201FC25E8C9}"/>
              </a:ext>
            </a:extLst>
          </p:cNvPr>
          <p:cNvCxnSpPr>
            <a:cxnSpLocks/>
          </p:cNvCxnSpPr>
          <p:nvPr/>
        </p:nvCxnSpPr>
        <p:spPr>
          <a:xfrm flipH="1">
            <a:off x="6690918" y="1910580"/>
            <a:ext cx="2310513" cy="429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C46BAA9-74D8-E27B-EE80-036C9499D901}"/>
              </a:ext>
            </a:extLst>
          </p:cNvPr>
          <p:cNvSpPr txBox="1"/>
          <p:nvPr/>
        </p:nvSpPr>
        <p:spPr>
          <a:xfrm>
            <a:off x="698634" y="2377440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782562E-F1FC-54AA-5BDB-4C91FDB6CC81}"/>
              </a:ext>
            </a:extLst>
          </p:cNvPr>
          <p:cNvSpPr txBox="1"/>
          <p:nvPr/>
        </p:nvSpPr>
        <p:spPr>
          <a:xfrm>
            <a:off x="737964" y="4630159"/>
            <a:ext cx="147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 Software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9BF18B2-B3AD-7F67-C342-3DB86BD8AD88}"/>
              </a:ext>
            </a:extLst>
          </p:cNvPr>
          <p:cNvSpPr txBox="1"/>
          <p:nvPr/>
        </p:nvSpPr>
        <p:spPr>
          <a:xfrm>
            <a:off x="2426208" y="6008162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Software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4929298-2971-9C92-AA9E-76D2E5162CFF}"/>
              </a:ext>
            </a:extLst>
          </p:cNvPr>
          <p:cNvSpPr txBox="1"/>
          <p:nvPr/>
        </p:nvSpPr>
        <p:spPr>
          <a:xfrm>
            <a:off x="5412440" y="6008162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Software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BD5D4FE-7DD1-EFEC-8A3E-04AC6555172E}"/>
              </a:ext>
            </a:extLst>
          </p:cNvPr>
          <p:cNvSpPr txBox="1"/>
          <p:nvPr/>
        </p:nvSpPr>
        <p:spPr>
          <a:xfrm>
            <a:off x="7638363" y="5836797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CNC Software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07C629A-23F8-22E7-0046-C795B342BC53}"/>
              </a:ext>
            </a:extLst>
          </p:cNvPr>
          <p:cNvSpPr txBox="1"/>
          <p:nvPr/>
        </p:nvSpPr>
        <p:spPr>
          <a:xfrm>
            <a:off x="8983361" y="3808349"/>
            <a:ext cx="21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Printing Software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C16C03D-B7A2-5F20-BC43-27D5FEB1B98D}"/>
              </a:ext>
            </a:extLst>
          </p:cNvPr>
          <p:cNvSpPr txBox="1"/>
          <p:nvPr/>
        </p:nvSpPr>
        <p:spPr>
          <a:xfrm>
            <a:off x="9142001" y="2373114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Software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573C92-88A7-21D8-C785-9C82609F5D7C}"/>
              </a:ext>
            </a:extLst>
          </p:cNvPr>
          <p:cNvSpPr txBox="1"/>
          <p:nvPr/>
        </p:nvSpPr>
        <p:spPr>
          <a:xfrm>
            <a:off x="4572000" y="499872"/>
            <a:ext cx="295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Work Eco system</a:t>
            </a:r>
            <a:endParaRPr lang="en-IN" b="1" u="sng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A080D6CD-0DF9-7AA4-0E56-2134221ACB7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05" y="3207863"/>
            <a:ext cx="482876" cy="4113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7B6A0282-6665-F92B-51D4-52DD347E9E9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86" y="3949697"/>
            <a:ext cx="482876" cy="41133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F4C0E80B-F80E-EB8B-1F63-EF6CB3F70B4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56" y="4037001"/>
            <a:ext cx="482876" cy="4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CCE38A-E551-6C1A-1A5F-C8C3DACA5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1" y="681037"/>
            <a:ext cx="6191250" cy="4143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60301-830C-75C5-EC3E-F3B29C2B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06" y="0"/>
            <a:ext cx="2957324" cy="1143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</a:rPr>
              <a:t>Benefits</a:t>
            </a:r>
            <a:endParaRPr lang="en-IN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0F1074-7AE3-27BC-CE71-AA8FEEE2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" y="1130061"/>
            <a:ext cx="8534400" cy="516722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1. 80-20% involvement</a:t>
            </a:r>
          </a:p>
          <a:p>
            <a:pPr marL="4572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2. Centralized system</a:t>
            </a:r>
          </a:p>
          <a:p>
            <a:pPr marL="4572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3. AI help reduce error and expedite </a:t>
            </a:r>
            <a:endParaRPr lang="en-US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4572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process</a:t>
            </a:r>
            <a:endParaRPr lang="en-US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4572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4. Hardware cost reduction</a:t>
            </a:r>
          </a:p>
          <a:p>
            <a:pPr marL="4572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5. Data security</a:t>
            </a:r>
          </a:p>
          <a:p>
            <a:pPr marL="4572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6. domains : aero, marine, automobile, </a:t>
            </a:r>
            <a:endParaRPr lang="en-US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4572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medical </a:t>
            </a: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etc.,</a:t>
            </a:r>
            <a:endParaRPr lang="en-IN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B75D2ED-4227-3C28-BA23-7BBBF7C2F5D2}"/>
              </a:ext>
            </a:extLst>
          </p:cNvPr>
          <p:cNvSpPr/>
          <p:nvPr/>
        </p:nvSpPr>
        <p:spPr>
          <a:xfrm>
            <a:off x="5597271" y="1027906"/>
            <a:ext cx="1535049" cy="662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6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5" y="2314696"/>
            <a:ext cx="11041812" cy="2136534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b="1" dirty="0" smtClean="0">
                <a:ln w="11430"/>
                <a:solidFill>
                  <a:schemeClr val="accent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  <a:endParaRPr lang="en-IN" b="1" dirty="0">
              <a:ln w="11430"/>
              <a:solidFill>
                <a:schemeClr val="accent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110" y="2018580"/>
            <a:ext cx="8534400" cy="2317055"/>
          </a:xfrm>
        </p:spPr>
        <p:txBody>
          <a:bodyPr/>
          <a:lstStyle/>
          <a:p>
            <a:pPr marL="45720" indent="0">
              <a:buNone/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828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154</TotalTime>
  <Words>74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Liberty Pro Solution of BluePrint Prototype</vt:lpstr>
      <vt:lpstr>Work Flow Architecture</vt:lpstr>
      <vt:lpstr>PowerPoint Presentation</vt:lpstr>
      <vt:lpstr>Benefits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Liberty</dc:title>
  <dc:creator>Taher Basha</dc:creator>
  <cp:lastModifiedBy>ADMIN</cp:lastModifiedBy>
  <cp:revision>26</cp:revision>
  <dcterms:created xsi:type="dcterms:W3CDTF">2022-09-24T08:43:15Z</dcterms:created>
  <dcterms:modified xsi:type="dcterms:W3CDTF">2022-09-24T11:55:55Z</dcterms:modified>
</cp:coreProperties>
</file>