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4B62DC-F889-4191-9E00-1F72DEBE230C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0D7D1E-553D-4D48-B8B2-5C798B1E24A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Sharepoint </a:t>
            </a:r>
            <a:br>
              <a:rPr lang="en-US" dirty="0" smtClean="0"/>
            </a:br>
            <a:r>
              <a:rPr lang="en-US" dirty="0" smtClean="0"/>
              <a:t>Framework Basic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953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 Ravindra Maurya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Model Available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SSOM</a:t>
            </a:r>
          </a:p>
          <a:p>
            <a:r>
              <a:rPr lang="en-US" dirty="0" smtClean="0"/>
              <a:t>CSOM</a:t>
            </a:r>
          </a:p>
          <a:p>
            <a:pPr lvl="1"/>
            <a:r>
              <a:rPr lang="en-US" dirty="0" smtClean="0"/>
              <a:t>Script Editor</a:t>
            </a:r>
          </a:p>
          <a:p>
            <a:r>
              <a:rPr lang="en-US" dirty="0" smtClean="0"/>
              <a:t>APP Model</a:t>
            </a:r>
          </a:p>
          <a:p>
            <a:pPr lvl="1"/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Isolated</a:t>
            </a:r>
          </a:p>
          <a:p>
            <a:r>
              <a:rPr lang="en-US" dirty="0" smtClean="0"/>
              <a:t>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No I-frame</a:t>
            </a:r>
          </a:p>
          <a:p>
            <a:r>
              <a:rPr lang="en-US" dirty="0" smtClean="0"/>
              <a:t>No Isolation</a:t>
            </a:r>
          </a:p>
          <a:p>
            <a:r>
              <a:rPr lang="en-US" dirty="0" smtClean="0"/>
              <a:t>Standardizing with the market practice for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NPM</a:t>
            </a:r>
          </a:p>
          <a:p>
            <a:r>
              <a:rPr lang="en-US" dirty="0" smtClean="0"/>
              <a:t>Gulp</a:t>
            </a:r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Based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Let see some code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576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55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Sharepoint  Framework Basic</vt:lpstr>
      <vt:lpstr>Development Model Available</vt:lpstr>
      <vt:lpstr>SPFX</vt:lpstr>
      <vt:lpstr>Tool Chain</vt:lpstr>
      <vt:lpstr>Approach</vt:lpstr>
      <vt:lpstr>Let see some code</vt:lpstr>
      <vt:lpstr>Questions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 Basic</dc:title>
  <dc:creator>Gyansys</dc:creator>
  <cp:lastModifiedBy>Gyansys</cp:lastModifiedBy>
  <cp:revision>5</cp:revision>
  <dcterms:created xsi:type="dcterms:W3CDTF">2018-09-04T07:56:42Z</dcterms:created>
  <dcterms:modified xsi:type="dcterms:W3CDTF">2018-09-04T09:43:28Z</dcterms:modified>
</cp:coreProperties>
</file>