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1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Introduction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Elephanta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Quiz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Uses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Features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Create, edit, modify and dashboard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Technology used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Html, CSS, JS, Node.js, Express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Js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Mongo DB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You can create quiz</a:t>
          </a:r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Elephanta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Quiz</a:t>
          </a: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Introduction</a:t>
          </a: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You can create quiz</a:t>
          </a: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Uses</a:t>
          </a: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Create, edit, modify and dashboard</a:t>
          </a: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Features</a:t>
          </a: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Html, CSS, JS, Node.js, Express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Js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Mongo DB</a:t>
          </a: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Technology used</a:t>
          </a:r>
        </a:p>
      </dsp:txBody>
      <dsp:txXfrm>
        <a:off x="41619" y="2728988"/>
        <a:ext cx="3482922" cy="769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Quiz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Jatin Maurya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Henil davariya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Falguni solanki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82786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C5E1F79-4BDA-2ED5-DD9D-B4CCFA2DB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50" y="1819004"/>
            <a:ext cx="8572500" cy="2638425"/>
          </a:xfr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Create Quiz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9716" y="2213627"/>
            <a:ext cx="4878389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 you can create quiz dynamically and there are many other options like to schedule quiz, set time limit and to add short and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mcq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types questions.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FC3ACB-C0B6-314D-1BCE-8C43050D7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105" y="2097088"/>
            <a:ext cx="5494943" cy="251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672137"/>
          </a:xfrm>
        </p:spPr>
        <p:txBody>
          <a:bodyPr>
            <a:normAutofit/>
          </a:bodyPr>
          <a:lstStyle/>
          <a:p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Developed a feature-rich quiz website allowing users to create, schedule, and manage quizzes with real-time tracking and validation. </a:t>
            </a: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Implemented advanced functionalities such as time limits per question, read-only mode for created quizzes, and an automatic profile update feature. </a:t>
            </a: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Integrated a robust customer support page with validation to ensure the submission of only valid queries. 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641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912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Quiz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 the quiz created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 the time and date of creation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 the number of quiz you have created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Delete the created quiz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 ad short and MCQ questions in the form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01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01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01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01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01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01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Tech -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HTML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CSS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Mongo DB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Node.Js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Express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51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2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3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4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5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90F74-634F-1427-43A7-A5FDE4272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7682" y="2572543"/>
            <a:ext cx="5196635" cy="17129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96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03922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27</TotalTime>
  <Words>195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Rockwell</vt:lpstr>
      <vt:lpstr>Tahoma</vt:lpstr>
      <vt:lpstr>Times New Roman</vt:lpstr>
      <vt:lpstr>Tw Cen MT</vt:lpstr>
      <vt:lpstr>Wingdings</vt:lpstr>
      <vt:lpstr>Circuit</vt:lpstr>
      <vt:lpstr>Quiz Website</vt:lpstr>
      <vt:lpstr>The Problem</vt:lpstr>
      <vt:lpstr>PowerPoint Presentation</vt:lpstr>
      <vt:lpstr>Create Quiz Page</vt:lpstr>
      <vt:lpstr>Highlights</vt:lpstr>
      <vt:lpstr>Features</vt:lpstr>
      <vt:lpstr>Tech - Stack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Jatin Maurya</dc:creator>
  <cp:lastModifiedBy>Jatin Maurya</cp:lastModifiedBy>
  <cp:revision>1</cp:revision>
  <dcterms:created xsi:type="dcterms:W3CDTF">2024-09-08T11:43:48Z</dcterms:created>
  <dcterms:modified xsi:type="dcterms:W3CDTF">2024-09-08T12:11:33Z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