
<file path=[Content_Types].xml><?xml version="1.0" encoding="utf-8"?>
<Types xmlns="http://schemas.openxmlformats.org/package/2006/content-types">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2918400" cy="43891200"/>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3824">
          <p15:clr>
            <a:srgbClr val="000000"/>
          </p15:clr>
        </p15:guide>
        <p15:guide id="2" pos="10368">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jlBiqNy14ozIeBGwEWw1BAEaPh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B3D7"/>
    <a:srgbClr val="8093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D0A82E-FB63-4187-BB8A-BE4FD3A52D5B}">
  <a:tblStyle styleId="{6BD0A82E-FB63-4187-BB8A-BE4FD3A52D5B}"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70471533-729A-4A05-A06A-2DBB11EED29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5799" autoAdjust="0"/>
    <p:restoredTop sz="94660"/>
  </p:normalViewPr>
  <p:slideViewPr>
    <p:cSldViewPr snapToGrid="0">
      <p:cViewPr>
        <p:scale>
          <a:sx n="50" d="100"/>
          <a:sy n="50" d="100"/>
        </p:scale>
        <p:origin x="32" y="-3125"/>
      </p:cViewPr>
      <p:guideLst>
        <p:guide orient="horz" pos="13824"/>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21" Type="http://schemas.openxmlformats.org/officeDocument/2006/relationships/presProps" Target="presProps.xml"/><Relationship Id="rId2" Type="http://schemas.openxmlformats.org/officeDocument/2006/relationships/slide" Target="slides/slide1.xml"/><Relationship Id="rId20" Type="http://customschemas.google.com/relationships/presentationmetadata" Target="metadata"/><Relationship Id="rId1" Type="http://schemas.openxmlformats.org/officeDocument/2006/relationships/slideMaster" Target="slideMasters/slideMaster1.xml"/><Relationship Id="rId24" Type="http://schemas.openxmlformats.org/officeDocument/2006/relationships/tableStyles" Target="tableStyles.xml"/><Relationship Id="rId23" Type="http://schemas.openxmlformats.org/officeDocument/2006/relationships/theme" Target="theme/theme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dirty="0"/>
          </a:p>
        </p:txBody>
      </p:sp>
    </p:spTree>
    <p:extLst>
      <p:ext uri="{BB962C8B-B14F-4D97-AF65-F5344CB8AC3E}">
        <p14:creationId xmlns:p14="http://schemas.microsoft.com/office/powerpoint/2010/main" val="275687228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ooper Black" panose="0208090404030B020404" pitchFamily="18" charset="0"/>
        <a:ea typeface="Cooper Black" panose="0208090404030B0204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Constantia" panose="02030602050306030303" pitchFamily="18" charset="0"/>
            </a:endParaRPr>
          </a:p>
        </p:txBody>
      </p:sp>
      <p:sp>
        <p:nvSpPr>
          <p:cNvPr id="56" name="Google Shape;56;p1:notes"/>
          <p:cNvSpPr>
            <a:spLocks noGrp="1" noRot="1" noChangeAspect="1"/>
          </p:cNvSpPr>
          <p:nvPr>
            <p:ph type="sldImg" idx="2"/>
          </p:nvPr>
        </p:nvSpPr>
        <p:spPr>
          <a:xfrm>
            <a:off x="2276475" y="801688"/>
            <a:ext cx="30083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1645920" y="1751040"/>
            <a:ext cx="29626200" cy="73292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Constantia" panose="02030602050306030303" pitchFamily="18" charset="0"/>
                <a:ea typeface="Constantia" panose="02030602050306030303" pitchFamily="18" charset="0"/>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38" name="Google Shape;38;p12"/>
          <p:cNvSpPr txBox="1">
            <a:spLocks noGrp="1"/>
          </p:cNvSpPr>
          <p:nvPr>
            <p:ph type="body" idx="1"/>
          </p:nvPr>
        </p:nvSpPr>
        <p:spPr>
          <a:xfrm>
            <a:off x="1645920" y="10270440"/>
            <a:ext cx="2962620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onstantia" panose="02030602050306030303" pitchFamily="18" charset="0"/>
                <a:ea typeface="Constantia" panose="02030602050306030303" pitchFamily="18" charset="0"/>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
        <p:nvSpPr>
          <p:cNvPr id="39" name="Google Shape;39;p12"/>
          <p:cNvSpPr txBox="1">
            <a:spLocks noGrp="1"/>
          </p:cNvSpPr>
          <p:nvPr>
            <p:ph type="body" idx="2"/>
          </p:nvPr>
        </p:nvSpPr>
        <p:spPr>
          <a:xfrm>
            <a:off x="1645920" y="23566680"/>
            <a:ext cx="2962620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onstantia" panose="02030602050306030303" pitchFamily="18" charset="0"/>
                <a:ea typeface="Constantia" panose="02030602050306030303" pitchFamily="18" charset="0"/>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1645920" y="1751040"/>
            <a:ext cx="29626200" cy="73292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Constantia" panose="02030602050306030303" pitchFamily="18" charset="0"/>
                <a:ea typeface="Constantia" panose="02030602050306030303" pitchFamily="18" charset="0"/>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42" name="Google Shape;42;p13"/>
          <p:cNvSpPr txBox="1">
            <a:spLocks noGrp="1"/>
          </p:cNvSpPr>
          <p:nvPr>
            <p:ph type="body" idx="1"/>
          </p:nvPr>
        </p:nvSpPr>
        <p:spPr>
          <a:xfrm>
            <a:off x="1645920" y="10270440"/>
            <a:ext cx="1445724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onstantia" panose="02030602050306030303" pitchFamily="18" charset="0"/>
                <a:ea typeface="Constantia" panose="02030602050306030303" pitchFamily="18" charset="0"/>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
        <p:nvSpPr>
          <p:cNvPr id="43" name="Google Shape;43;p13"/>
          <p:cNvSpPr txBox="1">
            <a:spLocks noGrp="1"/>
          </p:cNvSpPr>
          <p:nvPr>
            <p:ph type="body" idx="2"/>
          </p:nvPr>
        </p:nvSpPr>
        <p:spPr>
          <a:xfrm>
            <a:off x="16826400" y="10270440"/>
            <a:ext cx="1445724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onstantia" panose="02030602050306030303" pitchFamily="18" charset="0"/>
                <a:ea typeface="Constantia" panose="02030602050306030303" pitchFamily="18" charset="0"/>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
        <p:nvSpPr>
          <p:cNvPr id="44" name="Google Shape;44;p13"/>
          <p:cNvSpPr txBox="1">
            <a:spLocks noGrp="1"/>
          </p:cNvSpPr>
          <p:nvPr>
            <p:ph type="body" idx="3"/>
          </p:nvPr>
        </p:nvSpPr>
        <p:spPr>
          <a:xfrm>
            <a:off x="16826400" y="23566680"/>
            <a:ext cx="1445724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onstantia" panose="02030602050306030303" pitchFamily="18" charset="0"/>
                <a:ea typeface="Constantia" panose="02030602050306030303" pitchFamily="18" charset="0"/>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
        <p:nvSpPr>
          <p:cNvPr id="45" name="Google Shape;45;p13"/>
          <p:cNvSpPr txBox="1">
            <a:spLocks noGrp="1"/>
          </p:cNvSpPr>
          <p:nvPr>
            <p:ph type="body" idx="4"/>
          </p:nvPr>
        </p:nvSpPr>
        <p:spPr>
          <a:xfrm>
            <a:off x="1645920" y="23566680"/>
            <a:ext cx="1445724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onstantia" panose="02030602050306030303" pitchFamily="18" charset="0"/>
                <a:ea typeface="Constantia" panose="02030602050306030303" pitchFamily="18" charset="0"/>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6"/>
        <p:cNvGrpSpPr/>
        <p:nvPr/>
      </p:nvGrpSpPr>
      <p:grpSpPr>
        <a:xfrm>
          <a:off x="0" y="0"/>
          <a:ext cx="0" cy="0"/>
          <a:chOff x="0" y="0"/>
          <a:chExt cx="0" cy="0"/>
        </a:xfrm>
      </p:grpSpPr>
      <p:sp>
        <p:nvSpPr>
          <p:cNvPr id="47" name="Google Shape;47;p14"/>
          <p:cNvSpPr txBox="1">
            <a:spLocks noGrp="1"/>
          </p:cNvSpPr>
          <p:nvPr>
            <p:ph type="title"/>
          </p:nvPr>
        </p:nvSpPr>
        <p:spPr>
          <a:xfrm>
            <a:off x="1645920" y="1751040"/>
            <a:ext cx="29626200" cy="73292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Constantia" panose="02030602050306030303" pitchFamily="18" charset="0"/>
                <a:ea typeface="Constantia" panose="02030602050306030303" pitchFamily="18" charset="0"/>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48" name="Google Shape;48;p14"/>
          <p:cNvSpPr txBox="1">
            <a:spLocks noGrp="1"/>
          </p:cNvSpPr>
          <p:nvPr>
            <p:ph type="body" idx="1"/>
          </p:nvPr>
        </p:nvSpPr>
        <p:spPr>
          <a:xfrm>
            <a:off x="1645920" y="10270440"/>
            <a:ext cx="953928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onstantia" panose="02030602050306030303" pitchFamily="18" charset="0"/>
                <a:ea typeface="Constantia" panose="02030602050306030303" pitchFamily="18" charset="0"/>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
        <p:nvSpPr>
          <p:cNvPr id="49" name="Google Shape;49;p14"/>
          <p:cNvSpPr txBox="1">
            <a:spLocks noGrp="1"/>
          </p:cNvSpPr>
          <p:nvPr>
            <p:ph type="body" idx="2"/>
          </p:nvPr>
        </p:nvSpPr>
        <p:spPr>
          <a:xfrm>
            <a:off x="11662560" y="10270440"/>
            <a:ext cx="953928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onstantia" panose="02030602050306030303" pitchFamily="18" charset="0"/>
                <a:ea typeface="Constantia" panose="02030602050306030303" pitchFamily="18" charset="0"/>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
        <p:nvSpPr>
          <p:cNvPr id="50" name="Google Shape;50;p14"/>
          <p:cNvSpPr txBox="1">
            <a:spLocks noGrp="1"/>
          </p:cNvSpPr>
          <p:nvPr>
            <p:ph type="body" idx="3"/>
          </p:nvPr>
        </p:nvSpPr>
        <p:spPr>
          <a:xfrm>
            <a:off x="21679200" y="10270440"/>
            <a:ext cx="953928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onstantia" panose="02030602050306030303" pitchFamily="18" charset="0"/>
                <a:ea typeface="Constantia" panose="02030602050306030303" pitchFamily="18" charset="0"/>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
        <p:nvSpPr>
          <p:cNvPr id="51" name="Google Shape;51;p14"/>
          <p:cNvSpPr txBox="1">
            <a:spLocks noGrp="1"/>
          </p:cNvSpPr>
          <p:nvPr>
            <p:ph type="body" idx="4"/>
          </p:nvPr>
        </p:nvSpPr>
        <p:spPr>
          <a:xfrm>
            <a:off x="21679200" y="23566680"/>
            <a:ext cx="953928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onstantia" panose="02030602050306030303" pitchFamily="18" charset="0"/>
                <a:ea typeface="Constantia" panose="02030602050306030303" pitchFamily="18" charset="0"/>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
        <p:nvSpPr>
          <p:cNvPr id="52" name="Google Shape;52;p14"/>
          <p:cNvSpPr txBox="1">
            <a:spLocks noGrp="1"/>
          </p:cNvSpPr>
          <p:nvPr>
            <p:ph type="body" idx="5"/>
          </p:nvPr>
        </p:nvSpPr>
        <p:spPr>
          <a:xfrm>
            <a:off x="11662560" y="23566680"/>
            <a:ext cx="953928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onstantia" panose="02030602050306030303" pitchFamily="18" charset="0"/>
                <a:ea typeface="Constantia" panose="02030602050306030303" pitchFamily="18" charset="0"/>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
        <p:nvSpPr>
          <p:cNvPr id="53" name="Google Shape;53;p14"/>
          <p:cNvSpPr txBox="1">
            <a:spLocks noGrp="1"/>
          </p:cNvSpPr>
          <p:nvPr>
            <p:ph type="body" idx="6"/>
          </p:nvPr>
        </p:nvSpPr>
        <p:spPr>
          <a:xfrm>
            <a:off x="1645920" y="23566680"/>
            <a:ext cx="953928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onstantia" panose="02030602050306030303" pitchFamily="18" charset="0"/>
                <a:ea typeface="Constantia" panose="02030602050306030303" pitchFamily="18" charset="0"/>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7"/>
        <p:cNvGrpSpPr/>
        <p:nvPr/>
      </p:nvGrpSpPr>
      <p:grpSpPr>
        <a:xfrm>
          <a:off x="0" y="0"/>
          <a:ext cx="0" cy="0"/>
          <a:chOff x="0" y="0"/>
          <a:chExt cx="0" cy="0"/>
        </a:xfrm>
      </p:grpSpPr>
      <p:sp>
        <p:nvSpPr>
          <p:cNvPr id="8" name="Google Shape;8;p4"/>
          <p:cNvSpPr txBox="1">
            <a:spLocks noGrp="1"/>
          </p:cNvSpPr>
          <p:nvPr>
            <p:ph type="title"/>
          </p:nvPr>
        </p:nvSpPr>
        <p:spPr>
          <a:xfrm>
            <a:off x="1645920" y="1751040"/>
            <a:ext cx="29626200" cy="73292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Constantia" panose="02030602050306030303" pitchFamily="18" charset="0"/>
                <a:ea typeface="Constantia" panose="02030602050306030303" pitchFamily="18" charset="0"/>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9" name="Google Shape;9;p4"/>
          <p:cNvSpPr txBox="1">
            <a:spLocks noGrp="1"/>
          </p:cNvSpPr>
          <p:nvPr>
            <p:ph type="subTitle" idx="1"/>
          </p:nvPr>
        </p:nvSpPr>
        <p:spPr>
          <a:xfrm>
            <a:off x="1645920" y="10270440"/>
            <a:ext cx="29626200" cy="25456320"/>
          </a:xfrm>
          <a:prstGeom prst="rect">
            <a:avLst/>
          </a:prstGeom>
          <a:noFill/>
          <a:ln>
            <a:noFill/>
          </a:ln>
        </p:spPr>
        <p:txBody>
          <a:bodyPr spcFirstLastPara="1" wrap="square" lIns="0" tIns="0" rIns="0" bIns="0" anchor="ctr"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onstantia" panose="02030602050306030303" pitchFamily="18" charset="0"/>
                <a:ea typeface="Constantia" panose="02030602050306030303" pitchFamily="18" charset="0"/>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0"/>
        <p:cNvGrpSpPr/>
        <p:nvPr/>
      </p:nvGrpSpPr>
      <p:grpSpPr>
        <a:xfrm>
          <a:off x="0" y="0"/>
          <a:ext cx="0" cy="0"/>
          <a:chOff x="0" y="0"/>
          <a:chExt cx="0" cy="0"/>
        </a:xfrm>
      </p:grpSpPr>
      <p:sp>
        <p:nvSpPr>
          <p:cNvPr id="11" name="Google Shape;11;p5"/>
          <p:cNvSpPr txBox="1">
            <a:spLocks noGrp="1"/>
          </p:cNvSpPr>
          <p:nvPr>
            <p:ph type="title"/>
          </p:nvPr>
        </p:nvSpPr>
        <p:spPr>
          <a:xfrm>
            <a:off x="1645920" y="1751040"/>
            <a:ext cx="29626200" cy="73292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Constantia" panose="02030602050306030303" pitchFamily="18" charset="0"/>
                <a:ea typeface="Constantia" panose="02030602050306030303" pitchFamily="18" charset="0"/>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12" name="Google Shape;12;p5"/>
          <p:cNvSpPr txBox="1">
            <a:spLocks noGrp="1"/>
          </p:cNvSpPr>
          <p:nvPr>
            <p:ph type="body" idx="1"/>
          </p:nvPr>
        </p:nvSpPr>
        <p:spPr>
          <a:xfrm>
            <a:off x="1645920" y="10270440"/>
            <a:ext cx="29626200" cy="2545632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onstantia" panose="02030602050306030303" pitchFamily="18" charset="0"/>
                <a:ea typeface="Constantia" panose="02030602050306030303" pitchFamily="18" charset="0"/>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3"/>
        <p:cNvGrpSpPr/>
        <p:nvPr/>
      </p:nvGrpSpPr>
      <p:grpSpPr>
        <a:xfrm>
          <a:off x="0" y="0"/>
          <a:ext cx="0" cy="0"/>
          <a:chOff x="0" y="0"/>
          <a:chExt cx="0" cy="0"/>
        </a:xfrm>
      </p:grpSpPr>
      <p:sp>
        <p:nvSpPr>
          <p:cNvPr id="14" name="Google Shape;14;p6"/>
          <p:cNvSpPr txBox="1">
            <a:spLocks noGrp="1"/>
          </p:cNvSpPr>
          <p:nvPr>
            <p:ph type="title"/>
          </p:nvPr>
        </p:nvSpPr>
        <p:spPr>
          <a:xfrm>
            <a:off x="1645920" y="1751040"/>
            <a:ext cx="29626200" cy="73292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Constantia" panose="02030602050306030303" pitchFamily="18" charset="0"/>
                <a:ea typeface="Constantia" panose="02030602050306030303" pitchFamily="18" charset="0"/>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15" name="Google Shape;15;p6"/>
          <p:cNvSpPr txBox="1">
            <a:spLocks noGrp="1"/>
          </p:cNvSpPr>
          <p:nvPr>
            <p:ph type="body" idx="1"/>
          </p:nvPr>
        </p:nvSpPr>
        <p:spPr>
          <a:xfrm>
            <a:off x="1645920" y="10270440"/>
            <a:ext cx="14457240" cy="2545632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onstantia" panose="02030602050306030303" pitchFamily="18" charset="0"/>
                <a:ea typeface="Constantia" panose="02030602050306030303" pitchFamily="18" charset="0"/>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
        <p:nvSpPr>
          <p:cNvPr id="16" name="Google Shape;16;p6"/>
          <p:cNvSpPr txBox="1">
            <a:spLocks noGrp="1"/>
          </p:cNvSpPr>
          <p:nvPr>
            <p:ph type="body" idx="2"/>
          </p:nvPr>
        </p:nvSpPr>
        <p:spPr>
          <a:xfrm>
            <a:off x="16826400" y="10270440"/>
            <a:ext cx="14457240" cy="2545632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onstantia" panose="02030602050306030303" pitchFamily="18" charset="0"/>
                <a:ea typeface="Constantia" panose="02030602050306030303" pitchFamily="18" charset="0"/>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
        <p:cNvGrpSpPr/>
        <p:nvPr/>
      </p:nvGrpSpPr>
      <p:grpSpPr>
        <a:xfrm>
          <a:off x="0" y="0"/>
          <a:ext cx="0" cy="0"/>
          <a:chOff x="0" y="0"/>
          <a:chExt cx="0" cy="0"/>
        </a:xfrm>
      </p:grpSpPr>
      <p:sp>
        <p:nvSpPr>
          <p:cNvPr id="18" name="Google Shape;18;p7"/>
          <p:cNvSpPr txBox="1">
            <a:spLocks noGrp="1"/>
          </p:cNvSpPr>
          <p:nvPr>
            <p:ph type="title"/>
          </p:nvPr>
        </p:nvSpPr>
        <p:spPr>
          <a:xfrm>
            <a:off x="1645920" y="1751040"/>
            <a:ext cx="29626200" cy="73292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Constantia" panose="02030602050306030303" pitchFamily="18" charset="0"/>
                <a:ea typeface="Constantia" panose="02030602050306030303" pitchFamily="18" charset="0"/>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9"/>
        <p:cNvGrpSpPr/>
        <p:nvPr/>
      </p:nvGrpSpPr>
      <p:grpSpPr>
        <a:xfrm>
          <a:off x="0" y="0"/>
          <a:ext cx="0" cy="0"/>
          <a:chOff x="0" y="0"/>
          <a:chExt cx="0" cy="0"/>
        </a:xfrm>
      </p:grpSpPr>
      <p:sp>
        <p:nvSpPr>
          <p:cNvPr id="20" name="Google Shape;20;p8"/>
          <p:cNvSpPr txBox="1">
            <a:spLocks noGrp="1"/>
          </p:cNvSpPr>
          <p:nvPr>
            <p:ph type="subTitle" idx="1"/>
          </p:nvPr>
        </p:nvSpPr>
        <p:spPr>
          <a:xfrm>
            <a:off x="1645920" y="1751040"/>
            <a:ext cx="29626200" cy="33975360"/>
          </a:xfrm>
          <a:prstGeom prst="rect">
            <a:avLst/>
          </a:prstGeom>
          <a:noFill/>
          <a:ln>
            <a:noFill/>
          </a:ln>
        </p:spPr>
        <p:txBody>
          <a:bodyPr spcFirstLastPara="1" wrap="square" lIns="0" tIns="0" rIns="0" bIns="0" anchor="ctr"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onstantia" panose="02030602050306030303" pitchFamily="18" charset="0"/>
                <a:ea typeface="Constantia" panose="02030602050306030303" pitchFamily="18" charset="0"/>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1"/>
        <p:cNvGrpSpPr/>
        <p:nvPr/>
      </p:nvGrpSpPr>
      <p:grpSpPr>
        <a:xfrm>
          <a:off x="0" y="0"/>
          <a:ext cx="0" cy="0"/>
          <a:chOff x="0" y="0"/>
          <a:chExt cx="0" cy="0"/>
        </a:xfrm>
      </p:grpSpPr>
      <p:sp>
        <p:nvSpPr>
          <p:cNvPr id="22" name="Google Shape;22;p9"/>
          <p:cNvSpPr txBox="1">
            <a:spLocks noGrp="1"/>
          </p:cNvSpPr>
          <p:nvPr>
            <p:ph type="title"/>
          </p:nvPr>
        </p:nvSpPr>
        <p:spPr>
          <a:xfrm>
            <a:off x="1645920" y="1751040"/>
            <a:ext cx="29626200" cy="73292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Constantia" panose="02030602050306030303" pitchFamily="18" charset="0"/>
                <a:ea typeface="Constantia" panose="02030602050306030303" pitchFamily="18" charset="0"/>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23" name="Google Shape;23;p9"/>
          <p:cNvSpPr txBox="1">
            <a:spLocks noGrp="1"/>
          </p:cNvSpPr>
          <p:nvPr>
            <p:ph type="body" idx="1"/>
          </p:nvPr>
        </p:nvSpPr>
        <p:spPr>
          <a:xfrm>
            <a:off x="1645920" y="10270440"/>
            <a:ext cx="1445724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onstantia" panose="02030602050306030303" pitchFamily="18" charset="0"/>
                <a:ea typeface="Constantia" panose="02030602050306030303" pitchFamily="18" charset="0"/>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
        <p:nvSpPr>
          <p:cNvPr id="24" name="Google Shape;24;p9"/>
          <p:cNvSpPr txBox="1">
            <a:spLocks noGrp="1"/>
          </p:cNvSpPr>
          <p:nvPr>
            <p:ph type="body" idx="2"/>
          </p:nvPr>
        </p:nvSpPr>
        <p:spPr>
          <a:xfrm>
            <a:off x="1645920" y="23566680"/>
            <a:ext cx="1445724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onstantia" panose="02030602050306030303" pitchFamily="18" charset="0"/>
                <a:ea typeface="Constantia" panose="02030602050306030303" pitchFamily="18" charset="0"/>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
        <p:nvSpPr>
          <p:cNvPr id="25" name="Google Shape;25;p9"/>
          <p:cNvSpPr txBox="1">
            <a:spLocks noGrp="1"/>
          </p:cNvSpPr>
          <p:nvPr>
            <p:ph type="body" idx="3"/>
          </p:nvPr>
        </p:nvSpPr>
        <p:spPr>
          <a:xfrm>
            <a:off x="16826400" y="10270440"/>
            <a:ext cx="14457240" cy="2545632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onstantia" panose="02030602050306030303" pitchFamily="18" charset="0"/>
                <a:ea typeface="Constantia" panose="02030602050306030303" pitchFamily="18" charset="0"/>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6"/>
        <p:cNvGrpSpPr/>
        <p:nvPr/>
      </p:nvGrpSpPr>
      <p:grpSpPr>
        <a:xfrm>
          <a:off x="0" y="0"/>
          <a:ext cx="0" cy="0"/>
          <a:chOff x="0" y="0"/>
          <a:chExt cx="0" cy="0"/>
        </a:xfrm>
      </p:grpSpPr>
      <p:sp>
        <p:nvSpPr>
          <p:cNvPr id="27" name="Google Shape;27;p10"/>
          <p:cNvSpPr txBox="1">
            <a:spLocks noGrp="1"/>
          </p:cNvSpPr>
          <p:nvPr>
            <p:ph type="title"/>
          </p:nvPr>
        </p:nvSpPr>
        <p:spPr>
          <a:xfrm>
            <a:off x="1645920" y="1751040"/>
            <a:ext cx="29626200" cy="73292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Constantia" panose="02030602050306030303" pitchFamily="18" charset="0"/>
                <a:ea typeface="Constantia" panose="02030602050306030303" pitchFamily="18" charset="0"/>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28" name="Google Shape;28;p10"/>
          <p:cNvSpPr txBox="1">
            <a:spLocks noGrp="1"/>
          </p:cNvSpPr>
          <p:nvPr>
            <p:ph type="body" idx="1"/>
          </p:nvPr>
        </p:nvSpPr>
        <p:spPr>
          <a:xfrm>
            <a:off x="1645920" y="10270440"/>
            <a:ext cx="14457240" cy="2545632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onstantia" panose="02030602050306030303" pitchFamily="18" charset="0"/>
                <a:ea typeface="Constantia" panose="02030602050306030303" pitchFamily="18" charset="0"/>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
        <p:nvSpPr>
          <p:cNvPr id="29" name="Google Shape;29;p10"/>
          <p:cNvSpPr txBox="1">
            <a:spLocks noGrp="1"/>
          </p:cNvSpPr>
          <p:nvPr>
            <p:ph type="body" idx="2"/>
          </p:nvPr>
        </p:nvSpPr>
        <p:spPr>
          <a:xfrm>
            <a:off x="16826400" y="10270440"/>
            <a:ext cx="1445724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onstantia" panose="02030602050306030303" pitchFamily="18" charset="0"/>
                <a:ea typeface="Constantia" panose="02030602050306030303" pitchFamily="18" charset="0"/>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
        <p:nvSpPr>
          <p:cNvPr id="30" name="Google Shape;30;p10"/>
          <p:cNvSpPr txBox="1">
            <a:spLocks noGrp="1"/>
          </p:cNvSpPr>
          <p:nvPr>
            <p:ph type="body" idx="3"/>
          </p:nvPr>
        </p:nvSpPr>
        <p:spPr>
          <a:xfrm>
            <a:off x="16826400" y="23566680"/>
            <a:ext cx="1445724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onstantia" panose="02030602050306030303" pitchFamily="18" charset="0"/>
                <a:ea typeface="Constantia" panose="02030602050306030303" pitchFamily="18" charset="0"/>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1"/>
        <p:cNvGrpSpPr/>
        <p:nvPr/>
      </p:nvGrpSpPr>
      <p:grpSpPr>
        <a:xfrm>
          <a:off x="0" y="0"/>
          <a:ext cx="0" cy="0"/>
          <a:chOff x="0" y="0"/>
          <a:chExt cx="0" cy="0"/>
        </a:xfrm>
      </p:grpSpPr>
      <p:sp>
        <p:nvSpPr>
          <p:cNvPr id="32" name="Google Shape;32;p11"/>
          <p:cNvSpPr txBox="1">
            <a:spLocks noGrp="1"/>
          </p:cNvSpPr>
          <p:nvPr>
            <p:ph type="title"/>
          </p:nvPr>
        </p:nvSpPr>
        <p:spPr>
          <a:xfrm>
            <a:off x="1645920" y="1751040"/>
            <a:ext cx="29626200" cy="73292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Constantia" panose="02030602050306030303" pitchFamily="18" charset="0"/>
                <a:ea typeface="Constantia" panose="02030602050306030303" pitchFamily="18" charset="0"/>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33" name="Google Shape;33;p11"/>
          <p:cNvSpPr txBox="1">
            <a:spLocks noGrp="1"/>
          </p:cNvSpPr>
          <p:nvPr>
            <p:ph type="body" idx="1"/>
          </p:nvPr>
        </p:nvSpPr>
        <p:spPr>
          <a:xfrm>
            <a:off x="1645920" y="10270440"/>
            <a:ext cx="1445724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onstantia" panose="02030602050306030303" pitchFamily="18" charset="0"/>
                <a:ea typeface="Constantia" panose="02030602050306030303" pitchFamily="18" charset="0"/>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
        <p:nvSpPr>
          <p:cNvPr id="34" name="Google Shape;34;p11"/>
          <p:cNvSpPr txBox="1">
            <a:spLocks noGrp="1"/>
          </p:cNvSpPr>
          <p:nvPr>
            <p:ph type="body" idx="2"/>
          </p:nvPr>
        </p:nvSpPr>
        <p:spPr>
          <a:xfrm>
            <a:off x="16826400" y="10270440"/>
            <a:ext cx="1445724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onstantia" panose="02030602050306030303" pitchFamily="18" charset="0"/>
                <a:ea typeface="Constantia" panose="02030602050306030303" pitchFamily="18" charset="0"/>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
        <p:nvSpPr>
          <p:cNvPr id="35" name="Google Shape;35;p11"/>
          <p:cNvSpPr txBox="1">
            <a:spLocks noGrp="1"/>
          </p:cNvSpPr>
          <p:nvPr>
            <p:ph type="body" idx="3"/>
          </p:nvPr>
        </p:nvSpPr>
        <p:spPr>
          <a:xfrm>
            <a:off x="1645920" y="23566680"/>
            <a:ext cx="2962620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onstantia" panose="02030602050306030303" pitchFamily="18" charset="0"/>
                <a:ea typeface="Constantia" panose="02030602050306030303" pitchFamily="18" charset="0"/>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
          <p:cNvSpPr/>
          <p:nvPr/>
        </p:nvSpPr>
        <p:spPr>
          <a:xfrm>
            <a:off x="762120" y="29984040"/>
            <a:ext cx="15620400" cy="10217040"/>
          </a:xfrm>
          <a:prstGeom prst="rect">
            <a:avLst/>
          </a:prstGeom>
          <a:solidFill>
            <a:schemeClr val="tx2"/>
          </a:solidFill>
          <a:ln w="9525" cap="flat" cmpd="sng">
            <a:solidFill>
              <a:schemeClr val="lt1"/>
            </a:solidFill>
            <a:prstDash val="solid"/>
            <a:round/>
            <a:headEnd type="none" w="sm" len="sm"/>
            <a:tailEnd type="none" w="sm" len="sm"/>
          </a:ln>
        </p:spPr>
        <p:txBody>
          <a:bodyPr spcFirstLastPara="1" wrap="square" lIns="60825" tIns="30600" rIns="60825" bIns="306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panose="02030602050306030303"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panose="02030602050306030303"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panose="02030602050306030303"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panose="02030602050306030303"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panose="02030602050306030303"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panose="02030602050306030303"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panose="02030602050306030303"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panose="02030602050306030303"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panose="02030602050306030303"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panose="02030602050306030303"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panose="02030602050306030303"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panose="02030602050306030303" pitchFamily="18" charset="0"/>
              <a:sym typeface="Arial"/>
            </a:endParaRPr>
          </a:p>
        </p:txBody>
      </p:sp>
      <p:sp>
        <p:nvSpPr>
          <p:cNvPr id="59" name="Google Shape;59;p1"/>
          <p:cNvSpPr/>
          <p:nvPr/>
        </p:nvSpPr>
        <p:spPr>
          <a:xfrm>
            <a:off x="762120" y="1007700"/>
            <a:ext cx="31469700" cy="9469200"/>
          </a:xfrm>
          <a:prstGeom prst="rect">
            <a:avLst/>
          </a:prstGeom>
          <a:gradFill>
            <a:gsLst>
              <a:gs pos="0">
                <a:srgbClr val="D9EAD3"/>
              </a:gs>
              <a:gs pos="100000">
                <a:srgbClr val="B3B3B3"/>
              </a:gs>
            </a:gsLst>
            <a:path path="circle">
              <a:fillToRect l="50000" t="50000" r="50000" b="50000"/>
            </a:path>
            <a:tileRect/>
          </a:gradFill>
          <a:ln w="9525" cap="flat" cmpd="sng">
            <a:solidFill>
              <a:srgbClr val="F59240"/>
            </a:solidFill>
            <a:prstDash val="solid"/>
            <a:round/>
            <a:headEnd type="none" w="sm" len="sm"/>
            <a:tailEnd type="none" w="sm" len="sm"/>
          </a:ln>
        </p:spPr>
        <p:txBody>
          <a:bodyPr spcFirstLastPara="1" wrap="square" lIns="438825" tIns="219600" rIns="438825" bIns="219600" anchor="t" anchorCtr="0">
            <a:noAutofit/>
          </a:bodyPr>
          <a:lstStyle/>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rgbClr val="000000"/>
              </a:solidFill>
              <a:latin typeface="Times New Roman" pitchFamily="18" charset="0"/>
              <a:ea typeface="Book Antiqua"/>
              <a:cs typeface="Times New Roman" pitchFamily="18" charset="0"/>
              <a:sym typeface="Book Antiqua"/>
            </a:endParaRPr>
          </a:p>
          <a:p>
            <a:pPr marL="0" marR="0" lvl="0" indent="0" algn="ctr" rtl="0">
              <a:lnSpc>
                <a:spcPct val="100000"/>
              </a:lnSpc>
              <a:spcBef>
                <a:spcPts val="0"/>
              </a:spcBef>
              <a:spcAft>
                <a:spcPts val="0"/>
              </a:spcAft>
              <a:buClr>
                <a:srgbClr val="000000"/>
              </a:buClr>
              <a:buSzPts val="4000"/>
              <a:buFont typeface="Arial"/>
              <a:buNone/>
            </a:pPr>
            <a:r>
              <a:rPr lang="en-IN" sz="4000" b="1" i="0" u="none" strike="noStrike" cap="none" dirty="0">
                <a:solidFill>
                  <a:srgbClr val="000000"/>
                </a:solidFill>
                <a:latin typeface="Times New Roman" pitchFamily="18" charset="0"/>
                <a:ea typeface="Book Antiqua"/>
                <a:cs typeface="Times New Roman" pitchFamily="18" charset="0"/>
                <a:sym typeface="Book Antiqua"/>
              </a:rPr>
              <a:t> </a:t>
            </a:r>
            <a:br>
              <a:rPr lang="en-IN" sz="4000" b="0" i="0" u="none" strike="noStrike" cap="none" dirty="0">
                <a:solidFill>
                  <a:schemeClr val="dk1"/>
                </a:solidFill>
                <a:latin typeface="Times New Roman" pitchFamily="18" charset="0"/>
                <a:ea typeface="Book Antiqua"/>
                <a:cs typeface="Times New Roman" pitchFamily="18" charset="0"/>
                <a:sym typeface="Book Antiqua"/>
              </a:rPr>
            </a:br>
            <a:endParaRPr sz="4000" b="0" i="0" u="none" strike="noStrike" cap="none" dirty="0">
              <a:solidFill>
                <a:schemeClr val="dk1"/>
              </a:solidFill>
              <a:latin typeface="Times New Roman" pitchFamily="18" charset="0"/>
              <a:ea typeface="Book Antiqua"/>
              <a:cs typeface="Times New Roman" pitchFamily="18" charset="0"/>
              <a:sym typeface="Book Antiqua"/>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rgbClr val="000000"/>
              </a:solidFill>
              <a:latin typeface="Times New Roman" pitchFamily="18" charset="0"/>
              <a:ea typeface="Book Antiqua"/>
              <a:cs typeface="Times New Roman" pitchFamily="18" charset="0"/>
              <a:sym typeface="Book Antiqua"/>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rgbClr val="000000"/>
              </a:solidFill>
              <a:latin typeface="Times New Roman" pitchFamily="18" charset="0"/>
              <a:ea typeface="Book Antiqua"/>
              <a:cs typeface="Times New Roman" pitchFamily="18" charset="0"/>
              <a:sym typeface="Book Antiqua"/>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rgbClr val="000000"/>
              </a:solidFill>
              <a:latin typeface="Times New Roman" pitchFamily="18" charset="0"/>
              <a:ea typeface="Book Antiqua"/>
              <a:cs typeface="Times New Roman" pitchFamily="18" charset="0"/>
              <a:sym typeface="Book Antiqua"/>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rgbClr val="000000"/>
              </a:solidFill>
              <a:latin typeface="Times New Roman" pitchFamily="18" charset="0"/>
              <a:ea typeface="Book Antiqua"/>
              <a:cs typeface="Times New Roman" pitchFamily="18" charset="0"/>
              <a:sym typeface="Book Antiqua"/>
            </a:endParaRPr>
          </a:p>
          <a:p>
            <a:pPr marL="0" marR="0" lvl="0" indent="0" algn="ctr" rtl="0">
              <a:lnSpc>
                <a:spcPct val="100000"/>
              </a:lnSpc>
              <a:spcBef>
                <a:spcPts val="0"/>
              </a:spcBef>
              <a:spcAft>
                <a:spcPts val="0"/>
              </a:spcAft>
              <a:buClr>
                <a:srgbClr val="000000"/>
              </a:buClr>
              <a:buSzPts val="4000"/>
              <a:buFont typeface="Arial"/>
              <a:buNone/>
            </a:pPr>
            <a:endParaRPr sz="4000" b="0" i="0" u="none" strike="noStrike" cap="none" dirty="0">
              <a:solidFill>
                <a:srgbClr val="000000"/>
              </a:solidFill>
              <a:latin typeface="Times New Roman" pitchFamily="18" charset="0"/>
              <a:ea typeface="Book Antiqua"/>
              <a:cs typeface="Times New Roman" pitchFamily="18" charset="0"/>
              <a:sym typeface="Book Antiqua"/>
            </a:endParaRPr>
          </a:p>
          <a:p>
            <a:pPr marL="0" marR="0" lvl="0" indent="0" algn="ctr" rtl="0">
              <a:lnSpc>
                <a:spcPct val="100000"/>
              </a:lnSpc>
              <a:spcBef>
                <a:spcPts val="0"/>
              </a:spcBef>
              <a:spcAft>
                <a:spcPts val="0"/>
              </a:spcAft>
              <a:buClr>
                <a:srgbClr val="000000"/>
              </a:buClr>
              <a:buSzPts val="4000"/>
              <a:buFont typeface="Arial"/>
              <a:buNone/>
            </a:pPr>
            <a:endParaRPr sz="4000" b="0" i="0" u="none" strike="noStrike" cap="none" dirty="0">
              <a:solidFill>
                <a:srgbClr val="000000"/>
              </a:solidFill>
              <a:latin typeface="Times New Roman" pitchFamily="18" charset="0"/>
              <a:ea typeface="Book Antiqua"/>
              <a:cs typeface="Times New Roman" pitchFamily="18" charset="0"/>
              <a:sym typeface="Book Antiqua"/>
            </a:endParaRPr>
          </a:p>
          <a:p>
            <a:pPr marL="0" marR="0" lvl="0" indent="0" algn="ctr" rtl="0">
              <a:lnSpc>
                <a:spcPct val="100000"/>
              </a:lnSpc>
              <a:spcBef>
                <a:spcPts val="0"/>
              </a:spcBef>
              <a:spcAft>
                <a:spcPts val="0"/>
              </a:spcAft>
              <a:buClr>
                <a:srgbClr val="000000"/>
              </a:buClr>
              <a:buSzPts val="4000"/>
              <a:buFont typeface="Arial"/>
              <a:buNone/>
            </a:pPr>
            <a:endParaRPr sz="4000" b="0" i="0" u="none" strike="noStrike" cap="none" dirty="0">
              <a:solidFill>
                <a:srgbClr val="000000"/>
              </a:solidFill>
              <a:latin typeface="Times New Roman" pitchFamily="18" charset="0"/>
              <a:ea typeface="Book Antiqua"/>
              <a:cs typeface="Times New Roman" pitchFamily="18" charset="0"/>
              <a:sym typeface="Book Antiqua"/>
            </a:endParaRPr>
          </a:p>
          <a:p>
            <a:pPr marL="0" marR="0" lvl="0" indent="0" algn="ctr" rtl="0">
              <a:lnSpc>
                <a:spcPct val="100000"/>
              </a:lnSpc>
              <a:spcBef>
                <a:spcPts val="0"/>
              </a:spcBef>
              <a:spcAft>
                <a:spcPts val="0"/>
              </a:spcAft>
              <a:buClr>
                <a:srgbClr val="000000"/>
              </a:buClr>
              <a:buSzPts val="4000"/>
              <a:buFont typeface="Arial"/>
              <a:buNone/>
            </a:pPr>
            <a:br>
              <a:rPr lang="en-IN" sz="4000" b="1" i="0" u="none" strike="noStrike" cap="none" dirty="0">
                <a:solidFill>
                  <a:schemeClr val="dk1"/>
                </a:solidFill>
                <a:latin typeface="Times New Roman" pitchFamily="18" charset="0"/>
                <a:ea typeface="Cambria"/>
                <a:cs typeface="Times New Roman" pitchFamily="18" charset="0"/>
                <a:sym typeface="Cambria"/>
              </a:rPr>
            </a:br>
            <a:r>
              <a:rPr lang="en-IN" sz="4000" b="1" i="0" u="none" strike="noStrike" cap="none" dirty="0">
                <a:solidFill>
                  <a:schemeClr val="dk1"/>
                </a:solidFill>
                <a:latin typeface="Times New Roman" pitchFamily="18" charset="0"/>
                <a:ea typeface="Cambria"/>
                <a:cs typeface="Times New Roman" pitchFamily="18" charset="0"/>
                <a:sym typeface="Cambria"/>
              </a:rPr>
              <a:t>                                                                                           </a:t>
            </a:r>
            <a:r>
              <a:rPr lang="en-IN" sz="4400" b="1" i="0" u="none" strike="noStrike" cap="none" dirty="0">
                <a:solidFill>
                  <a:schemeClr val="dk1"/>
                </a:solidFill>
                <a:latin typeface="Times New Roman" pitchFamily="18" charset="0"/>
                <a:ea typeface="Bookman Old Style"/>
                <a:cs typeface="Times New Roman" pitchFamily="18" charset="0"/>
                <a:sym typeface="Bookman Old Style"/>
              </a:rPr>
              <a:t>Silver Oak College Of Computer Application, </a:t>
            </a:r>
            <a:endParaRPr sz="4400" b="1" i="0" u="none" strike="noStrike" cap="none" dirty="0">
              <a:solidFill>
                <a:schemeClr val="dk1"/>
              </a:solidFill>
              <a:latin typeface="Times New Roman" pitchFamily="18" charset="0"/>
              <a:ea typeface="Bookman Old Style"/>
              <a:cs typeface="Times New Roman" pitchFamily="18" charset="0"/>
              <a:sym typeface="Bookman Old Style"/>
            </a:endParaRPr>
          </a:p>
          <a:p>
            <a:pPr marL="0" marR="0" lvl="0" indent="0" algn="ctr" rtl="0">
              <a:lnSpc>
                <a:spcPct val="100000"/>
              </a:lnSpc>
              <a:spcBef>
                <a:spcPts val="0"/>
              </a:spcBef>
              <a:spcAft>
                <a:spcPts val="0"/>
              </a:spcAft>
              <a:buClr>
                <a:srgbClr val="000000"/>
              </a:buClr>
              <a:buSzPts val="4400"/>
              <a:buFont typeface="Arial"/>
              <a:buNone/>
            </a:pPr>
            <a:r>
              <a:rPr lang="en-IN" sz="4400" b="1" i="0" u="none" strike="noStrike" cap="none" dirty="0">
                <a:solidFill>
                  <a:schemeClr val="dk1"/>
                </a:solidFill>
                <a:latin typeface="Times New Roman" pitchFamily="18" charset="0"/>
                <a:ea typeface="Bookman Old Style"/>
                <a:cs typeface="Times New Roman" pitchFamily="18" charset="0"/>
                <a:sym typeface="Bookman Old Style"/>
              </a:rPr>
              <a:t>                                                                           </a:t>
            </a:r>
            <a:r>
              <a:rPr lang="en-IN" sz="4400" b="1" dirty="0">
                <a:solidFill>
                  <a:schemeClr val="dk1"/>
                </a:solidFill>
                <a:latin typeface="Times New Roman" pitchFamily="18" charset="0"/>
                <a:ea typeface="Bookman Old Style"/>
                <a:cs typeface="Times New Roman" pitchFamily="18" charset="0"/>
                <a:sym typeface="Bookman Old Style"/>
              </a:rPr>
              <a:t>SOCCA</a:t>
            </a:r>
            <a:r>
              <a:rPr lang="en-IN" sz="4400" b="1" i="0" u="none" strike="noStrike" cap="none" dirty="0">
                <a:solidFill>
                  <a:schemeClr val="dk1"/>
                </a:solidFill>
                <a:latin typeface="Times New Roman" pitchFamily="18" charset="0"/>
                <a:ea typeface="Bookman Old Style"/>
                <a:cs typeface="Times New Roman" pitchFamily="18" charset="0"/>
                <a:sym typeface="Bookman Old Style"/>
              </a:rPr>
              <a:t>, SOU</a:t>
            </a:r>
            <a:endParaRPr sz="4400" b="1" i="0" u="none" strike="noStrike" cap="none" dirty="0">
              <a:solidFill>
                <a:schemeClr val="dk1"/>
              </a:solidFill>
              <a:latin typeface="Times New Roman" pitchFamily="18" charset="0"/>
              <a:ea typeface="Bookman Old Style"/>
              <a:cs typeface="Times New Roman" pitchFamily="18" charset="0"/>
              <a:sym typeface="Bookman Old Style"/>
            </a:endParaRPr>
          </a:p>
        </p:txBody>
      </p:sp>
      <p:sp>
        <p:nvSpPr>
          <p:cNvPr id="60" name="Google Shape;60;p1"/>
          <p:cNvSpPr/>
          <p:nvPr/>
        </p:nvSpPr>
        <p:spPr>
          <a:xfrm>
            <a:off x="762120" y="10591920"/>
            <a:ext cx="156963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3600" b="1" i="0" u="none" strike="noStrike" cap="none" dirty="0">
                <a:solidFill>
                  <a:srgbClr val="95B3D7"/>
                </a:solidFill>
                <a:latin typeface="Times New Roman"/>
                <a:ea typeface="Times New Roman"/>
                <a:cs typeface="Times New Roman"/>
                <a:sym typeface="Times New Roman"/>
              </a:rPr>
              <a:t>INTRODUCTION</a:t>
            </a:r>
            <a:endParaRPr sz="3600" b="0" i="0" u="none" strike="noStrike" cap="none" dirty="0">
              <a:solidFill>
                <a:schemeClr val="dk1"/>
              </a:solidFill>
              <a:latin typeface="Times New Roman"/>
              <a:ea typeface="Times New Roman"/>
              <a:cs typeface="Times New Roman"/>
              <a:sym typeface="Times New Roman"/>
            </a:endParaRPr>
          </a:p>
        </p:txBody>
      </p:sp>
      <p:sp>
        <p:nvSpPr>
          <p:cNvPr id="61" name="Google Shape;61;p1"/>
          <p:cNvSpPr/>
          <p:nvPr/>
        </p:nvSpPr>
        <p:spPr>
          <a:xfrm>
            <a:off x="762120" y="11658600"/>
            <a:ext cx="15696300" cy="5392500"/>
          </a:xfrm>
          <a:prstGeom prst="rect">
            <a:avLst/>
          </a:prstGeom>
          <a:solidFill>
            <a:schemeClr val="tx2"/>
          </a:solidFill>
          <a:ln w="9525" cap="flat" cmpd="sng">
            <a:solidFill>
              <a:schemeClr val="lt1"/>
            </a:solidFill>
            <a:prstDash val="solid"/>
            <a:round/>
            <a:headEnd type="none" w="sm" len="sm"/>
            <a:tailEnd type="none" w="sm" len="sm"/>
          </a:ln>
        </p:spPr>
        <p:txBody>
          <a:bodyPr spcFirstLastPara="1" wrap="square" lIns="60825" tIns="30600" rIns="60825" bIns="30600" anchor="t" anchorCtr="0">
            <a:noAutofit/>
          </a:bodyPr>
          <a:lstStyle/>
          <a:p>
            <a:pPr marL="0" marR="0" lvl="0" indent="0" algn="just" rtl="0">
              <a:lnSpc>
                <a:spcPct val="100000"/>
              </a:lnSpc>
              <a:spcBef>
                <a:spcPts val="0"/>
              </a:spcBef>
              <a:spcAft>
                <a:spcPts val="0"/>
              </a:spcAft>
              <a:buClr>
                <a:srgbClr val="000000"/>
              </a:buClr>
              <a:buSzPts val="3600"/>
              <a:buFont typeface="Arial"/>
              <a:buNone/>
            </a:pPr>
            <a:r>
              <a:rPr lang="en-US" sz="3000" dirty="0">
                <a:latin typeface="Times New Roman" panose="02020603050405020304" pitchFamily="18" charset="0"/>
                <a:cs typeface="Times New Roman" panose="02020603050405020304" pitchFamily="18" charset="0"/>
              </a:rPr>
              <a:t>The </a:t>
            </a:r>
            <a:r>
              <a:rPr lang="en-US" sz="3000" dirty="0" err="1">
                <a:latin typeface="Times New Roman" panose="02020603050405020304" pitchFamily="18" charset="0"/>
                <a:cs typeface="Times New Roman" panose="02020603050405020304" pitchFamily="18" charset="0"/>
              </a:rPr>
              <a:t>Elephanta</a:t>
            </a:r>
            <a:r>
              <a:rPr lang="en-US" sz="3000" dirty="0">
                <a:latin typeface="Times New Roman" panose="02020603050405020304" pitchFamily="18" charset="0"/>
                <a:cs typeface="Times New Roman" panose="02020603050405020304" pitchFamily="18" charset="0"/>
              </a:rPr>
              <a:t> Quiz is a dynamic web-based platform designed to create, schedule, and manage quizzes efficiently, catering to various audiences. It offers users a range of advanced features such as real-time tracking, time-bound questions, and a robust validation system to ensure a smooth and secure experience. Developed using modern technologies like HTML, CSS, JavaScript, Node.js, Express.js, and MongoDB, the platform delivers high performance and an interactive user experience. Users can design engaging quizzes with multiple question types, set up schedules for future dates, and access a well-organized dashboard to view quiz details and statistics. With its user-friendly interface and diverse functionalities, </a:t>
            </a:r>
            <a:r>
              <a:rPr lang="en-US" sz="3000" dirty="0" err="1">
                <a:latin typeface="Times New Roman" panose="02020603050405020304" pitchFamily="18" charset="0"/>
                <a:cs typeface="Times New Roman" panose="02020603050405020304" pitchFamily="18" charset="0"/>
              </a:rPr>
              <a:t>Elephanta</a:t>
            </a:r>
            <a:r>
              <a:rPr lang="en-US" sz="3000">
                <a:latin typeface="Times New Roman" panose="02020603050405020304" pitchFamily="18" charset="0"/>
                <a:cs typeface="Times New Roman" panose="02020603050405020304" pitchFamily="18" charset="0"/>
              </a:rPr>
              <a:t> Quiz is ideal for educational assessments, corporate training, and general quizzes, providing a comprehensive solution for quiz management.</a:t>
            </a:r>
            <a:endParaRPr sz="3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62" name="Google Shape;62;p1"/>
          <p:cNvSpPr/>
          <p:nvPr/>
        </p:nvSpPr>
        <p:spPr>
          <a:xfrm>
            <a:off x="16764120" y="10591920"/>
            <a:ext cx="154677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3600" b="1" i="0" u="none" strike="noStrike" cap="none" dirty="0">
                <a:solidFill>
                  <a:srgbClr val="95B3D7"/>
                </a:solidFill>
                <a:latin typeface="Times New Roman"/>
                <a:ea typeface="Times New Roman"/>
                <a:cs typeface="Times New Roman"/>
                <a:sym typeface="Times New Roman"/>
              </a:rPr>
              <a:t>SYSTEM ARCHITECTURE</a:t>
            </a:r>
          </a:p>
        </p:txBody>
      </p:sp>
      <p:sp>
        <p:nvSpPr>
          <p:cNvPr id="63" name="Google Shape;63;p1"/>
          <p:cNvSpPr/>
          <p:nvPr/>
        </p:nvSpPr>
        <p:spPr>
          <a:xfrm>
            <a:off x="762120" y="17678520"/>
            <a:ext cx="156963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3600" b="1" i="0" u="none" strike="noStrike" cap="none" dirty="0">
                <a:solidFill>
                  <a:srgbClr val="95B3D7"/>
                </a:solidFill>
                <a:latin typeface="Times New Roman"/>
                <a:ea typeface="Times New Roman"/>
                <a:cs typeface="Times New Roman"/>
                <a:sym typeface="Times New Roman"/>
              </a:rPr>
              <a:t>GOALS &amp; OBJECTIVES</a:t>
            </a:r>
            <a:endParaRPr sz="3600" b="0" i="0" u="none" strike="noStrike" cap="none" dirty="0">
              <a:solidFill>
                <a:schemeClr val="dk1"/>
              </a:solidFill>
              <a:latin typeface="Times New Roman"/>
              <a:ea typeface="Times New Roman"/>
              <a:cs typeface="Times New Roman"/>
              <a:sym typeface="Times New Roman"/>
            </a:endParaRPr>
          </a:p>
        </p:txBody>
      </p:sp>
      <p:sp>
        <p:nvSpPr>
          <p:cNvPr id="64" name="Google Shape;64;p1"/>
          <p:cNvSpPr/>
          <p:nvPr/>
        </p:nvSpPr>
        <p:spPr>
          <a:xfrm>
            <a:off x="762120" y="18745200"/>
            <a:ext cx="15772800" cy="2345400"/>
          </a:xfrm>
          <a:prstGeom prst="rect">
            <a:avLst/>
          </a:prstGeom>
          <a:solidFill>
            <a:schemeClr val="tx2"/>
          </a:solidFill>
          <a:ln w="9525" cap="flat" cmpd="sng">
            <a:solidFill>
              <a:schemeClr val="lt1"/>
            </a:solidFill>
            <a:prstDash val="solid"/>
            <a:round/>
            <a:headEnd type="none" w="sm" len="sm"/>
            <a:tailEnd type="none" w="sm" len="sm"/>
          </a:ln>
        </p:spPr>
        <p:txBody>
          <a:bodyPr spcFirstLastPara="1" wrap="square" lIns="60825" tIns="30600" rIns="60825" bIns="30600" anchor="t" anchorCtr="0">
            <a:noAutofit/>
          </a:bodyPr>
          <a:lstStyle/>
          <a:p>
            <a:pPr marL="514440" marR="0" lvl="0" indent="-513720" algn="l" rtl="0">
              <a:lnSpc>
                <a:spcPct val="100000"/>
              </a:lnSpc>
              <a:spcBef>
                <a:spcPts val="0"/>
              </a:spcBef>
              <a:spcAft>
                <a:spcPts val="0"/>
              </a:spcAft>
              <a:buClr>
                <a:srgbClr val="000000"/>
              </a:buClr>
              <a:buSzPts val="3000"/>
              <a:buFont typeface="Noto Sans Symbols"/>
              <a:buChar char="❑"/>
            </a:pPr>
            <a:r>
              <a:rPr lang="en-US" sz="3000" b="0" i="0" u="none" strike="noStrike" cap="none" dirty="0">
                <a:solidFill>
                  <a:schemeClr val="dk1"/>
                </a:solidFill>
                <a:latin typeface="Times New Roman"/>
                <a:ea typeface="Times New Roman"/>
                <a:cs typeface="Times New Roman"/>
                <a:sym typeface="Times New Roman"/>
              </a:rPr>
              <a:t>To provide an interactive and user-friendly quiz creation platform.</a:t>
            </a:r>
          </a:p>
          <a:p>
            <a:pPr marL="514440" marR="0" lvl="0" indent="-513720" algn="l" rtl="0">
              <a:lnSpc>
                <a:spcPct val="100000"/>
              </a:lnSpc>
              <a:spcBef>
                <a:spcPts val="0"/>
              </a:spcBef>
              <a:spcAft>
                <a:spcPts val="0"/>
              </a:spcAft>
              <a:buClr>
                <a:srgbClr val="000000"/>
              </a:buClr>
              <a:buSzPts val="3000"/>
              <a:buFont typeface="Noto Sans Symbols"/>
              <a:buChar char="❑"/>
            </a:pPr>
            <a:r>
              <a:rPr lang="en-US" sz="3000" dirty="0">
                <a:solidFill>
                  <a:schemeClr val="dk1"/>
                </a:solidFill>
                <a:latin typeface="Times New Roman"/>
                <a:ea typeface="Times New Roman"/>
                <a:cs typeface="Times New Roman"/>
                <a:sym typeface="Times New Roman"/>
              </a:rPr>
              <a:t>To allow users to create, edit and schedule quizzes with ease.</a:t>
            </a:r>
          </a:p>
          <a:p>
            <a:pPr marL="514440" marR="0" lvl="0" indent="-513720" algn="l" rtl="0">
              <a:lnSpc>
                <a:spcPct val="100000"/>
              </a:lnSpc>
              <a:spcBef>
                <a:spcPts val="0"/>
              </a:spcBef>
              <a:spcAft>
                <a:spcPts val="0"/>
              </a:spcAft>
              <a:buClr>
                <a:srgbClr val="000000"/>
              </a:buClr>
              <a:buSzPts val="3000"/>
              <a:buFont typeface="Noto Sans Symbols"/>
              <a:buChar char="❑"/>
            </a:pPr>
            <a:r>
              <a:rPr lang="en-US" sz="3000" b="0" i="0" u="none" strike="noStrike" cap="none" dirty="0">
                <a:solidFill>
                  <a:schemeClr val="dk1"/>
                </a:solidFill>
                <a:latin typeface="Times New Roman"/>
                <a:ea typeface="Times New Roman"/>
                <a:cs typeface="Times New Roman"/>
                <a:sym typeface="Times New Roman"/>
              </a:rPr>
              <a:t>To implement advanced functionalities like time-bound questions and a robust validation syste</a:t>
            </a:r>
            <a:r>
              <a:rPr lang="en-US" sz="3000" dirty="0">
                <a:solidFill>
                  <a:schemeClr val="dk1"/>
                </a:solidFill>
                <a:latin typeface="Times New Roman"/>
                <a:ea typeface="Times New Roman"/>
                <a:cs typeface="Times New Roman"/>
                <a:sym typeface="Times New Roman"/>
              </a:rPr>
              <a:t>m.</a:t>
            </a:r>
          </a:p>
          <a:p>
            <a:pPr marL="514440" marR="0" lvl="0" indent="-513720" algn="l" rtl="0">
              <a:lnSpc>
                <a:spcPct val="100000"/>
              </a:lnSpc>
              <a:spcBef>
                <a:spcPts val="0"/>
              </a:spcBef>
              <a:spcAft>
                <a:spcPts val="0"/>
              </a:spcAft>
              <a:buClr>
                <a:srgbClr val="000000"/>
              </a:buClr>
              <a:buSzPts val="3000"/>
              <a:buFont typeface="Noto Sans Symbols"/>
              <a:buChar char="❑"/>
            </a:pPr>
            <a:r>
              <a:rPr lang="en-US" sz="3000" b="0" i="0" u="none" strike="noStrike" cap="none" dirty="0">
                <a:solidFill>
                  <a:schemeClr val="dk1"/>
                </a:solidFill>
                <a:latin typeface="Times New Roman"/>
                <a:ea typeface="Times New Roman"/>
                <a:cs typeface="Times New Roman"/>
                <a:sym typeface="Times New Roman"/>
              </a:rPr>
              <a:t>To enhance the user experience through real-time tracking and a dynamic dashboard.</a:t>
            </a:r>
            <a:endParaRPr sz="3000" b="0" i="0" u="none" strike="noStrike" cap="none" dirty="0">
              <a:solidFill>
                <a:schemeClr val="dk1"/>
              </a:solidFill>
              <a:latin typeface="Times New Roman"/>
              <a:ea typeface="Times New Roman"/>
              <a:cs typeface="Times New Roman"/>
              <a:sym typeface="Times New Roman"/>
            </a:endParaRPr>
          </a:p>
        </p:txBody>
      </p:sp>
      <p:sp>
        <p:nvSpPr>
          <p:cNvPr id="65" name="Google Shape;65;p1"/>
          <p:cNvSpPr/>
          <p:nvPr/>
        </p:nvSpPr>
        <p:spPr>
          <a:xfrm>
            <a:off x="762120" y="21412080"/>
            <a:ext cx="156963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3600" b="1" i="0" u="none" strike="noStrike" cap="none">
                <a:solidFill>
                  <a:srgbClr val="95B3D7"/>
                </a:solidFill>
                <a:latin typeface="Times New Roman"/>
                <a:ea typeface="Times New Roman"/>
                <a:cs typeface="Times New Roman"/>
                <a:sym typeface="Times New Roman"/>
              </a:rPr>
              <a:t>TECHNIQUES USED</a:t>
            </a:r>
            <a:endParaRPr sz="3600" b="0" i="0" u="none" strike="noStrike" cap="none">
              <a:solidFill>
                <a:schemeClr val="dk1"/>
              </a:solidFill>
              <a:latin typeface="Times New Roman"/>
              <a:ea typeface="Times New Roman"/>
              <a:cs typeface="Times New Roman"/>
              <a:sym typeface="Times New Roman"/>
            </a:endParaRPr>
          </a:p>
        </p:txBody>
      </p:sp>
      <p:sp>
        <p:nvSpPr>
          <p:cNvPr id="66" name="Google Shape;66;p1"/>
          <p:cNvSpPr/>
          <p:nvPr/>
        </p:nvSpPr>
        <p:spPr>
          <a:xfrm>
            <a:off x="762120" y="25568640"/>
            <a:ext cx="156963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3600" b="1" i="0" u="none" strike="noStrike" cap="none">
                <a:solidFill>
                  <a:srgbClr val="95B3D7"/>
                </a:solidFill>
                <a:latin typeface="Times New Roman"/>
                <a:ea typeface="Times New Roman"/>
                <a:cs typeface="Times New Roman"/>
                <a:sym typeface="Times New Roman"/>
              </a:rPr>
              <a:t>ALGORITHM USED</a:t>
            </a:r>
            <a:endParaRPr sz="3600" b="0" i="0" u="none" strike="noStrike" cap="none">
              <a:solidFill>
                <a:schemeClr val="dk1"/>
              </a:solidFill>
              <a:latin typeface="Times New Roman"/>
              <a:ea typeface="Times New Roman"/>
              <a:cs typeface="Times New Roman"/>
              <a:sym typeface="Times New Roman"/>
            </a:endParaRPr>
          </a:p>
        </p:txBody>
      </p:sp>
      <p:sp>
        <p:nvSpPr>
          <p:cNvPr id="67" name="Google Shape;67;p1"/>
          <p:cNvSpPr/>
          <p:nvPr/>
        </p:nvSpPr>
        <p:spPr>
          <a:xfrm>
            <a:off x="762120" y="26590680"/>
            <a:ext cx="15696300" cy="2012400"/>
          </a:xfrm>
          <a:prstGeom prst="rect">
            <a:avLst/>
          </a:prstGeom>
          <a:solidFill>
            <a:schemeClr val="tx2"/>
          </a:solidFill>
          <a:ln w="9525" cap="flat" cmpd="sng">
            <a:solidFill>
              <a:schemeClr val="lt1"/>
            </a:solidFill>
            <a:prstDash val="solid"/>
            <a:round/>
            <a:headEnd type="none" w="sm" len="sm"/>
            <a:tailEnd type="none" w="sm" len="sm"/>
          </a:ln>
        </p:spPr>
        <p:txBody>
          <a:bodyPr spcFirstLastPara="1" wrap="square" lIns="60825" tIns="30600" rIns="60825" bIns="30600" anchor="t" anchorCtr="0">
            <a:noAutofit/>
          </a:bodyPr>
          <a:lstStyle/>
          <a:p>
            <a:pPr marL="216000" marR="0" lvl="0" indent="-215639" algn="l" rtl="0">
              <a:lnSpc>
                <a:spcPct val="100000"/>
              </a:lnSpc>
              <a:spcBef>
                <a:spcPts val="0"/>
              </a:spcBef>
              <a:spcAft>
                <a:spcPts val="0"/>
              </a:spcAft>
              <a:buClr>
                <a:srgbClr val="000000"/>
              </a:buClr>
              <a:buSzPts val="3000"/>
              <a:buFont typeface="Noto Sans Symbols"/>
              <a:buChar char="❖"/>
            </a:pPr>
            <a:r>
              <a:rPr lang="en-US" sz="3000" b="0" i="0" u="none" strike="noStrike" cap="none" dirty="0">
                <a:solidFill>
                  <a:schemeClr val="dk1"/>
                </a:solidFill>
                <a:latin typeface="Times New Roman"/>
                <a:ea typeface="Times New Roman"/>
                <a:cs typeface="Times New Roman"/>
                <a:sym typeface="Times New Roman"/>
              </a:rPr>
              <a:t>Dynamic Quiz Creation Algorithm: Used to create and schedule quizzes with options for short and Multiple Choose Questions.</a:t>
            </a:r>
          </a:p>
          <a:p>
            <a:pPr marL="216000" marR="0" lvl="0" indent="-215639" algn="l" rtl="0">
              <a:lnSpc>
                <a:spcPct val="100000"/>
              </a:lnSpc>
              <a:spcBef>
                <a:spcPts val="0"/>
              </a:spcBef>
              <a:spcAft>
                <a:spcPts val="0"/>
              </a:spcAft>
              <a:buClr>
                <a:srgbClr val="000000"/>
              </a:buClr>
              <a:buSzPts val="3000"/>
              <a:buFont typeface="Noto Sans Symbols"/>
              <a:buChar char="❖"/>
            </a:pPr>
            <a:r>
              <a:rPr lang="en-US" sz="3000" dirty="0">
                <a:solidFill>
                  <a:schemeClr val="dk1"/>
                </a:solidFill>
                <a:latin typeface="Times New Roman"/>
                <a:ea typeface="Times New Roman"/>
                <a:cs typeface="Times New Roman"/>
                <a:sym typeface="Times New Roman"/>
              </a:rPr>
              <a:t>Real time Validation Algorithm: Validates quiz entries and monitors time limits.</a:t>
            </a:r>
            <a:endParaRPr sz="3000" b="0" i="0" u="none" strike="noStrike" cap="none" dirty="0">
              <a:solidFill>
                <a:schemeClr val="dk1"/>
              </a:solidFill>
              <a:latin typeface="Times New Roman"/>
              <a:ea typeface="Times New Roman"/>
              <a:cs typeface="Times New Roman"/>
              <a:sym typeface="Times New Roman"/>
            </a:endParaRPr>
          </a:p>
          <a:p>
            <a:pPr marL="216000" marR="0" lvl="0" indent="-25138" algn="l" rtl="0">
              <a:lnSpc>
                <a:spcPct val="100000"/>
              </a:lnSpc>
              <a:spcBef>
                <a:spcPts val="0"/>
              </a:spcBef>
              <a:spcAft>
                <a:spcPts val="0"/>
              </a:spcAft>
              <a:buClr>
                <a:srgbClr val="000000"/>
              </a:buClr>
              <a:buSzPts val="3000"/>
              <a:buFont typeface="Noto Sans Symbols"/>
              <a:buNone/>
            </a:pPr>
            <a:endParaRPr sz="3000" b="0" i="0" u="none" strike="noStrike" cap="none" dirty="0">
              <a:solidFill>
                <a:schemeClr val="dk1"/>
              </a:solidFill>
              <a:latin typeface="Times New Roman"/>
              <a:ea typeface="Times New Roman"/>
              <a:cs typeface="Times New Roman"/>
              <a:sym typeface="Times New Roman"/>
            </a:endParaRPr>
          </a:p>
          <a:p>
            <a:pPr marL="216000" marR="0" lvl="0" indent="-25138" algn="l" rtl="0">
              <a:lnSpc>
                <a:spcPct val="100000"/>
              </a:lnSpc>
              <a:spcBef>
                <a:spcPts val="0"/>
              </a:spcBef>
              <a:spcAft>
                <a:spcPts val="0"/>
              </a:spcAft>
              <a:buClr>
                <a:srgbClr val="000000"/>
              </a:buClr>
              <a:buSzPts val="3000"/>
              <a:buFont typeface="Noto Sans Symbols"/>
              <a:buNone/>
            </a:pPr>
            <a:endParaRPr sz="3000" b="0" i="0" u="none" strike="noStrike" cap="none" dirty="0">
              <a:solidFill>
                <a:schemeClr val="dk1"/>
              </a:solidFill>
              <a:latin typeface="Times New Roman"/>
              <a:ea typeface="Times New Roman"/>
              <a:cs typeface="Times New Roman"/>
              <a:sym typeface="Times New Roman"/>
            </a:endParaRPr>
          </a:p>
          <a:p>
            <a:pPr marL="216000" marR="0" lvl="0" indent="-25138" algn="l" rtl="0">
              <a:lnSpc>
                <a:spcPct val="100000"/>
              </a:lnSpc>
              <a:spcBef>
                <a:spcPts val="0"/>
              </a:spcBef>
              <a:spcAft>
                <a:spcPts val="0"/>
              </a:spcAft>
              <a:buClr>
                <a:srgbClr val="000000"/>
              </a:buClr>
              <a:buSzPts val="3000"/>
              <a:buFont typeface="Noto Sans Symbols"/>
              <a:buNone/>
            </a:pPr>
            <a:endParaRPr sz="3000" b="0" i="0" u="none" strike="noStrike" cap="none" dirty="0">
              <a:solidFill>
                <a:schemeClr val="dk1"/>
              </a:solidFill>
              <a:latin typeface="Times New Roman"/>
              <a:ea typeface="Times New Roman"/>
              <a:cs typeface="Times New Roman"/>
              <a:sym typeface="Times New Roman"/>
            </a:endParaRPr>
          </a:p>
        </p:txBody>
      </p:sp>
      <p:sp>
        <p:nvSpPr>
          <p:cNvPr id="68" name="Google Shape;68;p1"/>
          <p:cNvSpPr/>
          <p:nvPr/>
        </p:nvSpPr>
        <p:spPr>
          <a:xfrm>
            <a:off x="762120" y="28920240"/>
            <a:ext cx="156204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3600" b="1" i="0" u="none" strike="noStrike" cap="none">
                <a:solidFill>
                  <a:srgbClr val="95B3D7"/>
                </a:solidFill>
                <a:latin typeface="Times New Roman"/>
                <a:ea typeface="Times New Roman"/>
                <a:cs typeface="Times New Roman"/>
                <a:sym typeface="Times New Roman"/>
              </a:rPr>
              <a:t>Block Diagram / Circuit diagram/ Drawings </a:t>
            </a:r>
            <a:endParaRPr sz="3600" b="0" i="0" u="none" strike="noStrike" cap="none">
              <a:solidFill>
                <a:schemeClr val="dk1"/>
              </a:solidFill>
              <a:latin typeface="Times New Roman"/>
              <a:ea typeface="Times New Roman"/>
              <a:cs typeface="Times New Roman"/>
              <a:sym typeface="Times New Roman"/>
            </a:endParaRPr>
          </a:p>
        </p:txBody>
      </p:sp>
      <p:sp>
        <p:nvSpPr>
          <p:cNvPr id="70" name="Google Shape;70;p1"/>
          <p:cNvSpPr/>
          <p:nvPr/>
        </p:nvSpPr>
        <p:spPr>
          <a:xfrm>
            <a:off x="16764120" y="23012280"/>
            <a:ext cx="155733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3600" b="1" i="0" u="none" strike="noStrike" cap="none">
                <a:solidFill>
                  <a:srgbClr val="95B3D7"/>
                </a:solidFill>
                <a:latin typeface="Times New Roman"/>
                <a:ea typeface="Times New Roman"/>
                <a:cs typeface="Times New Roman"/>
                <a:sym typeface="Times New Roman"/>
              </a:rPr>
              <a:t>IMPLEMENTATION  </a:t>
            </a:r>
            <a:endParaRPr sz="3600" b="0" i="0" u="none" strike="noStrike" cap="none">
              <a:solidFill>
                <a:schemeClr val="dk1"/>
              </a:solidFill>
              <a:latin typeface="Times New Roman"/>
              <a:ea typeface="Times New Roman"/>
              <a:cs typeface="Times New Roman"/>
              <a:sym typeface="Times New Roman"/>
            </a:endParaRPr>
          </a:p>
        </p:txBody>
      </p:sp>
      <p:sp>
        <p:nvSpPr>
          <p:cNvPr id="73" name="Google Shape;73;p1"/>
          <p:cNvSpPr/>
          <p:nvPr/>
        </p:nvSpPr>
        <p:spPr>
          <a:xfrm>
            <a:off x="16764120" y="35356680"/>
            <a:ext cx="155733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3600" b="1" i="0" u="none" strike="noStrike" cap="none">
                <a:solidFill>
                  <a:srgbClr val="95B3D7"/>
                </a:solidFill>
                <a:latin typeface="Times New Roman"/>
                <a:ea typeface="Times New Roman"/>
                <a:cs typeface="Times New Roman"/>
                <a:sym typeface="Times New Roman"/>
              </a:rPr>
              <a:t>CONCLUSION</a:t>
            </a:r>
            <a:endParaRPr sz="3600" b="0" i="0" u="none" strike="noStrike" cap="none">
              <a:solidFill>
                <a:schemeClr val="dk1"/>
              </a:solidFill>
              <a:latin typeface="Times New Roman"/>
              <a:ea typeface="Times New Roman"/>
              <a:cs typeface="Times New Roman"/>
              <a:sym typeface="Times New Roman"/>
            </a:endParaRPr>
          </a:p>
        </p:txBody>
      </p:sp>
      <p:sp>
        <p:nvSpPr>
          <p:cNvPr id="74" name="Google Shape;74;p1"/>
          <p:cNvSpPr/>
          <p:nvPr/>
        </p:nvSpPr>
        <p:spPr>
          <a:xfrm>
            <a:off x="16764120" y="24080400"/>
            <a:ext cx="15573300" cy="1431600"/>
          </a:xfrm>
          <a:prstGeom prst="rect">
            <a:avLst/>
          </a:prstGeom>
          <a:solidFill>
            <a:schemeClr val="tx2"/>
          </a:solidFill>
          <a:ln w="9525" cap="flat" cmpd="sng">
            <a:solidFill>
              <a:schemeClr val="lt1"/>
            </a:solidFill>
            <a:prstDash val="solid"/>
            <a:round/>
            <a:headEnd type="none" w="sm" len="sm"/>
            <a:tailEnd type="none" w="sm" len="sm"/>
          </a:ln>
        </p:spPr>
        <p:txBody>
          <a:bodyPr spcFirstLastPara="1" wrap="square" lIns="60825" tIns="30600" rIns="60825" bIns="30600" anchor="t" anchorCtr="0">
            <a:noAutofit/>
          </a:bodyPr>
          <a:lstStyle/>
          <a:p>
            <a:pPr marL="216000" marR="0" lvl="0" indent="-215639" algn="l" rtl="0">
              <a:lnSpc>
                <a:spcPct val="100000"/>
              </a:lnSpc>
              <a:spcBef>
                <a:spcPts val="0"/>
              </a:spcBef>
              <a:spcAft>
                <a:spcPts val="0"/>
              </a:spcAft>
              <a:buClr>
                <a:srgbClr val="000000"/>
              </a:buClr>
              <a:buSzPts val="3000"/>
              <a:buFont typeface="Noto Sans Symbols"/>
              <a:buChar char="❖"/>
            </a:pPr>
            <a:r>
              <a:rPr lang="en-US" sz="3000" b="1" i="0" u="none" strike="noStrike" cap="none" dirty="0">
                <a:solidFill>
                  <a:srgbClr val="000000"/>
                </a:solidFill>
                <a:latin typeface="Times New Roman"/>
                <a:ea typeface="Times New Roman"/>
                <a:cs typeface="Times New Roman"/>
                <a:sym typeface="Times New Roman"/>
              </a:rPr>
              <a:t>Developed a feature-rich quiz website allowing users to create, schedule and manage quizzes.</a:t>
            </a:r>
          </a:p>
          <a:p>
            <a:pPr marL="216000" marR="0" lvl="0" indent="-215639" algn="l" rtl="0">
              <a:lnSpc>
                <a:spcPct val="100000"/>
              </a:lnSpc>
              <a:spcBef>
                <a:spcPts val="0"/>
              </a:spcBef>
              <a:spcAft>
                <a:spcPts val="0"/>
              </a:spcAft>
              <a:buClr>
                <a:srgbClr val="000000"/>
              </a:buClr>
              <a:buSzPts val="3000"/>
              <a:buFont typeface="Noto Sans Symbols"/>
              <a:buChar char="❖"/>
            </a:pPr>
            <a:r>
              <a:rPr lang="en-US" sz="3000" b="1" dirty="0">
                <a:latin typeface="Times New Roman"/>
                <a:ea typeface="Times New Roman"/>
                <a:cs typeface="Times New Roman"/>
                <a:sym typeface="Times New Roman"/>
              </a:rPr>
              <a:t>Integrated various functionalities such as time limit, read only modes and a customer support page. HTML, CSS, JavaScript, Node.JS, Express and MongoDB for implementation.</a:t>
            </a:r>
            <a:endParaRPr sz="3000" b="1" i="0" u="none" strike="noStrike" cap="none" dirty="0">
              <a:solidFill>
                <a:srgbClr val="000000"/>
              </a:solidFill>
              <a:latin typeface="Times New Roman"/>
              <a:ea typeface="Times New Roman"/>
              <a:cs typeface="Times New Roman"/>
              <a:sym typeface="Times New Roman"/>
            </a:endParaRPr>
          </a:p>
        </p:txBody>
      </p:sp>
      <p:sp>
        <p:nvSpPr>
          <p:cNvPr id="75" name="Google Shape;75;p1"/>
          <p:cNvSpPr/>
          <p:nvPr/>
        </p:nvSpPr>
        <p:spPr>
          <a:xfrm>
            <a:off x="16764120" y="36271080"/>
            <a:ext cx="15573300" cy="3930000"/>
          </a:xfrm>
          <a:prstGeom prst="rect">
            <a:avLst/>
          </a:prstGeom>
          <a:solidFill>
            <a:schemeClr val="tx2"/>
          </a:solidFill>
          <a:ln w="9525" cap="flat" cmpd="sng">
            <a:solidFill>
              <a:schemeClr val="lt1"/>
            </a:solidFill>
            <a:prstDash val="solid"/>
            <a:round/>
            <a:headEnd type="none" w="sm" len="sm"/>
            <a:tailEnd type="none" w="sm" len="sm"/>
          </a:ln>
        </p:spPr>
        <p:txBody>
          <a:bodyPr spcFirstLastPara="1" wrap="square" lIns="60825" tIns="30600" rIns="60825" bIns="30600" anchor="t" anchorCtr="0">
            <a:noAutofit/>
          </a:bodyPr>
          <a:lstStyle/>
          <a:p>
            <a:pPr marL="0" marR="0" lvl="0" indent="0" algn="just" rtl="0">
              <a:lnSpc>
                <a:spcPct val="100000"/>
              </a:lnSpc>
              <a:spcBef>
                <a:spcPts val="0"/>
              </a:spcBef>
              <a:spcAft>
                <a:spcPts val="0"/>
              </a:spcAft>
              <a:buClr>
                <a:srgbClr val="000000"/>
              </a:buClr>
              <a:buSzPts val="3000"/>
              <a:buFont typeface="Arial"/>
              <a:buNone/>
            </a:pPr>
            <a:r>
              <a:rPr lang="en-US" sz="3000" b="0" i="0" u="none" strike="noStrike" cap="none" dirty="0">
                <a:solidFill>
                  <a:schemeClr val="dk1"/>
                </a:solidFill>
                <a:latin typeface="Times New Roman"/>
                <a:ea typeface="Times New Roman"/>
                <a:cs typeface="Times New Roman"/>
                <a:sym typeface="Times New Roman"/>
              </a:rPr>
              <a:t>The </a:t>
            </a:r>
            <a:r>
              <a:rPr lang="en-US" sz="3000" b="0" i="0" u="none" strike="noStrike" cap="none" dirty="0" err="1">
                <a:solidFill>
                  <a:schemeClr val="dk1"/>
                </a:solidFill>
                <a:latin typeface="Times New Roman"/>
                <a:ea typeface="Times New Roman"/>
                <a:cs typeface="Times New Roman"/>
                <a:sym typeface="Times New Roman"/>
              </a:rPr>
              <a:t>Elephanta</a:t>
            </a:r>
            <a:r>
              <a:rPr lang="en-US" sz="3000" b="0" i="0" u="none" strike="noStrike" cap="none" dirty="0">
                <a:solidFill>
                  <a:schemeClr val="dk1"/>
                </a:solidFill>
                <a:latin typeface="Times New Roman"/>
                <a:ea typeface="Times New Roman"/>
                <a:cs typeface="Times New Roman"/>
                <a:sym typeface="Times New Roman"/>
              </a:rPr>
              <a:t> Quiz website successfully provides a dynamic platform for comprehensive quiz management with intuitive and user-friendly features. It enables seamless scheduling of quizzes, allowing users to set up sessions in advance and manage them efficiently. The platform also offers real-time tracking, making it easy to monitor quiz progress and analyze performance. Furthermore, the robust validation system ensures that all inputs and actions are secure and error-free, adding an extra layer of reliability to the platform. These features collectively contribute to a smooth and engaging user experience, making </a:t>
            </a:r>
            <a:r>
              <a:rPr lang="en-US" sz="3000" b="0" i="0" u="none" strike="noStrike" cap="none" dirty="0" err="1">
                <a:solidFill>
                  <a:schemeClr val="dk1"/>
                </a:solidFill>
                <a:latin typeface="Times New Roman"/>
                <a:ea typeface="Times New Roman"/>
                <a:cs typeface="Times New Roman"/>
                <a:sym typeface="Times New Roman"/>
              </a:rPr>
              <a:t>Elephanta</a:t>
            </a:r>
            <a:r>
              <a:rPr lang="en-US" sz="3000" b="0" i="0" u="none" strike="noStrike" cap="none" dirty="0">
                <a:solidFill>
                  <a:schemeClr val="dk1"/>
                </a:solidFill>
                <a:latin typeface="Times New Roman"/>
                <a:ea typeface="Times New Roman"/>
                <a:cs typeface="Times New Roman"/>
                <a:sym typeface="Times New Roman"/>
              </a:rPr>
              <a:t> Quiz a versatile and effective tool for both quiz creators and participants.</a:t>
            </a:r>
            <a:endParaRPr sz="3000" b="0" i="0" u="none" strike="noStrike" cap="none" dirty="0">
              <a:solidFill>
                <a:schemeClr val="dk1"/>
              </a:solidFill>
              <a:latin typeface="Times New Roman"/>
              <a:ea typeface="Times New Roman"/>
              <a:cs typeface="Times New Roman"/>
              <a:sym typeface="Times New Roman"/>
            </a:endParaRPr>
          </a:p>
        </p:txBody>
      </p:sp>
      <p:sp>
        <p:nvSpPr>
          <p:cNvPr id="77" name="Google Shape;77;p1"/>
          <p:cNvSpPr/>
          <p:nvPr/>
        </p:nvSpPr>
        <p:spPr>
          <a:xfrm>
            <a:off x="16764120" y="32004000"/>
            <a:ext cx="155733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3600" b="1">
                <a:solidFill>
                  <a:srgbClr val="95B3D7"/>
                </a:solidFill>
                <a:latin typeface="Times New Roman"/>
                <a:ea typeface="Times New Roman"/>
                <a:cs typeface="Times New Roman"/>
                <a:sym typeface="Times New Roman"/>
              </a:rPr>
              <a:t>FUTURE SCOPE</a:t>
            </a:r>
            <a:endParaRPr sz="3600" b="0" i="0" u="none" strike="noStrike" cap="none">
              <a:solidFill>
                <a:schemeClr val="dk1"/>
              </a:solidFill>
              <a:latin typeface="Times New Roman"/>
              <a:ea typeface="Times New Roman"/>
              <a:cs typeface="Times New Roman"/>
              <a:sym typeface="Times New Roman"/>
            </a:endParaRPr>
          </a:p>
        </p:txBody>
      </p:sp>
      <p:sp>
        <p:nvSpPr>
          <p:cNvPr id="78" name="Google Shape;78;p1"/>
          <p:cNvSpPr/>
          <p:nvPr/>
        </p:nvSpPr>
        <p:spPr>
          <a:xfrm>
            <a:off x="16764120" y="33051600"/>
            <a:ext cx="15573300" cy="1980300"/>
          </a:xfrm>
          <a:prstGeom prst="rect">
            <a:avLst/>
          </a:prstGeom>
          <a:solidFill>
            <a:schemeClr val="tx2"/>
          </a:solidFill>
          <a:ln w="9525" cap="flat" cmpd="sng">
            <a:solidFill>
              <a:schemeClr val="lt1"/>
            </a:solidFill>
            <a:prstDash val="solid"/>
            <a:round/>
            <a:headEnd type="none" w="sm" len="sm"/>
            <a:tailEnd type="none" w="sm" len="sm"/>
          </a:ln>
        </p:spPr>
        <p:txBody>
          <a:bodyPr spcFirstLastPara="1" wrap="square" lIns="60825" tIns="30600" rIns="60825" bIns="30600" anchor="t" anchorCtr="0">
            <a:noAutofit/>
          </a:bodyPr>
          <a:lstStyle/>
          <a:p>
            <a:pPr marL="648062" marR="0" lvl="0" indent="-457200" algn="just" rtl="0">
              <a:lnSpc>
                <a:spcPct val="100000"/>
              </a:lnSpc>
              <a:spcBef>
                <a:spcPts val="0"/>
              </a:spcBef>
              <a:spcAft>
                <a:spcPts val="0"/>
              </a:spcAft>
              <a:buClr>
                <a:srgbClr val="000000"/>
              </a:buClr>
              <a:buSzPts val="3000"/>
              <a:buFont typeface="Arial" panose="020B0604020202020204" pitchFamily="34" charset="0"/>
              <a:buChar char="•"/>
            </a:pPr>
            <a:r>
              <a:rPr lang="en-US" sz="3000" b="0" i="0" u="none" strike="noStrike" cap="none" dirty="0">
                <a:solidFill>
                  <a:schemeClr val="dk1"/>
                </a:solidFill>
                <a:latin typeface="Times New Roman"/>
                <a:ea typeface="Times New Roman"/>
                <a:cs typeface="Times New Roman"/>
                <a:sym typeface="Times New Roman"/>
              </a:rPr>
              <a:t>Integrate additional question types such as true/false and image-based questions.</a:t>
            </a:r>
          </a:p>
          <a:p>
            <a:pPr marL="648062" marR="0" lvl="0" indent="-457200" algn="just" rtl="0">
              <a:lnSpc>
                <a:spcPct val="100000"/>
              </a:lnSpc>
              <a:spcBef>
                <a:spcPts val="0"/>
              </a:spcBef>
              <a:spcAft>
                <a:spcPts val="0"/>
              </a:spcAft>
              <a:buClr>
                <a:srgbClr val="000000"/>
              </a:buClr>
              <a:buSzPts val="3000"/>
              <a:buFont typeface="Arial" panose="020B0604020202020204" pitchFamily="34" charset="0"/>
              <a:buChar char="•"/>
            </a:pPr>
            <a:r>
              <a:rPr lang="en-US" sz="3000" dirty="0">
                <a:solidFill>
                  <a:schemeClr val="dk1"/>
                </a:solidFill>
                <a:latin typeface="Times New Roman"/>
                <a:ea typeface="Times New Roman"/>
                <a:cs typeface="Times New Roman"/>
                <a:sym typeface="Times New Roman"/>
              </a:rPr>
              <a:t>Implement a scoring system with leaderboard functionalities.</a:t>
            </a:r>
          </a:p>
          <a:p>
            <a:pPr marL="648062" marR="0" lvl="0" indent="-457200" algn="just" rtl="0">
              <a:lnSpc>
                <a:spcPct val="100000"/>
              </a:lnSpc>
              <a:spcBef>
                <a:spcPts val="0"/>
              </a:spcBef>
              <a:spcAft>
                <a:spcPts val="0"/>
              </a:spcAft>
              <a:buClr>
                <a:srgbClr val="000000"/>
              </a:buClr>
              <a:buSzPts val="3000"/>
              <a:buFont typeface="Arial" panose="020B0604020202020204" pitchFamily="34" charset="0"/>
              <a:buChar char="•"/>
            </a:pPr>
            <a:r>
              <a:rPr lang="en-US" sz="3000" b="0" i="0" u="none" strike="noStrike" cap="none" dirty="0">
                <a:solidFill>
                  <a:schemeClr val="dk1"/>
                </a:solidFill>
                <a:latin typeface="Times New Roman"/>
                <a:ea typeface="Times New Roman"/>
                <a:cs typeface="Times New Roman"/>
                <a:sym typeface="Times New Roman"/>
              </a:rPr>
              <a:t>Add user authe</a:t>
            </a:r>
            <a:r>
              <a:rPr lang="en-US" sz="3000" dirty="0">
                <a:solidFill>
                  <a:schemeClr val="dk1"/>
                </a:solidFill>
                <a:latin typeface="Times New Roman"/>
                <a:ea typeface="Times New Roman"/>
                <a:cs typeface="Times New Roman"/>
                <a:sym typeface="Times New Roman"/>
              </a:rPr>
              <a:t>ntication for secure access and personalized experiences.</a:t>
            </a:r>
            <a:endParaRPr sz="3000" b="0" i="0" u="none" strike="noStrike" cap="none" dirty="0">
              <a:solidFill>
                <a:schemeClr val="dk1"/>
              </a:solidFill>
              <a:latin typeface="Times New Roman"/>
              <a:ea typeface="Times New Roman"/>
              <a:cs typeface="Times New Roman"/>
              <a:sym typeface="Times New Roman"/>
            </a:endParaRPr>
          </a:p>
        </p:txBody>
      </p:sp>
      <p:sp>
        <p:nvSpPr>
          <p:cNvPr id="79" name="Google Shape;79;p1"/>
          <p:cNvSpPr/>
          <p:nvPr/>
        </p:nvSpPr>
        <p:spPr>
          <a:xfrm>
            <a:off x="762120" y="22326480"/>
            <a:ext cx="15696300" cy="2759400"/>
          </a:xfrm>
          <a:prstGeom prst="rect">
            <a:avLst/>
          </a:prstGeom>
          <a:solidFill>
            <a:schemeClr val="tx2"/>
          </a:solidFill>
          <a:ln w="9525" cap="flat" cmpd="sng">
            <a:solidFill>
              <a:schemeClr val="lt1"/>
            </a:solidFill>
            <a:prstDash val="solid"/>
            <a:round/>
            <a:headEnd type="none" w="sm" len="sm"/>
            <a:tailEnd type="none" w="sm" len="sm"/>
          </a:ln>
        </p:spPr>
        <p:txBody>
          <a:bodyPr spcFirstLastPara="1" wrap="square" lIns="60825" tIns="30600" rIns="60825" bIns="30600" anchor="t" anchorCtr="0">
            <a:noAutofit/>
          </a:bodyPr>
          <a:lstStyle/>
          <a:p>
            <a:pPr marL="216000" marR="0" lvl="0" indent="-215639" algn="l" rtl="0">
              <a:lnSpc>
                <a:spcPct val="200000"/>
              </a:lnSpc>
              <a:spcBef>
                <a:spcPts val="0"/>
              </a:spcBef>
              <a:spcAft>
                <a:spcPts val="0"/>
              </a:spcAft>
              <a:buClr>
                <a:srgbClr val="000000"/>
              </a:buClr>
              <a:buSzPts val="3000"/>
              <a:buFont typeface="Noto Sans Symbols"/>
              <a:buChar char="❖"/>
            </a:pPr>
            <a:r>
              <a:rPr lang="en-IN" sz="3000" dirty="0">
                <a:solidFill>
                  <a:schemeClr val="dk1"/>
                </a:solidFill>
                <a:latin typeface="Times New Roman"/>
                <a:ea typeface="Times New Roman"/>
                <a:cs typeface="Times New Roman"/>
                <a:sym typeface="Times New Roman"/>
              </a:rPr>
              <a:t>Frontend: HTML, CSS and JavaScript</a:t>
            </a:r>
          </a:p>
          <a:p>
            <a:pPr marL="216000" marR="0" lvl="0" indent="-215639" algn="l" rtl="0">
              <a:lnSpc>
                <a:spcPct val="200000"/>
              </a:lnSpc>
              <a:spcBef>
                <a:spcPts val="0"/>
              </a:spcBef>
              <a:spcAft>
                <a:spcPts val="0"/>
              </a:spcAft>
              <a:buClr>
                <a:srgbClr val="000000"/>
              </a:buClr>
              <a:buSzPts val="3000"/>
              <a:buFont typeface="Noto Sans Symbols"/>
              <a:buChar char="❖"/>
            </a:pPr>
            <a:r>
              <a:rPr lang="en-IN" sz="3000" b="0" i="0" u="none" strike="noStrike" cap="none" dirty="0">
                <a:solidFill>
                  <a:schemeClr val="dk1"/>
                </a:solidFill>
                <a:latin typeface="Times New Roman"/>
                <a:ea typeface="Times New Roman"/>
                <a:cs typeface="Times New Roman"/>
                <a:sym typeface="Times New Roman"/>
              </a:rPr>
              <a:t>Backend: Node.JS, Express</a:t>
            </a:r>
            <a:r>
              <a:rPr lang="en-IN" sz="3000" dirty="0">
                <a:solidFill>
                  <a:schemeClr val="dk1"/>
                </a:solidFill>
                <a:latin typeface="Times New Roman"/>
                <a:ea typeface="Times New Roman"/>
                <a:cs typeface="Times New Roman"/>
                <a:sym typeface="Times New Roman"/>
              </a:rPr>
              <a:t>.JS</a:t>
            </a:r>
            <a:endParaRPr lang="en-IN" sz="3000" b="0" i="0" u="none" strike="noStrike" cap="none" dirty="0">
              <a:solidFill>
                <a:schemeClr val="dk1"/>
              </a:solidFill>
              <a:latin typeface="Times New Roman"/>
              <a:ea typeface="Times New Roman"/>
              <a:cs typeface="Times New Roman"/>
              <a:sym typeface="Times New Roman"/>
            </a:endParaRPr>
          </a:p>
          <a:p>
            <a:pPr marL="216000" marR="0" lvl="0" indent="-215639" algn="l" rtl="0">
              <a:lnSpc>
                <a:spcPct val="200000"/>
              </a:lnSpc>
              <a:spcBef>
                <a:spcPts val="0"/>
              </a:spcBef>
              <a:spcAft>
                <a:spcPts val="0"/>
              </a:spcAft>
              <a:buClr>
                <a:srgbClr val="000000"/>
              </a:buClr>
              <a:buSzPts val="3000"/>
              <a:buFont typeface="Noto Sans Symbols"/>
              <a:buChar char="❖"/>
            </a:pPr>
            <a:r>
              <a:rPr lang="en-IN" sz="3000" dirty="0">
                <a:solidFill>
                  <a:schemeClr val="dk1"/>
                </a:solidFill>
                <a:latin typeface="Times New Roman"/>
                <a:ea typeface="Times New Roman"/>
                <a:cs typeface="Times New Roman"/>
                <a:sym typeface="Times New Roman"/>
              </a:rPr>
              <a:t>Database: MongoDB</a:t>
            </a:r>
            <a:endParaRPr sz="3000" b="0" i="0" u="none" strike="noStrike" cap="none" dirty="0">
              <a:solidFill>
                <a:schemeClr val="dk1"/>
              </a:solidFill>
              <a:latin typeface="Times New Roman"/>
              <a:ea typeface="Times New Roman"/>
              <a:cs typeface="Times New Roman"/>
              <a:sym typeface="Times New Roman"/>
            </a:endParaRPr>
          </a:p>
        </p:txBody>
      </p:sp>
      <p:pic>
        <p:nvPicPr>
          <p:cNvPr id="80" name="Google Shape;80;p1"/>
          <p:cNvPicPr preferRelativeResize="0"/>
          <p:nvPr/>
        </p:nvPicPr>
        <p:blipFill>
          <a:blip r:embed="rId3"/>
          <a:srcRect/>
          <a:stretch/>
        </p:blipFill>
        <p:spPr>
          <a:xfrm>
            <a:off x="1447259" y="30278794"/>
            <a:ext cx="14402521" cy="9627531"/>
          </a:xfrm>
          <a:prstGeom prst="rect">
            <a:avLst/>
          </a:prstGeom>
          <a:noFill/>
          <a:ln>
            <a:noFill/>
          </a:ln>
        </p:spPr>
      </p:pic>
      <p:graphicFrame>
        <p:nvGraphicFramePr>
          <p:cNvPr id="93" name="Google Shape;93;p1"/>
          <p:cNvGraphicFramePr/>
          <p:nvPr>
            <p:extLst>
              <p:ext uri="{D42A27DB-BD31-4B8C-83A1-F6EECF244321}">
                <p14:modId xmlns:p14="http://schemas.microsoft.com/office/powerpoint/2010/main" val="3646797605"/>
              </p:ext>
            </p:extLst>
          </p:nvPr>
        </p:nvGraphicFramePr>
        <p:xfrm>
          <a:off x="780810" y="982498"/>
          <a:ext cx="31451075" cy="3589500"/>
        </p:xfrm>
        <a:graphic>
          <a:graphicData uri="http://schemas.openxmlformats.org/drawingml/2006/table">
            <a:tbl>
              <a:tblPr firstRow="1" bandRow="1">
                <a:noFill/>
                <a:tableStyleId>{6BD0A82E-FB63-4187-BB8A-BE4FD3A52D5B}</a:tableStyleId>
              </a:tblPr>
              <a:tblGrid>
                <a:gridCol w="5674900">
                  <a:extLst>
                    <a:ext uri="{9D8B030D-6E8A-4147-A177-3AD203B41FA5}">
                      <a16:colId xmlns:a16="http://schemas.microsoft.com/office/drawing/2014/main" val="20000"/>
                    </a:ext>
                  </a:extLst>
                </a:gridCol>
                <a:gridCol w="25776175">
                  <a:extLst>
                    <a:ext uri="{9D8B030D-6E8A-4147-A177-3AD203B41FA5}">
                      <a16:colId xmlns:a16="http://schemas.microsoft.com/office/drawing/2014/main" val="20001"/>
                    </a:ext>
                  </a:extLst>
                </a:gridCol>
              </a:tblGrid>
              <a:tr h="3589500">
                <a:tc>
                  <a:txBody>
                    <a:bodyPr/>
                    <a:lstStyle/>
                    <a:p>
                      <a:pPr marL="0" marR="0" lvl="0" indent="0" algn="ctr" rtl="0">
                        <a:lnSpc>
                          <a:spcPct val="100000"/>
                        </a:lnSpc>
                        <a:spcBef>
                          <a:spcPts val="0"/>
                        </a:spcBef>
                        <a:spcAft>
                          <a:spcPts val="0"/>
                        </a:spcAft>
                        <a:buClr>
                          <a:srgbClr val="000000"/>
                        </a:buClr>
                        <a:buSzPts val="11500"/>
                        <a:buFont typeface="Arial"/>
                        <a:buNone/>
                      </a:pPr>
                      <a:r>
                        <a:rPr lang="en-IN" sz="11500" u="none" strike="noStrike" cap="none" dirty="0">
                          <a:solidFill>
                            <a:srgbClr val="95B3D7"/>
                          </a:solidFill>
                          <a:latin typeface="Times New Roman" panose="02020603050405020304" pitchFamily="18" charset="0"/>
                          <a:ea typeface="Cambria"/>
                          <a:cs typeface="Times New Roman" panose="02020603050405020304" pitchFamily="18" charset="0"/>
                          <a:sym typeface="Cambria"/>
                        </a:rPr>
                        <a:t>COT</a:t>
                      </a:r>
                      <a:r>
                        <a:rPr lang="en-IN" sz="11500" b="1" u="none" strike="noStrike" cap="none" dirty="0">
                          <a:solidFill>
                            <a:srgbClr val="95B3D7"/>
                          </a:solidFill>
                          <a:latin typeface="Times New Roman" panose="02020603050405020304" pitchFamily="18" charset="0"/>
                          <a:ea typeface="Cambria"/>
                          <a:cs typeface="Times New Roman" panose="02020603050405020304" pitchFamily="18" charset="0"/>
                          <a:sym typeface="Cambria"/>
                        </a:rPr>
                        <a:t>-P1</a:t>
                      </a:r>
                      <a:r>
                        <a:rPr lang="en-IN" sz="11500" b="1" u="none" strike="noStrike" cap="none" dirty="0">
                          <a:solidFill>
                            <a:srgbClr val="95B3D7"/>
                          </a:solidFill>
                          <a:latin typeface="Cambria"/>
                          <a:ea typeface="Cambria"/>
                          <a:cs typeface="Cambria"/>
                          <a:sym typeface="Cambria"/>
                        </a:rPr>
                        <a:t>       </a:t>
                      </a:r>
                      <a:endParaRPr sz="11500" b="1" u="none" strike="noStrike" cap="none" dirty="0">
                        <a:solidFill>
                          <a:srgbClr val="95B3D7"/>
                        </a:solidFill>
                        <a:latin typeface="Cambria"/>
                        <a:ea typeface="Cambria"/>
                        <a:cs typeface="Cambria"/>
                        <a:sym typeface="Cambria"/>
                      </a:endParaRPr>
                    </a:p>
                  </a:txBody>
                  <a:tcPr marL="91450" marR="91450" marT="45725" marB="45725" anchor="ctr">
                    <a:lnR w="12700" cap="flat" cmpd="sng">
                      <a:solidFill>
                        <a:schemeClr val="dk1"/>
                      </a:solidFill>
                      <a:prstDash val="solid"/>
                      <a:round/>
                      <a:headEnd type="none" w="sm" len="sm"/>
                      <a:tailEnd type="none" w="sm" len="sm"/>
                    </a:lnR>
                    <a:solidFill>
                      <a:srgbClr val="4A452A"/>
                    </a:solidFill>
                  </a:tcPr>
                </a:tc>
                <a:tc>
                  <a:txBody>
                    <a:bodyPr/>
                    <a:lstStyle/>
                    <a:p>
                      <a:pPr marL="0" marR="0" lvl="0" indent="0" algn="ctr" rtl="0">
                        <a:lnSpc>
                          <a:spcPct val="100000"/>
                        </a:lnSpc>
                        <a:spcBef>
                          <a:spcPts val="0"/>
                        </a:spcBef>
                        <a:spcAft>
                          <a:spcPts val="0"/>
                        </a:spcAft>
                        <a:buClr>
                          <a:srgbClr val="000000"/>
                        </a:buClr>
                        <a:buSzPts val="8800"/>
                        <a:buFont typeface="Arial"/>
                        <a:buNone/>
                      </a:pPr>
                      <a:r>
                        <a:rPr lang="en-IN" sz="8800" u="none" strike="noStrike" cap="none" dirty="0" err="1">
                          <a:solidFill>
                            <a:schemeClr val="dk1"/>
                          </a:solidFill>
                          <a:latin typeface="Times New Roman" pitchFamily="18" charset="0"/>
                          <a:ea typeface="Cambria"/>
                          <a:cs typeface="Times New Roman" pitchFamily="18" charset="0"/>
                          <a:sym typeface="Cambria"/>
                        </a:rPr>
                        <a:t>Elephanta</a:t>
                      </a:r>
                      <a:r>
                        <a:rPr lang="en-IN" sz="8800" u="none" strike="noStrike" cap="none" dirty="0">
                          <a:solidFill>
                            <a:schemeClr val="dk1"/>
                          </a:solidFill>
                          <a:latin typeface="Times New Roman" pitchFamily="18" charset="0"/>
                          <a:ea typeface="Cambria"/>
                          <a:cs typeface="Times New Roman" pitchFamily="18" charset="0"/>
                          <a:sym typeface="Cambria"/>
                        </a:rPr>
                        <a:t> Quiz</a:t>
                      </a:r>
                      <a:endParaRPr sz="8800" b="1" u="none" strike="noStrike" cap="none" dirty="0">
                        <a:solidFill>
                          <a:schemeClr val="dk1"/>
                        </a:solidFill>
                        <a:latin typeface="Times New Roman" pitchFamily="18" charset="0"/>
                        <a:ea typeface="Cambria"/>
                        <a:cs typeface="Times New Roman" pitchFamily="18" charset="0"/>
                        <a:sym typeface="Cambria"/>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bl>
          </a:graphicData>
        </a:graphic>
      </p:graphicFrame>
      <p:graphicFrame>
        <p:nvGraphicFramePr>
          <p:cNvPr id="95" name="Google Shape;95;p1"/>
          <p:cNvGraphicFramePr/>
          <p:nvPr>
            <p:extLst>
              <p:ext uri="{D42A27DB-BD31-4B8C-83A1-F6EECF244321}">
                <p14:modId xmlns:p14="http://schemas.microsoft.com/office/powerpoint/2010/main" val="536045912"/>
              </p:ext>
            </p:extLst>
          </p:nvPr>
        </p:nvGraphicFramePr>
        <p:xfrm>
          <a:off x="14925453" y="5041999"/>
          <a:ext cx="16127800" cy="2042100"/>
        </p:xfrm>
        <a:graphic>
          <a:graphicData uri="http://schemas.openxmlformats.org/drawingml/2006/table">
            <a:tbl>
              <a:tblPr>
                <a:noFill/>
                <a:tableStyleId>{70471533-729A-4A05-A06A-2DBB11EED29A}</a:tableStyleId>
              </a:tblPr>
              <a:tblGrid>
                <a:gridCol w="7729143">
                  <a:extLst>
                    <a:ext uri="{9D8B030D-6E8A-4147-A177-3AD203B41FA5}">
                      <a16:colId xmlns:a16="http://schemas.microsoft.com/office/drawing/2014/main" val="20000"/>
                    </a:ext>
                  </a:extLst>
                </a:gridCol>
                <a:gridCol w="8398657">
                  <a:extLst>
                    <a:ext uri="{9D8B030D-6E8A-4147-A177-3AD203B41FA5}">
                      <a16:colId xmlns:a16="http://schemas.microsoft.com/office/drawing/2014/main" val="20001"/>
                    </a:ext>
                  </a:extLst>
                </a:gridCol>
              </a:tblGrid>
              <a:tr h="925689">
                <a:tc>
                  <a:txBody>
                    <a:bodyPr/>
                    <a:lstStyle/>
                    <a:p>
                      <a:pPr marL="0" lvl="0" indent="0" algn="l" rtl="0">
                        <a:spcBef>
                          <a:spcPts val="0"/>
                        </a:spcBef>
                        <a:spcAft>
                          <a:spcPts val="0"/>
                        </a:spcAft>
                        <a:buNone/>
                      </a:pPr>
                      <a:r>
                        <a:rPr lang="en-GB" sz="4000" b="1" dirty="0">
                          <a:latin typeface="Times New Roman" pitchFamily="18" charset="0"/>
                          <a:cs typeface="Times New Roman" pitchFamily="18" charset="0"/>
                        </a:rPr>
                        <a:t>1</a:t>
                      </a:r>
                      <a:r>
                        <a:rPr lang="en-GB" sz="4800" b="1" dirty="0">
                          <a:latin typeface="Times New Roman" pitchFamily="18" charset="0"/>
                          <a:cs typeface="Times New Roman" pitchFamily="18" charset="0"/>
                        </a:rPr>
                        <a:t>. </a:t>
                      </a:r>
                      <a:r>
                        <a:rPr lang="en-GB" sz="4000" b="1" dirty="0">
                          <a:latin typeface="Times New Roman" pitchFamily="18" charset="0"/>
                          <a:cs typeface="Times New Roman" pitchFamily="18" charset="0"/>
                        </a:rPr>
                        <a:t>Jatin Maurya (2304030100809)</a:t>
                      </a:r>
                      <a:endParaRPr sz="4000" b="1" dirty="0">
                        <a:latin typeface="Times New Roman" pitchFamily="18" charset="0"/>
                        <a:cs typeface="Times New Roman" pitchFamily="18" charset="0"/>
                      </a:endParaRPr>
                    </a:p>
                  </a:txBody>
                  <a:tcPr marL="91425" marR="91425" marT="91425" marB="91425">
                    <a:lnL w="19050" cap="flat" cmpd="sng">
                      <a:noFill/>
                      <a:prstDash val="solid"/>
                      <a:round/>
                      <a:headEnd type="none" w="sm" len="sm"/>
                      <a:tailEnd type="none" w="sm" len="sm"/>
                    </a:lnL>
                    <a:lnR w="19050" cap="flat" cmpd="sng">
                      <a:noFill/>
                      <a:prstDash val="solid"/>
                      <a:round/>
                      <a:headEnd type="none" w="sm" len="sm"/>
                      <a:tailEnd type="none" w="sm" len="sm"/>
                    </a:lnR>
                    <a:lnT w="19050" cap="flat" cmpd="sng">
                      <a:noFill/>
                      <a:prstDash val="solid"/>
                      <a:round/>
                      <a:headEnd type="none" w="sm" len="sm"/>
                      <a:tailEnd type="none" w="sm" len="sm"/>
                    </a:lnT>
                    <a:lnB w="19050" cap="flat" cmpd="sng" algn="ctr">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4000" b="1"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a:rPr>
                        <a:t>2</a:t>
                      </a:r>
                      <a:r>
                        <a:rPr kumimoji="0" lang="en-GB" sz="4800" b="1"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a:rPr>
                        <a:t>. </a:t>
                      </a:r>
                      <a:r>
                        <a:rPr kumimoji="0" lang="en-GB" sz="4000" b="1"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a:rPr>
                        <a:t>Falguni Solanki (2304030101696)</a:t>
                      </a:r>
                      <a:endParaRPr kumimoji="0" lang="en-GB" sz="3200" b="1"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a:endParaRPr>
                    </a:p>
                    <a:p>
                      <a:pPr marL="0" lvl="0" indent="0" algn="l" rtl="0">
                        <a:spcBef>
                          <a:spcPts val="0"/>
                        </a:spcBef>
                        <a:spcAft>
                          <a:spcPts val="0"/>
                        </a:spcAft>
                        <a:buNone/>
                      </a:pPr>
                      <a:endParaRPr b="1" dirty="0">
                        <a:latin typeface="Constantia" panose="02030602050306030303" pitchFamily="18" charset="0"/>
                      </a:endParaRPr>
                    </a:p>
                  </a:txBody>
                  <a:tcPr marL="91425" marR="91425" marT="91425" marB="91425">
                    <a:lnL w="19050" cap="flat" cmpd="sng">
                      <a:noFill/>
                      <a:prstDash val="solid"/>
                      <a:round/>
                      <a:headEnd type="none" w="sm" len="sm"/>
                      <a:tailEnd type="none" w="sm" len="sm"/>
                    </a:lnL>
                    <a:lnR w="19050" cap="flat" cmpd="sng">
                      <a:noFill/>
                      <a:prstDash val="solid"/>
                      <a:round/>
                      <a:headEnd type="none" w="sm" len="sm"/>
                      <a:tailEnd type="none" w="sm" len="sm"/>
                    </a:lnR>
                    <a:lnT w="19050" cap="flat" cmpd="sng">
                      <a:noFill/>
                      <a:prstDash val="solid"/>
                      <a:round/>
                      <a:headEnd type="none" w="sm" len="sm"/>
                      <a:tailEnd type="none" w="sm" len="sm"/>
                    </a:lnT>
                    <a:lnB w="19050" cap="flat" cmpd="sng" algn="ctr">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662192">
                <a:tc>
                  <a:txBody>
                    <a:bodyPr/>
                    <a:lstStyle/>
                    <a:p>
                      <a:pPr marL="0" lvl="0" indent="0" algn="l" rtl="0">
                        <a:spcBef>
                          <a:spcPts val="0"/>
                        </a:spcBef>
                        <a:spcAft>
                          <a:spcPts val="0"/>
                        </a:spcAft>
                        <a:buNone/>
                      </a:pPr>
                      <a:r>
                        <a:rPr lang="en-GB" sz="4000" b="1" dirty="0">
                          <a:latin typeface="Times New Roman" pitchFamily="18" charset="0"/>
                          <a:cs typeface="Times New Roman" pitchFamily="18" charset="0"/>
                        </a:rPr>
                        <a:t>3</a:t>
                      </a:r>
                      <a:r>
                        <a:rPr lang="en-GB" sz="4800" b="1" dirty="0">
                          <a:latin typeface="Times New Roman" pitchFamily="18" charset="0"/>
                          <a:cs typeface="Times New Roman" pitchFamily="18" charset="0"/>
                        </a:rPr>
                        <a:t>.</a:t>
                      </a:r>
                      <a:r>
                        <a:rPr lang="en-GB" sz="4000" b="1" dirty="0">
                          <a:latin typeface="Times New Roman" pitchFamily="18" charset="0"/>
                          <a:cs typeface="Times New Roman" pitchFamily="18" charset="0"/>
                        </a:rPr>
                        <a:t> </a:t>
                      </a:r>
                      <a:r>
                        <a:rPr lang="en-GB" sz="4000" b="1" dirty="0" err="1">
                          <a:latin typeface="Times New Roman" pitchFamily="18" charset="0"/>
                          <a:cs typeface="Times New Roman" pitchFamily="18" charset="0"/>
                        </a:rPr>
                        <a:t>Henil</a:t>
                      </a:r>
                      <a:r>
                        <a:rPr lang="en-GB" sz="4000" b="1" dirty="0">
                          <a:latin typeface="Times New Roman" pitchFamily="18" charset="0"/>
                          <a:cs typeface="Times New Roman" pitchFamily="18" charset="0"/>
                        </a:rPr>
                        <a:t> </a:t>
                      </a:r>
                      <a:r>
                        <a:rPr lang="en-GB" sz="4000" b="1" dirty="0" err="1">
                          <a:latin typeface="Times New Roman" pitchFamily="18" charset="0"/>
                          <a:cs typeface="Times New Roman" pitchFamily="18" charset="0"/>
                        </a:rPr>
                        <a:t>Davariya</a:t>
                      </a:r>
                      <a:r>
                        <a:rPr lang="en-GB" sz="4000" b="1" dirty="0">
                          <a:latin typeface="Times New Roman" pitchFamily="18" charset="0"/>
                          <a:cs typeface="Times New Roman" pitchFamily="18" charset="0"/>
                        </a:rPr>
                        <a:t>(</a:t>
                      </a:r>
                      <a:r>
                        <a:rPr lang="en-IN" sz="4000" b="1"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2304030100292</a:t>
                      </a:r>
                      <a:r>
                        <a:rPr lang="en-GB" sz="4000" b="1" dirty="0">
                          <a:latin typeface="Times New Roman" pitchFamily="18" charset="0"/>
                          <a:cs typeface="Times New Roman" pitchFamily="18" charset="0"/>
                        </a:rPr>
                        <a:t>)</a:t>
                      </a:r>
                      <a:endParaRPr sz="4000" b="1" dirty="0">
                        <a:latin typeface="Times New Roman" pitchFamily="18" charset="0"/>
                        <a:cs typeface="Times New Roman" pitchFamily="18" charset="0"/>
                      </a:endParaRPr>
                    </a:p>
                  </a:txBody>
                  <a:tcPr marL="91425" marR="91425" marT="91425" marB="91425">
                    <a:lnL w="19050" cap="flat" cmpd="sng">
                      <a:noFill/>
                      <a:prstDash val="solid"/>
                      <a:round/>
                      <a:headEnd type="none" w="sm" len="sm"/>
                      <a:tailEnd type="none" w="sm" len="sm"/>
                    </a:lnL>
                    <a:lnR w="19050" cap="flat" cmpd="sng">
                      <a:noFill/>
                      <a:prstDash val="solid"/>
                      <a:round/>
                      <a:headEnd type="none" w="sm" len="sm"/>
                      <a:tailEnd type="none" w="sm" len="sm"/>
                    </a:lnR>
                    <a:lnT w="19050" cap="flat" cmpd="sng">
                      <a:noFill/>
                      <a:prstDash val="solid"/>
                      <a:round/>
                      <a:headEnd type="none" w="sm" len="sm"/>
                      <a:tailEnd type="none" w="sm" len="sm"/>
                    </a:lnT>
                    <a:lnB w="19050"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GB" sz="4000" b="1"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a:endParaRPr>
                    </a:p>
                  </a:txBody>
                  <a:tcPr marL="91425" marR="91425" marT="91425" marB="91425">
                    <a:lnL w="19050" cap="flat" cmpd="sng">
                      <a:noFill/>
                      <a:prstDash val="solid"/>
                      <a:round/>
                      <a:headEnd type="none" w="sm" len="sm"/>
                      <a:tailEnd type="none" w="sm" len="sm"/>
                    </a:lnL>
                    <a:lnR w="19050" cap="flat" cmpd="sng">
                      <a:noFill/>
                      <a:prstDash val="solid"/>
                      <a:round/>
                      <a:headEnd type="none" w="sm" len="sm"/>
                      <a:tailEnd type="none" w="sm" len="sm"/>
                    </a:lnR>
                    <a:lnT w="19050" cap="flat" cmpd="sng">
                      <a:noFill/>
                      <a:prstDash val="solid"/>
                      <a:round/>
                      <a:headEnd type="none" w="sm" len="sm"/>
                      <a:tailEnd type="none" w="sm" len="sm"/>
                    </a:lnT>
                    <a:lnB w="19050"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2772" y="5244918"/>
            <a:ext cx="11540360" cy="3678363"/>
          </a:xfrm>
          <a:prstGeom prst="rect">
            <a:avLst/>
          </a:prstGeom>
        </p:spPr>
      </p:pic>
      <p:pic>
        <p:nvPicPr>
          <p:cNvPr id="4" name="Picture 3">
            <a:extLst>
              <a:ext uri="{FF2B5EF4-FFF2-40B4-BE49-F238E27FC236}">
                <a16:creationId xmlns:a16="http://schemas.microsoft.com/office/drawing/2014/main" id="{00FD7ABB-00CA-4341-C053-495D48B33462}"/>
              </a:ext>
            </a:extLst>
          </p:cNvPr>
          <p:cNvPicPr>
            <a:picLocks noChangeAspect="1"/>
          </p:cNvPicPr>
          <p:nvPr/>
        </p:nvPicPr>
        <p:blipFill>
          <a:blip r:embed="rId5"/>
          <a:srcRect b="12622"/>
          <a:stretch/>
        </p:blipFill>
        <p:spPr>
          <a:xfrm>
            <a:off x="17753760" y="25680433"/>
            <a:ext cx="14032073" cy="5916426"/>
          </a:xfrm>
          <a:prstGeom prst="rect">
            <a:avLst/>
          </a:prstGeom>
        </p:spPr>
      </p:pic>
      <p:pic>
        <p:nvPicPr>
          <p:cNvPr id="5" name="Picture 4">
            <a:extLst>
              <a:ext uri="{FF2B5EF4-FFF2-40B4-BE49-F238E27FC236}">
                <a16:creationId xmlns:a16="http://schemas.microsoft.com/office/drawing/2014/main" id="{C6A7A095-7440-D980-B2CE-952572F31F31}"/>
              </a:ext>
            </a:extLst>
          </p:cNvPr>
          <p:cNvPicPr>
            <a:picLocks noChangeAspect="1"/>
          </p:cNvPicPr>
          <p:nvPr/>
        </p:nvPicPr>
        <p:blipFill>
          <a:blip r:embed="rId6"/>
          <a:stretch>
            <a:fillRect/>
          </a:stretch>
        </p:blipFill>
        <p:spPr>
          <a:xfrm>
            <a:off x="16764120" y="11620452"/>
            <a:ext cx="15467700" cy="1070602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497</Words>
  <Application>Microsoft Office PowerPoint</Application>
  <PresentationFormat>Custom</PresentationFormat>
  <Paragraphs>52</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Cambria</vt:lpstr>
      <vt:lpstr>Constantia</vt:lpstr>
      <vt:lpstr>Noto Sans Symbols</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HOD</dc:creator>
  <cp:lastModifiedBy>Jatin Maurya</cp:lastModifiedBy>
  <cp:revision>17</cp:revision>
  <dcterms:modified xsi:type="dcterms:W3CDTF">2024-10-05T14:28:08Z</dcterms:modified>
</cp:coreProperties>
</file>