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9" r:id="rId8"/>
    <p:sldId id="266" r:id="rId9"/>
    <p:sldId id="270" r:id="rId10"/>
    <p:sldId id="261" r:id="rId11"/>
    <p:sldId id="271" r:id="rId12"/>
    <p:sldId id="268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115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3843CF-C8EB-4479-A06C-D29B7E307D28}" type="datetimeFigureOut">
              <a:rPr lang="en-US" smtClean="0"/>
              <a:pPr/>
              <a:t>12/10/2015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E091D3-01E5-4474-A437-8EB1EABC217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ignite.org/globalcityteams/actioncluster/" TargetMode="External"/><Relationship Id="rId2" Type="http://schemas.openxmlformats.org/officeDocument/2006/relationships/hyperlink" Target="https://www.youtube.com/watch?v=_AlcRoqS65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7772400" cy="1470025"/>
          </a:xfrm>
        </p:spPr>
        <p:txBody>
          <a:bodyPr>
            <a:noAutofit/>
          </a:bodyPr>
          <a:lstStyle/>
          <a:p>
            <a:r>
              <a:rPr lang="en-IN" sz="5400" b="1" i="1" dirty="0"/>
              <a:t>Response time reduction during Heart attack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86614" cy="17526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600" b="1" dirty="0" smtClean="0"/>
              <a:t>-Rajani Maurya</a:t>
            </a:r>
          </a:p>
          <a:p>
            <a:endParaRPr lang="en-US" sz="4600" b="1" dirty="0"/>
          </a:p>
          <a:p>
            <a:r>
              <a:rPr lang="en-US" sz="4600" b="1" dirty="0" smtClean="0"/>
              <a:t>Under  guidance of </a:t>
            </a:r>
            <a:r>
              <a:rPr lang="en-US" sz="4600" b="1" dirty="0" smtClean="0"/>
              <a:t>Dr. Kal </a:t>
            </a:r>
            <a:r>
              <a:rPr lang="en-US" sz="4600" b="1" dirty="0" smtClean="0"/>
              <a:t>Bugrara</a:t>
            </a:r>
            <a:endParaRPr lang="en-IN" sz="4600" b="1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5001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Additional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sz="3100" dirty="0" smtClean="0"/>
              <a:t>Alarm </a:t>
            </a:r>
            <a:r>
              <a:rPr lang="en-US" sz="3100" dirty="0" smtClean="0"/>
              <a:t>sound when emergency arises</a:t>
            </a:r>
            <a:r>
              <a:rPr lang="en-IN" sz="3100" dirty="0" smtClean="0"/>
              <a:t/>
            </a:r>
            <a:br>
              <a:rPr lang="en-IN" sz="3100" dirty="0" smtClean="0"/>
            </a:b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1026" name="Picture 2" descr="D:\AED\Project\Screenshots\Emergency Alarm 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7000924" cy="4379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 Status Update from All Organizations</a:t>
            </a:r>
            <a:endParaRPr lang="en-IN" dirty="0"/>
          </a:p>
        </p:txBody>
      </p:sp>
      <p:pic>
        <p:nvPicPr>
          <p:cNvPr id="4" name="Content Placeholder 3" descr="Admin Raise Request and View Statu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95" y="2571744"/>
            <a:ext cx="8925733" cy="27860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Patient Vital Sign History Chart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 descr="D:\AED\Project\Screenshots\Vital Sign History Char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5895" y="1935163"/>
            <a:ext cx="7912210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TED Talk: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https://www.youtube.com/watch?v=_AlcRoqS65E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 Ignite: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https://www.us-ignite.org/globalcityteams/actioncluster/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83188"/>
          </a:xfrm>
        </p:spPr>
        <p:txBody>
          <a:bodyPr>
            <a:normAutofit/>
          </a:bodyPr>
          <a:lstStyle/>
          <a:p>
            <a:r>
              <a:rPr lang="en-US" b="1" dirty="0" smtClean="0"/>
              <a:t>Thank you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Key Roles</a:t>
            </a:r>
          </a:p>
          <a:p>
            <a:r>
              <a:rPr lang="en-US" dirty="0" smtClean="0"/>
              <a:t>Key Features</a:t>
            </a:r>
          </a:p>
          <a:p>
            <a:r>
              <a:rPr lang="en-US" dirty="0" smtClean="0"/>
              <a:t>Additional Features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Patients </a:t>
            </a:r>
            <a:r>
              <a:rPr lang="en-IN" dirty="0"/>
              <a:t>with heart condition need immediate help in case of heart attack. The time between an attack and medical support is very crucial which should be reduced as much as possible.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	Hospitals </a:t>
            </a:r>
            <a:r>
              <a:rPr lang="en-IN" dirty="0"/>
              <a:t>can provide the patients with IOT devices which are capable of detecting heart attack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This sensor monitors pulse rate, blood pressure and other vital signs and maintains history of this data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	</a:t>
            </a:r>
            <a:r>
              <a:rPr lang="en-IN" dirty="0" smtClean="0"/>
              <a:t>In </a:t>
            </a:r>
            <a:r>
              <a:rPr lang="en-IN" dirty="0"/>
              <a:t>case of irregularities in these vital signs, the sensor will immediately send the information to the hospital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	</a:t>
            </a:r>
            <a:r>
              <a:rPr lang="en-IN" dirty="0" smtClean="0"/>
              <a:t>Sending </a:t>
            </a:r>
            <a:r>
              <a:rPr lang="en-IN" dirty="0"/>
              <a:t>ambulance, </a:t>
            </a:r>
            <a:r>
              <a:rPr lang="en-IN" dirty="0" smtClean="0"/>
              <a:t>scheduling </a:t>
            </a:r>
            <a:r>
              <a:rPr lang="en-IN" dirty="0"/>
              <a:t>medical staff of hospital required in case of heart attack eventually reducing response time with the help of IOT.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Model</a:t>
            </a:r>
            <a:endParaRPr lang="en-IN" dirty="0"/>
          </a:p>
        </p:txBody>
      </p:sp>
      <p:pic>
        <p:nvPicPr>
          <p:cNvPr id="6" name="Content Placeholder 5" descr="Latest_Object_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8670"/>
            <a:ext cx="8929718" cy="5500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Patient (Sensor)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Hospital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Organizations in Hospital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Hospital Administrator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Ambulance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Nurse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Doctor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Lab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Key Roles 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6" name="Content Placeholder 5" descr="Hospital Adm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Key Roles</a:t>
            </a:r>
            <a:endParaRPr lang="en-IN" dirty="0"/>
          </a:p>
        </p:txBody>
      </p:sp>
      <p:pic>
        <p:nvPicPr>
          <p:cNvPr id="6" name="Content Placeholder 5" descr="Nurse Ro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474" y="1935163"/>
            <a:ext cx="742105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Key Roles</a:t>
            </a:r>
            <a:endParaRPr lang="en-IN" dirty="0"/>
          </a:p>
        </p:txBody>
      </p:sp>
      <p:pic>
        <p:nvPicPr>
          <p:cNvPr id="4" name="Content Placeholder 3" descr="Doctor Ro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362" y="1935163"/>
            <a:ext cx="737527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74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Response time reduction during Heart attack</vt:lpstr>
      <vt:lpstr>OBJECTIVE</vt:lpstr>
      <vt:lpstr>Problem Statement</vt:lpstr>
      <vt:lpstr>Proposed Solution</vt:lpstr>
      <vt:lpstr>Object Model</vt:lpstr>
      <vt:lpstr>Key Roles</vt:lpstr>
      <vt:lpstr>Project Key Roles  </vt:lpstr>
      <vt:lpstr>Project Key Roles</vt:lpstr>
      <vt:lpstr>Project Key Roles</vt:lpstr>
      <vt:lpstr>   Additional Features Alarm sound when emergency arises </vt:lpstr>
      <vt:lpstr>Request Status Update from All Organizations</vt:lpstr>
      <vt:lpstr> Patient Vital Sign History Chart </vt:lpstr>
      <vt:lpstr>References</vt:lpstr>
      <vt:lpstr>Thank you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reduction during Heart attack</dc:title>
  <dc:creator>ravidra</dc:creator>
  <cp:lastModifiedBy>ravidra</cp:lastModifiedBy>
  <cp:revision>34</cp:revision>
  <dcterms:created xsi:type="dcterms:W3CDTF">2015-12-10T21:21:25Z</dcterms:created>
  <dcterms:modified xsi:type="dcterms:W3CDTF">2015-12-11T01:47:26Z</dcterms:modified>
</cp:coreProperties>
</file>