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3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86481" autoAdjust="0"/>
  </p:normalViewPr>
  <p:slideViewPr>
    <p:cSldViewPr snapToGrid="0" snapToObjects="1">
      <p:cViewPr varScale="1">
        <p:scale>
          <a:sx n="64" d="100"/>
          <a:sy n="64" d="100"/>
        </p:scale>
        <p:origin x="9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www.beerhistory.com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not a test file. Lucene Core, our flagship sub-project, provides Java-based indexing and search technology, as well as spellchecking, hit highlighting and advanced analysis/tokenization capabilities55BC </a:t>
            </a:r>
            <a:r>
              <a:rPr lang="en-US" dirty="0" smtClean="0"/>
              <a:t>Romans brought beer to Europe</a:t>
            </a:r>
          </a:p>
          <a:p>
            <a:r>
              <a:rPr lang="en-US" dirty="0" smtClean="0"/>
              <a:t>Tester </a:t>
            </a:r>
            <a:r>
              <a:rPr lang="en-US" smtClean="0"/>
              <a:t>created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278</TotalTime>
  <Words>42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Calisto MT</vt:lpstr>
      <vt:lpstr>Story</vt:lpstr>
      <vt:lpstr>www.beerhistory.com</vt:lpstr>
    </vt:vector>
  </TitlesOfParts>
  <Company>Two Dot Solutions,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Walmart.com SRCR Process</dc:title>
  <dc:creator>Rick Crawford</dc:creator>
  <cp:lastModifiedBy>RAJANI MAURYA</cp:lastModifiedBy>
  <cp:revision>51</cp:revision>
  <dcterms:created xsi:type="dcterms:W3CDTF">2011-08-12T03:10:46Z</dcterms:created>
  <dcterms:modified xsi:type="dcterms:W3CDTF">2017-08-19T06:10:33Z</dcterms:modified>
</cp:coreProperties>
</file>