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0"/>
  </p:notesMasterIdLst>
  <p:sldIdLst>
    <p:sldId id="256" r:id="rId3"/>
    <p:sldId id="257" r:id="rId4"/>
    <p:sldId id="259" r:id="rId5"/>
    <p:sldId id="260" r:id="rId6"/>
    <p:sldId id="297" r:id="rId7"/>
    <p:sldId id="264" r:id="rId8"/>
    <p:sldId id="298" r:id="rId9"/>
    <p:sldId id="299" r:id="rId10"/>
    <p:sldId id="300" r:id="rId11"/>
    <p:sldId id="302" r:id="rId12"/>
    <p:sldId id="263" r:id="rId13"/>
    <p:sldId id="294" r:id="rId14"/>
    <p:sldId id="265" r:id="rId15"/>
    <p:sldId id="301" r:id="rId16"/>
    <p:sldId id="267" r:id="rId17"/>
    <p:sldId id="268" r:id="rId18"/>
    <p:sldId id="293" r:id="rId19"/>
  </p:sldIdLst>
  <p:sldSz cx="9144000" cy="5143500" type="screen16x9"/>
  <p:notesSz cx="6858000" cy="9144000"/>
  <p:embeddedFontLst>
    <p:embeddedFont>
      <p:font typeface="Algerian" panose="04020705040A02060702" pitchFamily="82" charset="0"/>
      <p:regular r:id="rId21"/>
    </p:embeddedFont>
    <p:embeddedFont>
      <p:font typeface="Be Vietnam Pro" panose="020B0604020202020204" charset="0"/>
      <p:regular r:id="rId22"/>
      <p:bold r:id="rId23"/>
      <p:italic r:id="rId24"/>
      <p:boldItalic r:id="rId25"/>
    </p:embeddedFont>
    <p:embeddedFont>
      <p:font typeface="Bookman Old Style" panose="02050604050505020204" pitchFamily="18" charset="0"/>
      <p:regular r:id="rId26"/>
      <p:bold r:id="rId27"/>
      <p:italic r:id="rId28"/>
      <p:boldItalic r:id="rId29"/>
    </p:embeddedFont>
    <p:embeddedFont>
      <p:font typeface="Manrope Medium" panose="020B0604020202020204" charset="0"/>
      <p:regular r:id="rId30"/>
      <p:bold r:id="rId31"/>
    </p:embeddedFont>
    <p:embeddedFont>
      <p:font typeface="McLaren"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CE5C6-488F-C52B-8114-66A4BE05F923}" v="206" dt="2024-11-25T21:53:23.717"/>
    <p1510:client id="{A917A6E4-075E-681F-C642-8B61E1BC0329}" v="40" dt="2024-11-27T14:01:37.650"/>
  </p1510:revLst>
</p1510:revInfo>
</file>

<file path=ppt/tableStyles.xml><?xml version="1.0" encoding="utf-8"?>
<a:tblStyleLst xmlns:a="http://schemas.openxmlformats.org/drawingml/2006/main" def="{96DB10A6-9FEE-483E-88ED-665F1016EE29}">
  <a:tblStyle styleId="{96DB10A6-9FEE-483E-88ED-665F1016EE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94685" autoAdjust="0"/>
  </p:normalViewPr>
  <p:slideViewPr>
    <p:cSldViewPr>
      <p:cViewPr>
        <p:scale>
          <a:sx n="120" d="100"/>
          <a:sy n="120" d="100"/>
        </p:scale>
        <p:origin x="-374"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1566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a818a6b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a818a6b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32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a56195b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a56195bd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a56195b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a56195bd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08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b706bd00b_2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b706bd00b_2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b706bd00b_2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b706bd00b_2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23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706bd00b_2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706bd00b_2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b706bd00b_2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b706bd00b_2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b706bd00b_2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b706bd00b_2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51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11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522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47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 name="Google Shape;10;p2"/>
          <p:cNvSpPr txBox="1">
            <a:spLocks noGrp="1"/>
          </p:cNvSpPr>
          <p:nvPr>
            <p:ph type="ctrTitle"/>
          </p:nvPr>
        </p:nvSpPr>
        <p:spPr>
          <a:xfrm>
            <a:off x="1142072" y="1590375"/>
            <a:ext cx="4066800" cy="1652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Be Vietnam Pro"/>
                <a:ea typeface="Be Vietnam Pro"/>
                <a:cs typeface="Be Vietnam Pro"/>
                <a:sym typeface="Be Vietnam Pr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38347" y="3331838"/>
            <a:ext cx="3074100" cy="623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p:nvPr/>
        </p:nvSpPr>
        <p:spPr>
          <a:xfrm>
            <a:off x="325200" y="325200"/>
            <a:ext cx="8493600" cy="4493100"/>
          </a:xfrm>
          <a:prstGeom prst="roundRect">
            <a:avLst>
              <a:gd name="adj" fmla="val 4260"/>
            </a:avLst>
          </a:prstGeom>
          <a:solidFill>
            <a:srgbClr val="F9F9F9"/>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45" name="Google Shape;4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
        <p:cNvGrpSpPr/>
        <p:nvPr/>
      </p:nvGrpSpPr>
      <p:grpSpPr>
        <a:xfrm>
          <a:off x="0" y="0"/>
          <a:ext cx="0" cy="0"/>
          <a:chOff x="0" y="0"/>
          <a:chExt cx="0" cy="0"/>
        </a:xfrm>
      </p:grpSpPr>
      <p:sp>
        <p:nvSpPr>
          <p:cNvPr id="49" name="Google Shape;49;p1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50" name="Google Shape;50;p1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51" name="Google Shape;51;p13"/>
          <p:cNvSpPr txBox="1">
            <a:spLocks noGrp="1"/>
          </p:cNvSpPr>
          <p:nvPr>
            <p:ph type="ctrTitle" idx="2"/>
          </p:nvPr>
        </p:nvSpPr>
        <p:spPr>
          <a:xfrm>
            <a:off x="1857700" y="253335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2" name="Google Shape;52;p13"/>
          <p:cNvSpPr txBox="1">
            <a:spLocks noGrp="1"/>
          </p:cNvSpPr>
          <p:nvPr>
            <p:ph type="ctrTitle" idx="3"/>
          </p:nvPr>
        </p:nvSpPr>
        <p:spPr>
          <a:xfrm>
            <a:off x="3662850" y="253335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3" name="Google Shape;53;p13"/>
          <p:cNvSpPr txBox="1">
            <a:spLocks noGrp="1"/>
          </p:cNvSpPr>
          <p:nvPr>
            <p:ph type="ctrTitle" idx="4"/>
          </p:nvPr>
        </p:nvSpPr>
        <p:spPr>
          <a:xfrm>
            <a:off x="5468000" y="253335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4" name="Google Shape;54;p13"/>
          <p:cNvSpPr txBox="1">
            <a:spLocks noGrp="1"/>
          </p:cNvSpPr>
          <p:nvPr>
            <p:ph type="ctrTitle" idx="5"/>
          </p:nvPr>
        </p:nvSpPr>
        <p:spPr>
          <a:xfrm>
            <a:off x="6370575" y="384880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5" name="Google Shape;55;p13"/>
          <p:cNvSpPr txBox="1">
            <a:spLocks noGrp="1"/>
          </p:cNvSpPr>
          <p:nvPr>
            <p:ph type="ctrTitle" idx="6"/>
          </p:nvPr>
        </p:nvSpPr>
        <p:spPr>
          <a:xfrm>
            <a:off x="4565425" y="384880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6" name="Google Shape;56;p13"/>
          <p:cNvSpPr txBox="1">
            <a:spLocks noGrp="1"/>
          </p:cNvSpPr>
          <p:nvPr>
            <p:ph type="ctrTitle" idx="7"/>
          </p:nvPr>
        </p:nvSpPr>
        <p:spPr>
          <a:xfrm>
            <a:off x="2760275" y="384880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7" name="Google Shape;57;p13"/>
          <p:cNvSpPr txBox="1">
            <a:spLocks noGrp="1"/>
          </p:cNvSpPr>
          <p:nvPr>
            <p:ph type="ctrTitle" idx="8"/>
          </p:nvPr>
        </p:nvSpPr>
        <p:spPr>
          <a:xfrm>
            <a:off x="955125" y="3848800"/>
            <a:ext cx="1818300" cy="447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1600"/>
              <a:buNone/>
              <a:defRPr sz="1600">
                <a:latin typeface="Be Vietnam Pro"/>
                <a:ea typeface="Be Vietnam Pro"/>
                <a:cs typeface="Be Vietnam Pro"/>
                <a:sym typeface="Be Vietnam Pro"/>
              </a:defRPr>
            </a:lvl1pPr>
            <a:lvl2pPr lvl="1" algn="ctr" rtl="0">
              <a:spcBef>
                <a:spcPts val="0"/>
              </a:spcBef>
              <a:spcAft>
                <a:spcPts val="0"/>
              </a:spcAft>
              <a:buClr>
                <a:srgbClr val="191919"/>
              </a:buClr>
              <a:buSzPts val="1600"/>
              <a:buNone/>
              <a:defRPr sz="1600">
                <a:solidFill>
                  <a:srgbClr val="191919"/>
                </a:solidFill>
              </a:defRPr>
            </a:lvl2pPr>
            <a:lvl3pPr lvl="2" algn="ctr" rtl="0">
              <a:spcBef>
                <a:spcPts val="0"/>
              </a:spcBef>
              <a:spcAft>
                <a:spcPts val="0"/>
              </a:spcAft>
              <a:buClr>
                <a:srgbClr val="191919"/>
              </a:buClr>
              <a:buSzPts val="1600"/>
              <a:buNone/>
              <a:defRPr sz="1600">
                <a:solidFill>
                  <a:srgbClr val="191919"/>
                </a:solidFill>
              </a:defRPr>
            </a:lvl3pPr>
            <a:lvl4pPr lvl="3" algn="ctr" rtl="0">
              <a:spcBef>
                <a:spcPts val="0"/>
              </a:spcBef>
              <a:spcAft>
                <a:spcPts val="0"/>
              </a:spcAft>
              <a:buClr>
                <a:srgbClr val="191919"/>
              </a:buClr>
              <a:buSzPts val="1600"/>
              <a:buNone/>
              <a:defRPr sz="1600">
                <a:solidFill>
                  <a:srgbClr val="191919"/>
                </a:solidFill>
              </a:defRPr>
            </a:lvl4pPr>
            <a:lvl5pPr lvl="4" algn="ctr" rtl="0">
              <a:spcBef>
                <a:spcPts val="0"/>
              </a:spcBef>
              <a:spcAft>
                <a:spcPts val="0"/>
              </a:spcAft>
              <a:buClr>
                <a:srgbClr val="191919"/>
              </a:buClr>
              <a:buSzPts val="1600"/>
              <a:buNone/>
              <a:defRPr sz="1600">
                <a:solidFill>
                  <a:srgbClr val="191919"/>
                </a:solidFill>
              </a:defRPr>
            </a:lvl5pPr>
            <a:lvl6pPr lvl="5" algn="ctr" rtl="0">
              <a:spcBef>
                <a:spcPts val="0"/>
              </a:spcBef>
              <a:spcAft>
                <a:spcPts val="0"/>
              </a:spcAft>
              <a:buClr>
                <a:srgbClr val="191919"/>
              </a:buClr>
              <a:buSzPts val="1600"/>
              <a:buNone/>
              <a:defRPr sz="1600">
                <a:solidFill>
                  <a:srgbClr val="191919"/>
                </a:solidFill>
              </a:defRPr>
            </a:lvl6pPr>
            <a:lvl7pPr lvl="6" algn="ctr" rtl="0">
              <a:spcBef>
                <a:spcPts val="0"/>
              </a:spcBef>
              <a:spcAft>
                <a:spcPts val="0"/>
              </a:spcAft>
              <a:buClr>
                <a:srgbClr val="191919"/>
              </a:buClr>
              <a:buSzPts val="1600"/>
              <a:buNone/>
              <a:defRPr sz="1600">
                <a:solidFill>
                  <a:srgbClr val="191919"/>
                </a:solidFill>
              </a:defRPr>
            </a:lvl7pPr>
            <a:lvl8pPr lvl="7" algn="ctr" rtl="0">
              <a:spcBef>
                <a:spcPts val="0"/>
              </a:spcBef>
              <a:spcAft>
                <a:spcPts val="0"/>
              </a:spcAft>
              <a:buClr>
                <a:srgbClr val="191919"/>
              </a:buClr>
              <a:buSzPts val="1600"/>
              <a:buNone/>
              <a:defRPr sz="1600">
                <a:solidFill>
                  <a:srgbClr val="191919"/>
                </a:solidFill>
              </a:defRPr>
            </a:lvl8pPr>
            <a:lvl9pPr lvl="8" algn="ctr" rtl="0">
              <a:spcBef>
                <a:spcPts val="0"/>
              </a:spcBef>
              <a:spcAft>
                <a:spcPts val="0"/>
              </a:spcAft>
              <a:buClr>
                <a:srgbClr val="191919"/>
              </a:buClr>
              <a:buSzPts val="1600"/>
              <a:buNone/>
              <a:defRPr sz="1600">
                <a:solidFill>
                  <a:srgbClr val="191919"/>
                </a:solidFill>
              </a:defRPr>
            </a:lvl9pPr>
          </a:lstStyle>
          <a:p>
            <a:endParaRPr/>
          </a:p>
        </p:txBody>
      </p:sp>
      <p:sp>
        <p:nvSpPr>
          <p:cNvPr id="58" name="Google Shape;58;p13"/>
          <p:cNvSpPr txBox="1">
            <a:spLocks noGrp="1"/>
          </p:cNvSpPr>
          <p:nvPr>
            <p:ph type="title" idx="9" hasCustomPrompt="1"/>
          </p:nvPr>
        </p:nvSpPr>
        <p:spPr>
          <a:xfrm>
            <a:off x="2453700" y="1967647"/>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59" name="Google Shape;59;p13"/>
          <p:cNvSpPr txBox="1">
            <a:spLocks noGrp="1"/>
          </p:cNvSpPr>
          <p:nvPr>
            <p:ph type="title" idx="13" hasCustomPrompt="1"/>
          </p:nvPr>
        </p:nvSpPr>
        <p:spPr>
          <a:xfrm>
            <a:off x="4260150" y="1967647"/>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0" name="Google Shape;60;p13"/>
          <p:cNvSpPr txBox="1">
            <a:spLocks noGrp="1"/>
          </p:cNvSpPr>
          <p:nvPr>
            <p:ph type="title" idx="14" hasCustomPrompt="1"/>
          </p:nvPr>
        </p:nvSpPr>
        <p:spPr>
          <a:xfrm>
            <a:off x="6066600" y="1967647"/>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1" name="Google Shape;61;p13"/>
          <p:cNvSpPr txBox="1">
            <a:spLocks noGrp="1"/>
          </p:cNvSpPr>
          <p:nvPr>
            <p:ph type="title" idx="15" hasCustomPrompt="1"/>
          </p:nvPr>
        </p:nvSpPr>
        <p:spPr>
          <a:xfrm>
            <a:off x="1550475" y="3288685"/>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2" name="Google Shape;62;p13"/>
          <p:cNvSpPr txBox="1">
            <a:spLocks noGrp="1"/>
          </p:cNvSpPr>
          <p:nvPr>
            <p:ph type="title" idx="16" hasCustomPrompt="1"/>
          </p:nvPr>
        </p:nvSpPr>
        <p:spPr>
          <a:xfrm>
            <a:off x="3356925" y="3288685"/>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3" name="Google Shape;63;p13"/>
          <p:cNvSpPr txBox="1">
            <a:spLocks noGrp="1"/>
          </p:cNvSpPr>
          <p:nvPr>
            <p:ph type="title" idx="17" hasCustomPrompt="1"/>
          </p:nvPr>
        </p:nvSpPr>
        <p:spPr>
          <a:xfrm>
            <a:off x="5163375" y="3288685"/>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4" name="Google Shape;64;p13"/>
          <p:cNvSpPr txBox="1">
            <a:spLocks noGrp="1"/>
          </p:cNvSpPr>
          <p:nvPr>
            <p:ph type="title" idx="18" hasCustomPrompt="1"/>
          </p:nvPr>
        </p:nvSpPr>
        <p:spPr>
          <a:xfrm>
            <a:off x="6969825" y="3288685"/>
            <a:ext cx="619800" cy="44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500"/>
              <a:buNone/>
              <a:defRPr sz="16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5"/>
        <p:cNvGrpSpPr/>
        <p:nvPr/>
      </p:nvGrpSpPr>
      <p:grpSpPr>
        <a:xfrm>
          <a:off x="0" y="0"/>
          <a:ext cx="0" cy="0"/>
          <a:chOff x="0" y="0"/>
          <a:chExt cx="0" cy="0"/>
        </a:xfrm>
      </p:grpSpPr>
      <p:sp>
        <p:nvSpPr>
          <p:cNvPr id="66" name="Google Shape;66;p1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67" name="Google Shape;67;p14"/>
          <p:cNvSpPr txBox="1">
            <a:spLocks noGrp="1"/>
          </p:cNvSpPr>
          <p:nvPr>
            <p:ph type="body" idx="1"/>
          </p:nvPr>
        </p:nvSpPr>
        <p:spPr>
          <a:xfrm>
            <a:off x="869250" y="1609400"/>
            <a:ext cx="7405800" cy="2797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68" name="Google Shape;68;p14"/>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69"/>
        <p:cNvGrpSpPr/>
        <p:nvPr/>
      </p:nvGrpSpPr>
      <p:grpSpPr>
        <a:xfrm>
          <a:off x="0" y="0"/>
          <a:ext cx="0" cy="0"/>
          <a:chOff x="0" y="0"/>
          <a:chExt cx="0" cy="0"/>
        </a:xfrm>
      </p:grpSpPr>
      <p:sp>
        <p:nvSpPr>
          <p:cNvPr id="70" name="Google Shape;70;p1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1" name="Google Shape;71;p15"/>
          <p:cNvSpPr txBox="1">
            <a:spLocks noGrp="1"/>
          </p:cNvSpPr>
          <p:nvPr>
            <p:ph type="body" idx="1"/>
          </p:nvPr>
        </p:nvSpPr>
        <p:spPr>
          <a:xfrm>
            <a:off x="713225"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2" name="Google Shape;72;p15"/>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73"/>
        <p:cNvGrpSpPr/>
        <p:nvPr/>
      </p:nvGrpSpPr>
      <p:grpSpPr>
        <a:xfrm>
          <a:off x="0" y="0"/>
          <a:ext cx="0" cy="0"/>
          <a:chOff x="0" y="0"/>
          <a:chExt cx="0" cy="0"/>
        </a:xfrm>
      </p:grpSpPr>
      <p:sp>
        <p:nvSpPr>
          <p:cNvPr id="74" name="Google Shape;74;p1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5" name="Google Shape;75;p16"/>
          <p:cNvSpPr txBox="1">
            <a:spLocks noGrp="1"/>
          </p:cNvSpPr>
          <p:nvPr>
            <p:ph type="body" idx="1"/>
          </p:nvPr>
        </p:nvSpPr>
        <p:spPr>
          <a:xfrm>
            <a:off x="4572000"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6" name="Google Shape;76;p16"/>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7"/>
        <p:cNvGrpSpPr/>
        <p:nvPr/>
      </p:nvGrpSpPr>
      <p:grpSpPr>
        <a:xfrm>
          <a:off x="0" y="0"/>
          <a:ext cx="0" cy="0"/>
          <a:chOff x="0" y="0"/>
          <a:chExt cx="0" cy="0"/>
        </a:xfrm>
      </p:grpSpPr>
      <p:sp>
        <p:nvSpPr>
          <p:cNvPr id="78" name="Google Shape;78;p1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9" name="Google Shape;79;p17"/>
          <p:cNvSpPr txBox="1">
            <a:spLocks noGrp="1"/>
          </p:cNvSpPr>
          <p:nvPr>
            <p:ph type="subTitle" idx="1"/>
          </p:nvPr>
        </p:nvSpPr>
        <p:spPr>
          <a:xfrm>
            <a:off x="1246375" y="2334000"/>
            <a:ext cx="29868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0" name="Google Shape;80;p17"/>
          <p:cNvSpPr txBox="1">
            <a:spLocks noGrp="1"/>
          </p:cNvSpPr>
          <p:nvPr>
            <p:ph type="subTitle" idx="2"/>
          </p:nvPr>
        </p:nvSpPr>
        <p:spPr>
          <a:xfrm>
            <a:off x="4414404" y="2334028"/>
            <a:ext cx="34929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1" name="Google Shape;81;p17"/>
          <p:cNvSpPr txBox="1">
            <a:spLocks noGrp="1"/>
          </p:cNvSpPr>
          <p:nvPr>
            <p:ph type="subTitle" idx="3"/>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2" name="Google Shape;82;p17"/>
          <p:cNvSpPr txBox="1">
            <a:spLocks noGrp="1"/>
          </p:cNvSpPr>
          <p:nvPr>
            <p:ph type="subTitle" idx="4"/>
          </p:nvPr>
        </p:nvSpPr>
        <p:spPr>
          <a:xfrm>
            <a:off x="4414404" y="1943100"/>
            <a:ext cx="34929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3" name="Google Shape;83;p17"/>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4"/>
        <p:cNvGrpSpPr/>
        <p:nvPr/>
      </p:nvGrpSpPr>
      <p:grpSpPr>
        <a:xfrm>
          <a:off x="0" y="0"/>
          <a:ext cx="0" cy="0"/>
          <a:chOff x="0" y="0"/>
          <a:chExt cx="0" cy="0"/>
        </a:xfrm>
      </p:grpSpPr>
      <p:sp>
        <p:nvSpPr>
          <p:cNvPr id="85" name="Google Shape;85;p1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86" name="Google Shape;86;p18"/>
          <p:cNvSpPr txBox="1">
            <a:spLocks noGrp="1"/>
          </p:cNvSpPr>
          <p:nvPr>
            <p:ph type="subTitle" idx="1"/>
          </p:nvPr>
        </p:nvSpPr>
        <p:spPr>
          <a:xfrm>
            <a:off x="1246363" y="2334000"/>
            <a:ext cx="31065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Manrope"/>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7" name="Google Shape;87;p18"/>
          <p:cNvSpPr txBox="1">
            <a:spLocks noGrp="1"/>
          </p:cNvSpPr>
          <p:nvPr>
            <p:ph type="subTitle" idx="2"/>
          </p:nvPr>
        </p:nvSpPr>
        <p:spPr>
          <a:xfrm>
            <a:off x="4791138" y="2334027"/>
            <a:ext cx="31065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8" name="Google Shape;88;p18"/>
          <p:cNvSpPr txBox="1">
            <a:spLocks noGrp="1"/>
          </p:cNvSpPr>
          <p:nvPr>
            <p:ph type="subTitle" idx="3"/>
          </p:nvPr>
        </p:nvSpPr>
        <p:spPr>
          <a:xfrm>
            <a:off x="1246363" y="1943100"/>
            <a:ext cx="31065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9" name="Google Shape;89;p18"/>
          <p:cNvSpPr txBox="1">
            <a:spLocks noGrp="1"/>
          </p:cNvSpPr>
          <p:nvPr>
            <p:ph type="subTitle" idx="4"/>
          </p:nvPr>
        </p:nvSpPr>
        <p:spPr>
          <a:xfrm>
            <a:off x="4791138" y="1943100"/>
            <a:ext cx="31065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90" name="Google Shape;90;p18"/>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2">
    <p:spTree>
      <p:nvGrpSpPr>
        <p:cNvPr id="1" name="Shape 91"/>
        <p:cNvGrpSpPr/>
        <p:nvPr/>
      </p:nvGrpSpPr>
      <p:grpSpPr>
        <a:xfrm>
          <a:off x="0" y="0"/>
          <a:ext cx="0" cy="0"/>
          <a:chOff x="0" y="0"/>
          <a:chExt cx="0" cy="0"/>
        </a:xfrm>
      </p:grpSpPr>
      <p:sp>
        <p:nvSpPr>
          <p:cNvPr id="92" name="Google Shape;92;p19"/>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93" name="Google Shape;93;p19"/>
          <p:cNvSpPr txBox="1">
            <a:spLocks noGrp="1"/>
          </p:cNvSpPr>
          <p:nvPr>
            <p:ph type="subTitle" idx="1"/>
          </p:nvPr>
        </p:nvSpPr>
        <p:spPr>
          <a:xfrm>
            <a:off x="751413" y="2334000"/>
            <a:ext cx="44397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94" name="Google Shape;94;p19"/>
          <p:cNvSpPr txBox="1">
            <a:spLocks noGrp="1"/>
          </p:cNvSpPr>
          <p:nvPr>
            <p:ph type="subTitle" idx="2"/>
          </p:nvPr>
        </p:nvSpPr>
        <p:spPr>
          <a:xfrm>
            <a:off x="5448388" y="2334026"/>
            <a:ext cx="29442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hlink"/>
              </a:buClr>
              <a:buSzPts val="1400"/>
              <a:buFont typeface="Arial"/>
              <a:buChar char="●"/>
              <a:defRPr/>
            </a:lvl1pPr>
            <a:lvl2pPr lvl="1" rtl="0">
              <a:lnSpc>
                <a:spcPct val="100000"/>
              </a:lnSpc>
              <a:spcBef>
                <a:spcPts val="0"/>
              </a:spcBef>
              <a:spcAft>
                <a:spcPts val="0"/>
              </a:spcAft>
              <a:buClr>
                <a:schemeClr val="hlink"/>
              </a:buClr>
              <a:buSzPts val="1400"/>
              <a:buFont typeface="Arial"/>
              <a:buChar char="○"/>
              <a:defRPr/>
            </a:lvl2pPr>
            <a:lvl3pPr lvl="2" rtl="0">
              <a:lnSpc>
                <a:spcPct val="100000"/>
              </a:lnSpc>
              <a:spcBef>
                <a:spcPts val="1600"/>
              </a:spcBef>
              <a:spcAft>
                <a:spcPts val="0"/>
              </a:spcAft>
              <a:buClr>
                <a:schemeClr val="hlink"/>
              </a:buClr>
              <a:buSzPts val="1400"/>
              <a:buFont typeface="Arial"/>
              <a:buChar char="■"/>
              <a:defRPr/>
            </a:lvl3pPr>
            <a:lvl4pPr lvl="3" rtl="0">
              <a:lnSpc>
                <a:spcPct val="100000"/>
              </a:lnSpc>
              <a:spcBef>
                <a:spcPts val="1600"/>
              </a:spcBef>
              <a:spcAft>
                <a:spcPts val="0"/>
              </a:spcAft>
              <a:buClr>
                <a:schemeClr val="hlink"/>
              </a:buClr>
              <a:buSzPts val="1400"/>
              <a:buFont typeface="Arial"/>
              <a:buChar char="●"/>
              <a:defRPr/>
            </a:lvl4pPr>
            <a:lvl5pPr lvl="4" rtl="0">
              <a:lnSpc>
                <a:spcPct val="100000"/>
              </a:lnSpc>
              <a:spcBef>
                <a:spcPts val="1600"/>
              </a:spcBef>
              <a:spcAft>
                <a:spcPts val="0"/>
              </a:spcAft>
              <a:buClr>
                <a:schemeClr val="hlink"/>
              </a:buClr>
              <a:buSzPts val="1400"/>
              <a:buFont typeface="Arial"/>
              <a:buChar char="○"/>
              <a:defRPr/>
            </a:lvl5pPr>
            <a:lvl6pPr lvl="5" rtl="0">
              <a:lnSpc>
                <a:spcPct val="100000"/>
              </a:lnSpc>
              <a:spcBef>
                <a:spcPts val="1600"/>
              </a:spcBef>
              <a:spcAft>
                <a:spcPts val="0"/>
              </a:spcAft>
              <a:buClr>
                <a:schemeClr val="hlink"/>
              </a:buClr>
              <a:buSzPts val="1400"/>
              <a:buFont typeface="Arial"/>
              <a:buChar char="■"/>
              <a:defRPr/>
            </a:lvl6pPr>
            <a:lvl7pPr lvl="6" rtl="0">
              <a:lnSpc>
                <a:spcPct val="100000"/>
              </a:lnSpc>
              <a:spcBef>
                <a:spcPts val="1600"/>
              </a:spcBef>
              <a:spcAft>
                <a:spcPts val="0"/>
              </a:spcAft>
              <a:buClr>
                <a:schemeClr val="hlink"/>
              </a:buClr>
              <a:buSzPts val="1400"/>
              <a:buFont typeface="Arial"/>
              <a:buChar char="●"/>
              <a:defRPr/>
            </a:lvl7pPr>
            <a:lvl8pPr lvl="7" rtl="0">
              <a:lnSpc>
                <a:spcPct val="100000"/>
              </a:lnSpc>
              <a:spcBef>
                <a:spcPts val="1600"/>
              </a:spcBef>
              <a:spcAft>
                <a:spcPts val="0"/>
              </a:spcAft>
              <a:buClr>
                <a:schemeClr val="hlink"/>
              </a:buClr>
              <a:buSzPts val="1400"/>
              <a:buFont typeface="Arial"/>
              <a:buChar char="○"/>
              <a:defRPr/>
            </a:lvl8pPr>
            <a:lvl9pPr lvl="8" rtl="0">
              <a:lnSpc>
                <a:spcPct val="100000"/>
              </a:lnSpc>
              <a:spcBef>
                <a:spcPts val="1600"/>
              </a:spcBef>
              <a:spcAft>
                <a:spcPts val="1600"/>
              </a:spcAft>
              <a:buClr>
                <a:schemeClr val="hlink"/>
              </a:buClr>
              <a:buSzPts val="1400"/>
              <a:buFont typeface="Arial"/>
              <a:buChar char="■"/>
              <a:defRPr/>
            </a:lvl9pPr>
          </a:lstStyle>
          <a:p>
            <a:endParaRPr/>
          </a:p>
        </p:txBody>
      </p:sp>
      <p:sp>
        <p:nvSpPr>
          <p:cNvPr id="95" name="Google Shape;95;p19"/>
          <p:cNvSpPr txBox="1">
            <a:spLocks noGrp="1"/>
          </p:cNvSpPr>
          <p:nvPr>
            <p:ph type="subTitle" idx="3"/>
          </p:nvPr>
        </p:nvSpPr>
        <p:spPr>
          <a:xfrm>
            <a:off x="751413" y="1943100"/>
            <a:ext cx="44397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96" name="Google Shape;96;p19"/>
          <p:cNvSpPr txBox="1">
            <a:spLocks noGrp="1"/>
          </p:cNvSpPr>
          <p:nvPr>
            <p:ph type="subTitle" idx="4"/>
          </p:nvPr>
        </p:nvSpPr>
        <p:spPr>
          <a:xfrm>
            <a:off x="5448388" y="1943100"/>
            <a:ext cx="29442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97" name="Google Shape;97;p19"/>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
        <p:nvSpPr>
          <p:cNvPr id="104" name="Google Shape;104;p21"/>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4" name="Google Shape;14;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797" y="16013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2"/>
        </a:solidFill>
        <a:effectLst/>
      </p:bgPr>
    </p:bg>
    <p:spTree>
      <p:nvGrpSpPr>
        <p:cNvPr id="1" name="Shape 105"/>
        <p:cNvGrpSpPr/>
        <p:nvPr/>
      </p:nvGrpSpPr>
      <p:grpSpPr>
        <a:xfrm>
          <a:off x="0" y="0"/>
          <a:ext cx="0" cy="0"/>
          <a:chOff x="0" y="0"/>
          <a:chExt cx="0" cy="0"/>
        </a:xfrm>
      </p:grpSpPr>
      <p:sp>
        <p:nvSpPr>
          <p:cNvPr id="106" name="Google Shape;106;p2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1"/>
        </a:solidFill>
        <a:effectLst/>
      </p:bgPr>
    </p:bg>
    <p:spTree>
      <p:nvGrpSpPr>
        <p:cNvPr id="1" name="Shape 107"/>
        <p:cNvGrpSpPr/>
        <p:nvPr/>
      </p:nvGrpSpPr>
      <p:grpSpPr>
        <a:xfrm>
          <a:off x="0" y="0"/>
          <a:ext cx="0" cy="0"/>
          <a:chOff x="0" y="0"/>
          <a:chExt cx="0" cy="0"/>
        </a:xfrm>
      </p:grpSpPr>
      <p:sp>
        <p:nvSpPr>
          <p:cNvPr id="108" name="Google Shape;108;p2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CUSTOM_9_1_2">
    <p:bg>
      <p:bgPr>
        <a:solidFill>
          <a:schemeClr val="accent3"/>
        </a:solidFill>
        <a:effectLst/>
      </p:bgPr>
    </p:bg>
    <p:spTree>
      <p:nvGrpSpPr>
        <p:cNvPr id="1" name="Shape 109"/>
        <p:cNvGrpSpPr/>
        <p:nvPr/>
      </p:nvGrpSpPr>
      <p:grpSpPr>
        <a:xfrm>
          <a:off x="0" y="0"/>
          <a:ext cx="0" cy="0"/>
          <a:chOff x="0" y="0"/>
          <a:chExt cx="0" cy="0"/>
        </a:xfrm>
      </p:grpSpPr>
      <p:sp>
        <p:nvSpPr>
          <p:cNvPr id="110" name="Google Shape;110;p2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CUSTOM_9_1_3">
    <p:bg>
      <p:bgPr>
        <a:solidFill>
          <a:schemeClr val="accent4"/>
        </a:solidFill>
        <a:effectLst/>
      </p:bgPr>
    </p:bg>
    <p:spTree>
      <p:nvGrpSpPr>
        <p:cNvPr id="1" name="Shape 111"/>
        <p:cNvGrpSpPr/>
        <p:nvPr/>
      </p:nvGrpSpPr>
      <p:grpSpPr>
        <a:xfrm>
          <a:off x="0" y="0"/>
          <a:ext cx="0" cy="0"/>
          <a:chOff x="0" y="0"/>
          <a:chExt cx="0" cy="0"/>
        </a:xfrm>
      </p:grpSpPr>
      <p:sp>
        <p:nvSpPr>
          <p:cNvPr id="112" name="Google Shape;112;p2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9" name="Google Shape;19;p4"/>
          <p:cNvSpPr txBox="1">
            <a:spLocks noGrp="1"/>
          </p:cNvSpPr>
          <p:nvPr>
            <p:ph type="body" idx="1"/>
          </p:nvPr>
        </p:nvSpPr>
        <p:spPr>
          <a:xfrm>
            <a:off x="1905200" y="1824525"/>
            <a:ext cx="5333700" cy="2404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0" name="Google Shape;20;p4"/>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23" name="Google Shape;23;p5"/>
          <p:cNvSpPr txBox="1">
            <a:spLocks noGrp="1"/>
          </p:cNvSpPr>
          <p:nvPr>
            <p:ph type="subTitle" idx="1"/>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4" name="Google Shape;24;p5"/>
          <p:cNvSpPr txBox="1">
            <a:spLocks noGrp="1"/>
          </p:cNvSpPr>
          <p:nvPr>
            <p:ph type="subTitle" idx="2"/>
          </p:nvPr>
        </p:nvSpPr>
        <p:spPr>
          <a:xfrm>
            <a:off x="1246375" y="2332225"/>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5" name="Google Shape;25;p5"/>
          <p:cNvSpPr txBox="1">
            <a:spLocks noGrp="1"/>
          </p:cNvSpPr>
          <p:nvPr>
            <p:ph type="subTitle" idx="3"/>
          </p:nvPr>
        </p:nvSpPr>
        <p:spPr>
          <a:xfrm>
            <a:off x="4910886"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6" name="Google Shape;26;p5"/>
          <p:cNvSpPr txBox="1">
            <a:spLocks noGrp="1"/>
          </p:cNvSpPr>
          <p:nvPr>
            <p:ph type="subTitle" idx="4"/>
          </p:nvPr>
        </p:nvSpPr>
        <p:spPr>
          <a:xfrm>
            <a:off x="4910886" y="2332252"/>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7" name="Google Shape;27;p5"/>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2" name="Google Shape;32;p7"/>
          <p:cNvSpPr txBox="1">
            <a:spLocks noGrp="1"/>
          </p:cNvSpPr>
          <p:nvPr>
            <p:ph type="ctrTitle"/>
          </p:nvPr>
        </p:nvSpPr>
        <p:spPr>
          <a:xfrm>
            <a:off x="720975" y="13163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solidFill>
                  <a:schemeClr val="l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3" name="Google Shape;33;p7"/>
          <p:cNvSpPr txBox="1">
            <a:spLocks noGrp="1"/>
          </p:cNvSpPr>
          <p:nvPr>
            <p:ph type="subTitle" idx="1"/>
          </p:nvPr>
        </p:nvSpPr>
        <p:spPr>
          <a:xfrm>
            <a:off x="720975" y="1728675"/>
            <a:ext cx="3860100" cy="24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a:lvl1pPr>
            <a:lvl2pPr lvl="1" rtl="0">
              <a:lnSpc>
                <a:spcPct val="100000"/>
              </a:lnSpc>
              <a:spcBef>
                <a:spcPts val="0"/>
              </a:spcBef>
              <a:spcAft>
                <a:spcPts val="0"/>
              </a:spcAft>
              <a:buSzPts val="1100"/>
              <a:buChar char="○"/>
              <a:defRPr/>
            </a:lvl2pPr>
            <a:lvl3pPr lvl="2" rtl="0">
              <a:lnSpc>
                <a:spcPct val="100000"/>
              </a:lnSpc>
              <a:spcBef>
                <a:spcPts val="1600"/>
              </a:spcBef>
              <a:spcAft>
                <a:spcPts val="0"/>
              </a:spcAft>
              <a:buSzPts val="1100"/>
              <a:buChar char="■"/>
              <a:defRPr/>
            </a:lvl3pPr>
            <a:lvl4pPr lvl="3" rtl="0">
              <a:lnSpc>
                <a:spcPct val="100000"/>
              </a:lnSpc>
              <a:spcBef>
                <a:spcPts val="1600"/>
              </a:spcBef>
              <a:spcAft>
                <a:spcPts val="0"/>
              </a:spcAft>
              <a:buSzPts val="1100"/>
              <a:buChar char="●"/>
              <a:defRPr/>
            </a:lvl4pPr>
            <a:lvl5pPr lvl="4" rtl="0">
              <a:lnSpc>
                <a:spcPct val="100000"/>
              </a:lnSpc>
              <a:spcBef>
                <a:spcPts val="1600"/>
              </a:spcBef>
              <a:spcAft>
                <a:spcPts val="0"/>
              </a:spcAft>
              <a:buSzPts val="1100"/>
              <a:buChar char="○"/>
              <a:defRPr/>
            </a:lvl5pPr>
            <a:lvl6pPr lvl="5" rtl="0">
              <a:lnSpc>
                <a:spcPct val="100000"/>
              </a:lnSpc>
              <a:spcBef>
                <a:spcPts val="1600"/>
              </a:spcBef>
              <a:spcAft>
                <a:spcPts val="0"/>
              </a:spcAft>
              <a:buSzPts val="1100"/>
              <a:buChar char="■"/>
              <a:defRPr/>
            </a:lvl6pPr>
            <a:lvl7pPr lvl="6" rtl="0">
              <a:lnSpc>
                <a:spcPct val="100000"/>
              </a:lnSpc>
              <a:spcBef>
                <a:spcPts val="1600"/>
              </a:spcBef>
              <a:spcAft>
                <a:spcPts val="0"/>
              </a:spcAft>
              <a:buSzPts val="1100"/>
              <a:buChar char="●"/>
              <a:defRPr/>
            </a:lvl7pPr>
            <a:lvl8pPr lvl="7" rtl="0">
              <a:lnSpc>
                <a:spcPct val="100000"/>
              </a:lnSpc>
              <a:spcBef>
                <a:spcPts val="1600"/>
              </a:spcBef>
              <a:spcAft>
                <a:spcPts val="0"/>
              </a:spcAft>
              <a:buSzPts val="1100"/>
              <a:buChar char="○"/>
              <a:defRPr/>
            </a:lvl8pPr>
            <a:lvl9pPr lvl="8" rtl="0">
              <a:lnSpc>
                <a:spcPct val="100000"/>
              </a:lnSpc>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6" name="Google Shape;3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9" name="Google Shape;39;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 name="Google Shape;4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20000" y="3865100"/>
            <a:ext cx="7704000" cy="7389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00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15" name="Google Shape;115;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hyperlink" Target="https://www.iotforall.com/" TargetMode="External"/><Relationship Id="rId4" Type="http://schemas.openxmlformats.org/officeDocument/2006/relationships/hyperlink" Target="https://www.arduino.cc/"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9">
            <a:hlinkClick r:id="" action="ppaction://noaction"/>
          </p:cNvPr>
          <p:cNvSpPr/>
          <p:nvPr/>
        </p:nvSpPr>
        <p:spPr>
          <a:xfrm>
            <a:off x="1270000"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125" name="Google Shape;125;p29">
            <a:hlinkClick r:id="" action="ppaction://noaction"/>
          </p:cNvPr>
          <p:cNvSpPr/>
          <p:nvPr/>
        </p:nvSpPr>
        <p:spPr>
          <a:xfrm>
            <a:off x="2401888"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Design</a:t>
            </a:r>
          </a:p>
        </p:txBody>
      </p:sp>
      <p:sp>
        <p:nvSpPr>
          <p:cNvPr id="126" name="Google Shape;126;p29">
            <a:hlinkClick r:id="" action="ppaction://noaction"/>
          </p:cNvPr>
          <p:cNvSpPr/>
          <p:nvPr/>
        </p:nvSpPr>
        <p:spPr>
          <a:xfrm>
            <a:off x="3533775"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Working</a:t>
            </a:r>
            <a:endParaRPr lang="en" sz="1200" dirty="0">
              <a:latin typeface="Be Vietnam Pro"/>
              <a:ea typeface="Be Vietnam Pro"/>
              <a:cs typeface="Be Vietnam Pro"/>
            </a:endParaRPr>
          </a:p>
        </p:txBody>
      </p:sp>
      <p:sp>
        <p:nvSpPr>
          <p:cNvPr id="127" name="Google Shape;127;p29">
            <a:hlinkClick r:id="" action="ppaction://noaction"/>
          </p:cNvPr>
          <p:cNvSpPr/>
          <p:nvPr/>
        </p:nvSpPr>
        <p:spPr>
          <a:xfrm>
            <a:off x="4665663"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129" name="Google Shape;129;p29">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30" name="Google Shape;130;p29">
            <a:hlinkClick r:id="" action="ppaction://noaction"/>
          </p:cNvPr>
          <p:cNvSpPr/>
          <p:nvPr/>
        </p:nvSpPr>
        <p:spPr>
          <a:xfrm>
            <a:off x="6929438"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sp>
        <p:nvSpPr>
          <p:cNvPr id="131" name="Google Shape;131;p29"/>
          <p:cNvSpPr txBox="1">
            <a:spLocks noGrp="1"/>
          </p:cNvSpPr>
          <p:nvPr>
            <p:ph type="ctrTitle"/>
          </p:nvPr>
        </p:nvSpPr>
        <p:spPr>
          <a:xfrm>
            <a:off x="692492" y="880110"/>
            <a:ext cx="7754880" cy="1181865"/>
          </a:xfrm>
          <a:prstGeom prst="rect">
            <a:avLst/>
          </a:prstGeom>
        </p:spPr>
        <p:txBody>
          <a:bodyPr spcFirstLastPara="1" wrap="square" lIns="91425" tIns="91425" rIns="91425" bIns="91425" anchor="b" anchorCtr="0">
            <a:noAutofit/>
          </a:bodyPr>
          <a:lstStyle/>
          <a:p>
            <a:r>
              <a:rPr lang="en" sz="2800" dirty="0">
                <a:latin typeface="Times New Roman"/>
              </a:rPr>
              <a:t>AUTOMATED GREENHOUSE SYSTEM </a:t>
            </a:r>
            <a:br>
              <a:rPr lang="en" sz="2800" dirty="0">
                <a:latin typeface="Times New Roman"/>
              </a:rPr>
            </a:br>
            <a:r>
              <a:rPr lang="en" sz="2800" dirty="0">
                <a:latin typeface="Times New Roman"/>
              </a:rPr>
              <a:t>FOR ENHANCED </a:t>
            </a:r>
            <a:br>
              <a:rPr lang="en" sz="2800" dirty="0">
                <a:latin typeface="Times New Roman"/>
              </a:rPr>
            </a:br>
            <a:r>
              <a:rPr lang="en" sz="2800" dirty="0">
                <a:latin typeface="Times New Roman"/>
              </a:rPr>
              <a:t>AGRICULTURAL PRODUCTIVITY </a:t>
            </a:r>
            <a:endParaRPr lang="en-US" sz="2800">
              <a:latin typeface="Times New Roman"/>
            </a:endParaRPr>
          </a:p>
        </p:txBody>
      </p:sp>
      <p:grpSp>
        <p:nvGrpSpPr>
          <p:cNvPr id="150" name="Google Shape;150;p29"/>
          <p:cNvGrpSpPr/>
          <p:nvPr/>
        </p:nvGrpSpPr>
        <p:grpSpPr>
          <a:xfrm>
            <a:off x="494850" y="447775"/>
            <a:ext cx="591732" cy="139500"/>
            <a:chOff x="494850" y="447775"/>
            <a:chExt cx="591732" cy="139500"/>
          </a:xfrm>
        </p:grpSpPr>
        <p:sp>
          <p:nvSpPr>
            <p:cNvPr id="151" name="Google Shape;151;p2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2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 name="Google Shape;154;p2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84348DE6-7EEB-AC2A-4C75-077C1BC9B765}"/>
              </a:ext>
            </a:extLst>
          </p:cNvPr>
          <p:cNvSpPr txBox="1"/>
          <p:nvPr/>
        </p:nvSpPr>
        <p:spPr>
          <a:xfrm>
            <a:off x="1984264" y="2063115"/>
            <a:ext cx="518433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Bookman Old Style"/>
              </a:rPr>
              <a:t>By</a:t>
            </a:r>
            <a:endParaRPr lang="en-US"/>
          </a:p>
          <a:p>
            <a:pPr algn="ctr"/>
            <a:r>
              <a:rPr lang="en-US" b="1" dirty="0">
                <a:latin typeface="Bookman Old Style"/>
              </a:rPr>
              <a:t>DIPESH MAHATO </a:t>
            </a:r>
          </a:p>
          <a:p>
            <a:pPr algn="ctr"/>
            <a:r>
              <a:rPr lang="en-US" dirty="0">
                <a:latin typeface="Bookman Old Style"/>
              </a:rPr>
              <a:t>302311701005 </a:t>
            </a:r>
          </a:p>
          <a:p>
            <a:pPr algn="ctr"/>
            <a:r>
              <a:rPr lang="en-US" dirty="0">
                <a:latin typeface="Bookman Old Style"/>
              </a:rPr>
              <a:t>BACHELOR IN PRODUCTION ENGINEERING </a:t>
            </a:r>
          </a:p>
          <a:p>
            <a:pPr algn="ctr"/>
            <a:r>
              <a:rPr lang="en-US" dirty="0">
                <a:latin typeface="Bookman Old Style"/>
              </a:rPr>
              <a:t>3 RD YEAR 1ST SEMESTER </a:t>
            </a:r>
          </a:p>
          <a:p>
            <a:pPr algn="ctr"/>
            <a:r>
              <a:rPr lang="en-US" dirty="0">
                <a:latin typeface="Bookman Old Style"/>
              </a:rPr>
              <a:t>JADAVPUR UNIVERSITY </a:t>
            </a:r>
          </a:p>
          <a:p>
            <a:pPr algn="ctr"/>
            <a:endParaRPr lang="en-US" b="1" dirty="0">
              <a:latin typeface="Bookman Old Style"/>
            </a:endParaRPr>
          </a:p>
          <a:p>
            <a:pPr algn="ctr"/>
            <a:r>
              <a:rPr lang="en-US" dirty="0">
                <a:latin typeface="Bookman Old Style"/>
              </a:rPr>
              <a:t>UNDER THE GUIDANCE </a:t>
            </a:r>
          </a:p>
          <a:p>
            <a:pPr algn="ctr"/>
            <a:r>
              <a:rPr lang="en-US" dirty="0">
                <a:latin typeface="Bookman Old Style"/>
              </a:rPr>
              <a:t>OF </a:t>
            </a:r>
          </a:p>
          <a:p>
            <a:pPr algn="ctr"/>
            <a:r>
              <a:rPr lang="en-US" b="1" dirty="0">
                <a:latin typeface="Bookman Old Style"/>
              </a:rPr>
              <a:t>MR. SUBIR KUMAR DEBNATH (Associate Professor) </a:t>
            </a:r>
            <a:r>
              <a:rPr lang="en-US" dirty="0">
                <a:latin typeface="Bookman Old Style"/>
              </a:rPr>
              <a:t>DEPARTMENT OF PRODUCTION ENGINEERING JADAVPUR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11" name="Google Shape;342;p37">
            <a:hlinkClick r:id="" action="ppaction://noaction"/>
            <a:extLst>
              <a:ext uri="{FF2B5EF4-FFF2-40B4-BE49-F238E27FC236}">
                <a16:creationId xmlns:a16="http://schemas.microsoft.com/office/drawing/2014/main" id="{030690C2-B01E-1566-FA21-F43530765453}"/>
              </a:ext>
            </a:extLst>
          </p:cNvPr>
          <p:cNvSpPr/>
          <p:nvPr/>
        </p:nvSpPr>
        <p:spPr>
          <a:xfrm>
            <a:off x="2400300" y="317500"/>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cxnSp>
        <p:nvCxnSpPr>
          <p:cNvPr id="351" name="Google Shape;351;p37"/>
          <p:cNvCxnSpPr/>
          <p:nvPr/>
        </p:nvCxnSpPr>
        <p:spPr>
          <a:xfrm>
            <a:off x="325200" y="717933"/>
            <a:ext cx="8493600" cy="0"/>
          </a:xfrm>
          <a:prstGeom prst="straightConnector1">
            <a:avLst/>
          </a:prstGeom>
          <a:noFill/>
          <a:ln w="28575" cap="flat" cmpd="sng">
            <a:solidFill>
              <a:schemeClr val="lt2"/>
            </a:solidFill>
            <a:prstDash val="solid"/>
            <a:round/>
            <a:headEnd type="none" w="med" len="med"/>
            <a:tailEnd type="none" w="med" len="med"/>
          </a:ln>
        </p:spPr>
      </p:cxnSp>
      <p:sp>
        <p:nvSpPr>
          <p:cNvPr id="4" name="TextBox 3">
            <a:extLst>
              <a:ext uri="{FF2B5EF4-FFF2-40B4-BE49-F238E27FC236}">
                <a16:creationId xmlns:a16="http://schemas.microsoft.com/office/drawing/2014/main" id="{A5416776-8639-D58E-2BC9-D4EBF7B1D1E4}"/>
              </a:ext>
            </a:extLst>
          </p:cNvPr>
          <p:cNvSpPr txBox="1"/>
          <p:nvPr/>
        </p:nvSpPr>
        <p:spPr>
          <a:xfrm>
            <a:off x="491011" y="1040074"/>
            <a:ext cx="4941553"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Times New Roman"/>
              </a:rPr>
              <a:t>Based on the sensor values, the system controls the actuators:</a:t>
            </a:r>
          </a:p>
          <a:p>
            <a:r>
              <a:rPr lang="en-US" sz="1100" dirty="0">
                <a:latin typeface="Times New Roman"/>
              </a:rPr>
              <a:t>  // Control actuators based on sensor values</a:t>
            </a:r>
          </a:p>
          <a:p>
            <a:r>
              <a:rPr lang="en-US" sz="1100" dirty="0">
                <a:latin typeface="Times New Roman"/>
              </a:rPr>
              <a:t>  // Temperature control: Activate fan if temperature exceeds threshold</a:t>
            </a:r>
          </a:p>
          <a:p>
            <a:r>
              <a:rPr lang="en-US" sz="1100" b="1" dirty="0">
                <a:latin typeface="Times New Roman"/>
              </a:rPr>
              <a:t>  if (temperature &gt; TEMP_THRESHOLD) {</a:t>
            </a:r>
          </a:p>
          <a:p>
            <a:r>
              <a:rPr lang="en-US" sz="1100" b="1" dirty="0">
                <a:latin typeface="Times New Roman"/>
              </a:rPr>
              <a:t>    </a:t>
            </a:r>
            <a:r>
              <a:rPr lang="en-US" sz="1100" b="1" err="1">
                <a:latin typeface="Times New Roman"/>
              </a:rPr>
              <a:t>digitalWrite</a:t>
            </a:r>
            <a:r>
              <a:rPr lang="en-US" sz="1100" b="1" dirty="0">
                <a:latin typeface="Times New Roman"/>
              </a:rPr>
              <a:t>(FAN_PIN, HIGH); // Turn on fan</a:t>
            </a:r>
          </a:p>
          <a:p>
            <a:r>
              <a:rPr lang="en-US" sz="1100" b="1" dirty="0">
                <a:latin typeface="Times New Roman"/>
              </a:rPr>
              <a:t>  } else {</a:t>
            </a:r>
          </a:p>
          <a:p>
            <a:r>
              <a:rPr lang="en-US" sz="1100" b="1" dirty="0">
                <a:latin typeface="Times New Roman"/>
              </a:rPr>
              <a:t>    </a:t>
            </a:r>
            <a:r>
              <a:rPr lang="en-US" sz="1100" b="1" err="1">
                <a:latin typeface="Times New Roman"/>
              </a:rPr>
              <a:t>digitalWrite</a:t>
            </a:r>
            <a:r>
              <a:rPr lang="en-US" sz="1100" b="1" dirty="0">
                <a:latin typeface="Times New Roman"/>
              </a:rPr>
              <a:t>(FAN_PIN, LOW);  // Turn off fan</a:t>
            </a:r>
          </a:p>
          <a:p>
            <a:r>
              <a:rPr lang="en-US" sz="1100" b="1" dirty="0">
                <a:latin typeface="Times New Roman"/>
              </a:rPr>
              <a:t>  }</a:t>
            </a:r>
          </a:p>
          <a:p>
            <a:endParaRPr lang="en-US" sz="1100" dirty="0">
              <a:latin typeface="Times New Roman"/>
            </a:endParaRPr>
          </a:p>
          <a:p>
            <a:r>
              <a:rPr lang="en-US" sz="1100" dirty="0">
                <a:latin typeface="Times New Roman"/>
              </a:rPr>
              <a:t>  // Humidity control: Activate light if humidity is below threshold</a:t>
            </a:r>
          </a:p>
          <a:p>
            <a:r>
              <a:rPr lang="en-US" sz="1100" b="1" dirty="0">
                <a:latin typeface="Times New Roman"/>
              </a:rPr>
              <a:t>  if (humidity &lt; HUMIDITY_THRESHOLD) {</a:t>
            </a:r>
          </a:p>
          <a:p>
            <a:r>
              <a:rPr lang="en-US" sz="1100" b="1" dirty="0">
                <a:latin typeface="Times New Roman"/>
              </a:rPr>
              <a:t>    </a:t>
            </a:r>
            <a:r>
              <a:rPr lang="en-US" sz="1100" b="1" err="1">
                <a:latin typeface="Times New Roman"/>
              </a:rPr>
              <a:t>digitalWrite</a:t>
            </a:r>
            <a:r>
              <a:rPr lang="en-US" sz="1100" b="1" dirty="0">
                <a:latin typeface="Times New Roman"/>
              </a:rPr>
              <a:t>(LIGHT_PIN, HIGH); // Turn on light</a:t>
            </a:r>
          </a:p>
          <a:p>
            <a:r>
              <a:rPr lang="en-US" sz="1100" b="1" dirty="0">
                <a:latin typeface="Times New Roman"/>
              </a:rPr>
              <a:t>  } else {</a:t>
            </a:r>
          </a:p>
          <a:p>
            <a:r>
              <a:rPr lang="en-US" sz="1100" b="1" dirty="0">
                <a:latin typeface="Times New Roman"/>
              </a:rPr>
              <a:t>    </a:t>
            </a:r>
            <a:r>
              <a:rPr lang="en-US" sz="1100" b="1" err="1">
                <a:latin typeface="Times New Roman"/>
              </a:rPr>
              <a:t>digitalWrite</a:t>
            </a:r>
            <a:r>
              <a:rPr lang="en-US" sz="1100" b="1" dirty="0">
                <a:latin typeface="Times New Roman"/>
              </a:rPr>
              <a:t>(LIGHT_PIN, LOW);  // Turn off light</a:t>
            </a:r>
          </a:p>
          <a:p>
            <a:r>
              <a:rPr lang="en-US" sz="1100" b="1" dirty="0">
                <a:latin typeface="Times New Roman"/>
              </a:rPr>
              <a:t>  }</a:t>
            </a:r>
          </a:p>
          <a:p>
            <a:endParaRPr lang="en-US" sz="1100" dirty="0">
              <a:latin typeface="Times New Roman"/>
            </a:endParaRPr>
          </a:p>
          <a:p>
            <a:r>
              <a:rPr lang="en-US" sz="1100" dirty="0">
                <a:latin typeface="Times New Roman"/>
              </a:rPr>
              <a:t>  // Soil moisture control: Activate irrigation pump if moisture is below threshold</a:t>
            </a:r>
          </a:p>
          <a:p>
            <a:r>
              <a:rPr lang="en-US" sz="1100" b="1" dirty="0">
                <a:latin typeface="Times New Roman"/>
              </a:rPr>
              <a:t>  if (</a:t>
            </a:r>
            <a:r>
              <a:rPr lang="en-US" sz="1100" b="1" err="1">
                <a:latin typeface="Times New Roman"/>
              </a:rPr>
              <a:t>soilMoisture</a:t>
            </a:r>
            <a:r>
              <a:rPr lang="en-US" sz="1100" b="1" dirty="0">
                <a:latin typeface="Times New Roman"/>
              </a:rPr>
              <a:t> &lt; MOISTURE_THRESHOLD) {</a:t>
            </a:r>
          </a:p>
          <a:p>
            <a:r>
              <a:rPr lang="en-US" sz="1100" b="1" dirty="0">
                <a:latin typeface="Times New Roman"/>
              </a:rPr>
              <a:t>    </a:t>
            </a:r>
            <a:r>
              <a:rPr lang="en-US" sz="1100" b="1" err="1">
                <a:latin typeface="Times New Roman"/>
              </a:rPr>
              <a:t>digitalWrite</a:t>
            </a:r>
            <a:r>
              <a:rPr lang="en-US" sz="1100" b="1" dirty="0">
                <a:latin typeface="Times New Roman"/>
              </a:rPr>
              <a:t>(PUMP_PIN, HIGH); // Turn on irrigation pump</a:t>
            </a:r>
          </a:p>
          <a:p>
            <a:r>
              <a:rPr lang="en-US" sz="1100" b="1" dirty="0">
                <a:latin typeface="Times New Roman"/>
              </a:rPr>
              <a:t>  } else {</a:t>
            </a:r>
          </a:p>
          <a:p>
            <a:r>
              <a:rPr lang="en-US" sz="1100" b="1" dirty="0">
                <a:latin typeface="Times New Roman"/>
              </a:rPr>
              <a:t>    </a:t>
            </a:r>
            <a:r>
              <a:rPr lang="en-US" sz="1100" b="1" err="1">
                <a:latin typeface="Times New Roman"/>
              </a:rPr>
              <a:t>digitalWrite</a:t>
            </a:r>
            <a:r>
              <a:rPr lang="en-US" sz="1100" b="1" dirty="0">
                <a:latin typeface="Times New Roman"/>
              </a:rPr>
              <a:t>(PUMP_PIN, LOW);  // Turn off pump</a:t>
            </a:r>
          </a:p>
          <a:p>
            <a:r>
              <a:rPr lang="en-US" sz="1100" b="1" dirty="0">
                <a:latin typeface="Times New Roman"/>
              </a:rPr>
              <a:t>  }</a:t>
            </a:r>
          </a:p>
          <a:p>
            <a:endParaRPr lang="en-US" sz="1100" dirty="0">
              <a:latin typeface="Times New Roman"/>
            </a:endParaRPr>
          </a:p>
        </p:txBody>
      </p:sp>
      <p:sp>
        <p:nvSpPr>
          <p:cNvPr id="6" name="TextBox 5">
            <a:extLst>
              <a:ext uri="{FF2B5EF4-FFF2-40B4-BE49-F238E27FC236}">
                <a16:creationId xmlns:a16="http://schemas.microsoft.com/office/drawing/2014/main" id="{4676F739-AEA6-D590-ADDD-AFAA4984816E}"/>
              </a:ext>
            </a:extLst>
          </p:cNvPr>
          <p:cNvSpPr txBox="1"/>
          <p:nvPr/>
        </p:nvSpPr>
        <p:spPr>
          <a:xfrm>
            <a:off x="497593" y="735691"/>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5. Actuator Control:</a:t>
            </a:r>
          </a:p>
        </p:txBody>
      </p:sp>
      <p:sp>
        <p:nvSpPr>
          <p:cNvPr id="2" name="TextBox 1">
            <a:extLst>
              <a:ext uri="{FF2B5EF4-FFF2-40B4-BE49-F238E27FC236}">
                <a16:creationId xmlns:a16="http://schemas.microsoft.com/office/drawing/2014/main" id="{DCB7E10D-0AFA-6E9D-938A-EF6FA4D998C7}"/>
              </a:ext>
            </a:extLst>
          </p:cNvPr>
          <p:cNvSpPr txBox="1"/>
          <p:nvPr/>
        </p:nvSpPr>
        <p:spPr>
          <a:xfrm>
            <a:off x="5423406" y="1138256"/>
            <a:ext cx="323413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100" b="1" dirty="0" err="1">
                <a:latin typeface="Times New Roman"/>
              </a:rPr>
              <a:t>digitalWrite</a:t>
            </a:r>
            <a:r>
              <a:rPr lang="en-US" sz="1100" b="1" dirty="0">
                <a:latin typeface="Times New Roman"/>
              </a:rPr>
              <a:t>(pin, HIGH)</a:t>
            </a:r>
            <a:r>
              <a:rPr lang="en-US" sz="1100" dirty="0">
                <a:latin typeface="Times New Roman"/>
              </a:rPr>
              <a:t> turns the actuator on (fan, light, or pump).</a:t>
            </a:r>
            <a:endParaRPr lang="en-US" dirty="0">
              <a:latin typeface="Times New Roman"/>
            </a:endParaRPr>
          </a:p>
          <a:p>
            <a:pPr marL="285750" indent="-285750">
              <a:buChar char="•"/>
            </a:pPr>
            <a:r>
              <a:rPr lang="en-US" sz="1100" b="1" dirty="0" err="1">
                <a:latin typeface="Times New Roman"/>
              </a:rPr>
              <a:t>digitalWrite</a:t>
            </a:r>
            <a:r>
              <a:rPr lang="en-US" sz="1100" b="1" dirty="0">
                <a:latin typeface="Times New Roman"/>
              </a:rPr>
              <a:t>(pin, LOW)</a:t>
            </a:r>
            <a:r>
              <a:rPr lang="en-US" sz="1100" dirty="0">
                <a:latin typeface="Times New Roman"/>
              </a:rPr>
              <a:t> turns the actuator off.</a:t>
            </a:r>
            <a:endParaRPr lang="en-US" dirty="0">
              <a:latin typeface="Times New Roman"/>
            </a:endParaRPr>
          </a:p>
          <a:p>
            <a:r>
              <a:rPr lang="en-US" sz="1100" dirty="0">
                <a:latin typeface="Times New Roman"/>
              </a:rPr>
              <a:t>For each actuator:</a:t>
            </a:r>
            <a:endParaRPr lang="en-US" dirty="0">
              <a:latin typeface="Times New Roman"/>
            </a:endParaRPr>
          </a:p>
          <a:p>
            <a:pPr marL="285750" indent="-285750">
              <a:buChar char="•"/>
            </a:pPr>
            <a:r>
              <a:rPr lang="en-US" sz="1100" dirty="0">
                <a:latin typeface="Times New Roman"/>
              </a:rPr>
              <a:t>The </a:t>
            </a:r>
            <a:r>
              <a:rPr lang="en-US" sz="1100" b="1" dirty="0">
                <a:latin typeface="Times New Roman"/>
              </a:rPr>
              <a:t>fan</a:t>
            </a:r>
            <a:r>
              <a:rPr lang="en-US" sz="1100" dirty="0">
                <a:latin typeface="Times New Roman"/>
              </a:rPr>
              <a:t> will turn on if the temperature is above the defined threshold.</a:t>
            </a:r>
            <a:endParaRPr lang="en-US" dirty="0">
              <a:latin typeface="Times New Roman"/>
            </a:endParaRPr>
          </a:p>
          <a:p>
            <a:pPr marL="285750" indent="-285750">
              <a:buChar char="•"/>
            </a:pPr>
            <a:r>
              <a:rPr lang="en-US" sz="1100" dirty="0">
                <a:latin typeface="Times New Roman"/>
              </a:rPr>
              <a:t>The </a:t>
            </a:r>
            <a:r>
              <a:rPr lang="en-US" sz="1100" b="1" dirty="0">
                <a:latin typeface="Times New Roman"/>
              </a:rPr>
              <a:t>light</a:t>
            </a:r>
            <a:r>
              <a:rPr lang="en-US" sz="1100" dirty="0">
                <a:latin typeface="Times New Roman"/>
              </a:rPr>
              <a:t> will turn on if the humidity is below the threshold.</a:t>
            </a:r>
            <a:endParaRPr lang="en-US" dirty="0">
              <a:latin typeface="Times New Roman"/>
            </a:endParaRPr>
          </a:p>
          <a:p>
            <a:pPr marL="285750" indent="-285750">
              <a:buChar char="•"/>
            </a:pPr>
            <a:r>
              <a:rPr lang="en-US" sz="1100" dirty="0">
                <a:latin typeface="Times New Roman"/>
              </a:rPr>
              <a:t>The </a:t>
            </a:r>
            <a:r>
              <a:rPr lang="en-US" sz="1100" b="1" dirty="0">
                <a:latin typeface="Times New Roman"/>
              </a:rPr>
              <a:t>irrigation pump</a:t>
            </a:r>
            <a:r>
              <a:rPr lang="en-US" sz="1100" dirty="0">
                <a:latin typeface="Times New Roman"/>
              </a:rPr>
              <a:t> will turn on if the soil moisture is below the threshold, indicating that the soil is too dry.</a:t>
            </a:r>
            <a:endParaRPr lang="en-US" dirty="0">
              <a:latin typeface="Times New Roman"/>
            </a:endParaRPr>
          </a:p>
          <a:p>
            <a:pPr marL="285750" indent="-285750">
              <a:buChar char="•"/>
            </a:pPr>
            <a:endParaRPr lang="en-US" sz="1100" dirty="0">
              <a:latin typeface="Times New Roman"/>
            </a:endParaRPr>
          </a:p>
          <a:p>
            <a:endParaRPr lang="en-US" sz="1100" dirty="0">
              <a:latin typeface="Times New Roman"/>
            </a:endParaRPr>
          </a:p>
          <a:p>
            <a:endParaRPr lang="en-US" sz="1100" dirty="0">
              <a:latin typeface="Times New Roman"/>
            </a:endParaRPr>
          </a:p>
          <a:p>
            <a:r>
              <a:rPr lang="en-US" sz="1100" b="1" dirty="0">
                <a:latin typeface="Times New Roman"/>
              </a:rPr>
              <a:t>delay(2000);  </a:t>
            </a:r>
            <a:endParaRPr lang="en-US" b="1" dirty="0">
              <a:latin typeface="Times New Roman"/>
            </a:endParaRPr>
          </a:p>
          <a:p>
            <a:r>
              <a:rPr lang="en-US" sz="1100" dirty="0">
                <a:latin typeface="Times New Roman"/>
              </a:rPr>
              <a:t>// Delay for 2 seconds before next reading</a:t>
            </a:r>
          </a:p>
          <a:p>
            <a:r>
              <a:rPr lang="en-US" sz="1100" dirty="0">
                <a:latin typeface="Times New Roman"/>
              </a:rPr>
              <a:t>his delay ensures the system doesn't overwhelm itself with constant updates. It waits 2 seconds before the loop runs again and reads the sensors and checks the conditions.</a:t>
            </a:r>
            <a:endParaRPr lang="en-US" dirty="0">
              <a:latin typeface="Times New Roman"/>
            </a:endParaRPr>
          </a:p>
        </p:txBody>
      </p:sp>
      <p:sp>
        <p:nvSpPr>
          <p:cNvPr id="3" name="TextBox 2">
            <a:extLst>
              <a:ext uri="{FF2B5EF4-FFF2-40B4-BE49-F238E27FC236}">
                <a16:creationId xmlns:a16="http://schemas.microsoft.com/office/drawing/2014/main" id="{B84435F6-8985-0B4A-0166-E967FA5F3A92}"/>
              </a:ext>
            </a:extLst>
          </p:cNvPr>
          <p:cNvSpPr txBox="1"/>
          <p:nvPr/>
        </p:nvSpPr>
        <p:spPr>
          <a:xfrm>
            <a:off x="5426780" y="3200283"/>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6. Delay for Stability:</a:t>
            </a:r>
          </a:p>
        </p:txBody>
      </p:sp>
      <p:sp>
        <p:nvSpPr>
          <p:cNvPr id="7" name="Google Shape;340;p37">
            <a:hlinkClick r:id="" action="ppaction://noaction"/>
            <a:extLst>
              <a:ext uri="{FF2B5EF4-FFF2-40B4-BE49-F238E27FC236}">
                <a16:creationId xmlns:a16="http://schemas.microsoft.com/office/drawing/2014/main" id="{4A581220-2876-10AC-0382-BA147F3E16F3}"/>
              </a:ext>
            </a:extLst>
          </p:cNvPr>
          <p:cNvSpPr/>
          <p:nvPr/>
        </p:nvSpPr>
        <p:spPr>
          <a:xfrm>
            <a:off x="1270000"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9" name="Google Shape;341;p37">
            <a:hlinkClick r:id="" action="ppaction://noaction"/>
            <a:extLst>
              <a:ext uri="{FF2B5EF4-FFF2-40B4-BE49-F238E27FC236}">
                <a16:creationId xmlns:a16="http://schemas.microsoft.com/office/drawing/2014/main" id="{8077220F-7E34-7363-53A4-0B41C99B3EBA}"/>
              </a:ext>
            </a:extLst>
          </p:cNvPr>
          <p:cNvSpPr/>
          <p:nvPr/>
        </p:nvSpPr>
        <p:spPr>
          <a:xfrm>
            <a:off x="35290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13" name="Google Shape;343;p37">
            <a:hlinkClick r:id="" action="ppaction://noaction"/>
            <a:extLst>
              <a:ext uri="{FF2B5EF4-FFF2-40B4-BE49-F238E27FC236}">
                <a16:creationId xmlns:a16="http://schemas.microsoft.com/office/drawing/2014/main" id="{82CF93C2-B4D2-02C5-3FB7-F1ACA7F9A1FD}"/>
              </a:ext>
            </a:extLst>
          </p:cNvPr>
          <p:cNvSpPr/>
          <p:nvPr/>
        </p:nvSpPr>
        <p:spPr>
          <a:xfrm>
            <a:off x="46593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15" name="Google Shape;345;p37">
            <a:hlinkClick r:id="" action="ppaction://noaction"/>
            <a:extLst>
              <a:ext uri="{FF2B5EF4-FFF2-40B4-BE49-F238E27FC236}">
                <a16:creationId xmlns:a16="http://schemas.microsoft.com/office/drawing/2014/main" id="{82549E90-C63F-CD07-D1A0-C11C14496D6C}"/>
              </a:ext>
            </a:extLst>
          </p:cNvPr>
          <p:cNvSpPr/>
          <p:nvPr/>
        </p:nvSpPr>
        <p:spPr>
          <a:xfrm>
            <a:off x="5789613" y="317500"/>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7" name="Google Shape;346;p37">
            <a:hlinkClick r:id="" action="ppaction://noaction"/>
            <a:extLst>
              <a:ext uri="{FF2B5EF4-FFF2-40B4-BE49-F238E27FC236}">
                <a16:creationId xmlns:a16="http://schemas.microsoft.com/office/drawing/2014/main" id="{CCDBA5A7-F6ED-CB13-6F03-63B6331E1C9D}"/>
              </a:ext>
            </a:extLst>
          </p:cNvPr>
          <p:cNvSpPr/>
          <p:nvPr/>
        </p:nvSpPr>
        <p:spPr>
          <a:xfrm>
            <a:off x="6918325"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22" name="Google Shape;347;p37">
            <a:extLst>
              <a:ext uri="{FF2B5EF4-FFF2-40B4-BE49-F238E27FC236}">
                <a16:creationId xmlns:a16="http://schemas.microsoft.com/office/drawing/2014/main" id="{E81FFB59-3391-04A0-D8E4-E2CDB1B5A428}"/>
              </a:ext>
            </a:extLst>
          </p:cNvPr>
          <p:cNvGrpSpPr/>
          <p:nvPr/>
        </p:nvGrpSpPr>
        <p:grpSpPr>
          <a:xfrm>
            <a:off x="494850" y="447775"/>
            <a:ext cx="591732" cy="139500"/>
            <a:chOff x="494850" y="447775"/>
            <a:chExt cx="591732" cy="139500"/>
          </a:xfrm>
        </p:grpSpPr>
        <p:sp>
          <p:nvSpPr>
            <p:cNvPr id="19" name="Google Shape;348;p37">
              <a:extLst>
                <a:ext uri="{FF2B5EF4-FFF2-40B4-BE49-F238E27FC236}">
                  <a16:creationId xmlns:a16="http://schemas.microsoft.com/office/drawing/2014/main" id="{9863B77D-8582-0841-D597-2E0E29390CA1}"/>
                </a:ext>
              </a:extLst>
            </p:cNvPr>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9;p37">
              <a:extLst>
                <a:ext uri="{FF2B5EF4-FFF2-40B4-BE49-F238E27FC236}">
                  <a16:creationId xmlns:a16="http://schemas.microsoft.com/office/drawing/2014/main" id="{6C1F2334-5D85-D79C-6235-3793E7A611B4}"/>
                </a:ext>
              </a:extLst>
            </p:cNvPr>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0;p37">
              <a:extLst>
                <a:ext uri="{FF2B5EF4-FFF2-40B4-BE49-F238E27FC236}">
                  <a16:creationId xmlns:a16="http://schemas.microsoft.com/office/drawing/2014/main" id="{8FCC8D74-18DD-91F9-F4BD-E768B55CCBAA}"/>
                </a:ext>
              </a:extLst>
            </p:cNvPr>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902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36">
            <a:hlinkClick r:id="" action="ppaction://noaction"/>
          </p:cNvPr>
          <p:cNvSpPr/>
          <p:nvPr/>
        </p:nvSpPr>
        <p:spPr>
          <a:xfrm>
            <a:off x="1270000" y="32385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307" name="Google Shape;307;p36">
            <a:hlinkClick r:id="rId3" action="ppaction://hlinksldjump"/>
          </p:cNvPr>
          <p:cNvSpPr/>
          <p:nvPr/>
        </p:nvSpPr>
        <p:spPr>
          <a:xfrm>
            <a:off x="3533775" y="323850"/>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algn="ctr"/>
            <a:r>
              <a:rPr lang="en" sz="1200" b="1" dirty="0">
                <a:solidFill>
                  <a:schemeClr val="tx2"/>
                </a:solidFill>
                <a:latin typeface="Be Vietnam Pro"/>
                <a:ea typeface="Be Vietnam Pro"/>
                <a:cs typeface="Be Vietnam Pro"/>
              </a:rPr>
              <a:t>Design</a:t>
            </a:r>
          </a:p>
        </p:txBody>
      </p:sp>
      <p:sp>
        <p:nvSpPr>
          <p:cNvPr id="308" name="Google Shape;308;p36">
            <a:hlinkClick r:id="" action="ppaction://noaction"/>
          </p:cNvPr>
          <p:cNvSpPr/>
          <p:nvPr/>
        </p:nvSpPr>
        <p:spPr>
          <a:xfrm>
            <a:off x="2401888" y="32385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Working</a:t>
            </a:r>
            <a:endParaRPr lang="en" sz="1200" dirty="0">
              <a:latin typeface="Be Vietnam Pro"/>
              <a:ea typeface="Be Vietnam Pro"/>
              <a:cs typeface="Be Vietnam Pro"/>
            </a:endParaRPr>
          </a:p>
        </p:txBody>
      </p:sp>
      <p:sp>
        <p:nvSpPr>
          <p:cNvPr id="309" name="Google Shape;309;p36">
            <a:hlinkClick r:id="" action="ppaction://noaction"/>
          </p:cNvPr>
          <p:cNvSpPr/>
          <p:nvPr/>
        </p:nvSpPr>
        <p:spPr>
          <a:xfrm>
            <a:off x="4665663" y="32385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311" name="Google Shape;311;p36">
            <a:hlinkClick r:id="" action="ppaction://noaction"/>
          </p:cNvPr>
          <p:cNvSpPr/>
          <p:nvPr/>
        </p:nvSpPr>
        <p:spPr>
          <a:xfrm>
            <a:off x="5797550" y="32385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312" name="Google Shape;312;p36">
            <a:hlinkClick r:id="" action="ppaction://noaction"/>
          </p:cNvPr>
          <p:cNvSpPr/>
          <p:nvPr/>
        </p:nvSpPr>
        <p:spPr>
          <a:xfrm>
            <a:off x="6929438" y="323850"/>
            <a:ext cx="942975" cy="384175"/>
          </a:xfrm>
          <a:prstGeom prst="roundRect">
            <a:avLst>
              <a:gd name="adj" fmla="val 5994"/>
            </a:avLst>
          </a:prstGeom>
          <a:noFill/>
          <a:ln>
            <a:noFill/>
          </a:ln>
        </p:spPr>
        <p:txBody>
          <a:bodyPr spcFirstLastPara="1" wrap="square" lIns="0" tIns="0" rIns="0" bIns="0" anchor="ctr" anchorCtr="0">
            <a:noAutofit/>
          </a:bodyPr>
          <a:lstStyle/>
          <a:p>
            <a:pPr lvl="0" algn="ctr">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313" name="Google Shape;313;p36"/>
          <p:cNvGrpSpPr/>
          <p:nvPr/>
        </p:nvGrpSpPr>
        <p:grpSpPr>
          <a:xfrm>
            <a:off x="494850" y="447775"/>
            <a:ext cx="591732" cy="139500"/>
            <a:chOff x="494850" y="447775"/>
            <a:chExt cx="591732" cy="139500"/>
          </a:xfrm>
        </p:grpSpPr>
        <p:sp>
          <p:nvSpPr>
            <p:cNvPr id="314" name="Google Shape;314;p36"/>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7" name="Google Shape;317;p36"/>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33" name="Google Shape;333;p36"/>
          <p:cNvSpPr txBox="1">
            <a:spLocks noGrp="1"/>
          </p:cNvSpPr>
          <p:nvPr>
            <p:ph type="body" idx="1"/>
          </p:nvPr>
        </p:nvSpPr>
        <p:spPr>
          <a:xfrm>
            <a:off x="713225" y="1552200"/>
            <a:ext cx="3860100" cy="3051900"/>
          </a:xfrm>
          <a:prstGeom prst="rect">
            <a:avLst/>
          </a:prstGeom>
        </p:spPr>
        <p:txBody>
          <a:bodyPr spcFirstLastPara="1" wrap="square" lIns="91425" tIns="91425" rIns="91425" bIns="91425" anchor="t" anchorCtr="0">
            <a:noAutofit/>
          </a:bodyPr>
          <a:lstStyle/>
          <a:p>
            <a:pPr marL="0" indent="0">
              <a:lnSpc>
                <a:spcPct val="114999"/>
              </a:lnSpc>
              <a:buNone/>
            </a:pPr>
            <a:r>
              <a:rPr lang="en-US" sz="1600" dirty="0">
                <a:latin typeface="Times New Roman"/>
              </a:rPr>
              <a:t>The Automated Greenhouse System (AGS) integrates multiple components sensors, actuators, a control unit, and a power supply to monitor and regulate environmental conditions within a greenhouse. The system relies on a feedback loop where sensors collect data, the control unit processes the data, and actuators make necessary adjustments.</a:t>
            </a:r>
          </a:p>
        </p:txBody>
      </p:sp>
      <p:sp>
        <p:nvSpPr>
          <p:cNvPr id="334" name="Google Shape;334;p36"/>
          <p:cNvSpPr txBox="1">
            <a:spLocks noGrp="1"/>
          </p:cNvSpPr>
          <p:nvPr>
            <p:ph type="ctrTitle"/>
          </p:nvPr>
        </p:nvSpPr>
        <p:spPr>
          <a:xfrm>
            <a:off x="713225" y="1029425"/>
            <a:ext cx="7540560" cy="506400"/>
          </a:xfrm>
          <a:prstGeom prst="rect">
            <a:avLst/>
          </a:prstGeom>
        </p:spPr>
        <p:txBody>
          <a:bodyPr spcFirstLastPara="1" wrap="square" lIns="91425" tIns="91425" rIns="91425" bIns="91425" anchor="b" anchorCtr="0">
            <a:noAutofit/>
          </a:bodyPr>
          <a:lstStyle/>
          <a:p>
            <a:r>
              <a:rPr lang="en" dirty="0">
                <a:solidFill>
                  <a:schemeClr val="accent3"/>
                </a:solidFill>
              </a:rPr>
              <a:t>#</a:t>
            </a:r>
            <a:r>
              <a:rPr lang="en" dirty="0"/>
              <a:t>System Design and Components</a:t>
            </a:r>
            <a:endParaRPr dirty="0"/>
          </a:p>
        </p:txBody>
      </p:sp>
      <p:pic>
        <p:nvPicPr>
          <p:cNvPr id="3" name="Picture 2" descr="Diagram of a diagram of a plant&#10;&#10;Description automatically generated">
            <a:extLst>
              <a:ext uri="{FF2B5EF4-FFF2-40B4-BE49-F238E27FC236}">
                <a16:creationId xmlns:a16="http://schemas.microsoft.com/office/drawing/2014/main" id="{92DCA588-0403-6E33-A887-2407C56D52BA}"/>
              </a:ext>
            </a:extLst>
          </p:cNvPr>
          <p:cNvPicPr>
            <a:picLocks noChangeAspect="1"/>
          </p:cNvPicPr>
          <p:nvPr/>
        </p:nvPicPr>
        <p:blipFill>
          <a:blip r:embed="rId4"/>
          <a:stretch>
            <a:fillRect/>
          </a:stretch>
        </p:blipFill>
        <p:spPr>
          <a:xfrm>
            <a:off x="4472609" y="1692604"/>
            <a:ext cx="4232414" cy="22883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5" name="Google Shape;307;p36">
            <a:hlinkClick r:id="rId3" action="ppaction://hlinksldjump"/>
            <a:extLst>
              <a:ext uri="{FF2B5EF4-FFF2-40B4-BE49-F238E27FC236}">
                <a16:creationId xmlns:a16="http://schemas.microsoft.com/office/drawing/2014/main" id="{3579DD1B-9A74-D87B-5BF3-BED2D4D86233}"/>
              </a:ext>
            </a:extLst>
          </p:cNvPr>
          <p:cNvSpPr/>
          <p:nvPr/>
        </p:nvSpPr>
        <p:spPr>
          <a:xfrm>
            <a:off x="3533775" y="323850"/>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algn="ctr"/>
            <a:r>
              <a:rPr lang="en" sz="1200" b="1" dirty="0">
                <a:solidFill>
                  <a:schemeClr val="tx2"/>
                </a:solidFill>
                <a:latin typeface="Be Vietnam Pro"/>
                <a:ea typeface="Be Vietnam Pro"/>
                <a:cs typeface="Be Vietnam Pro"/>
              </a:rPr>
              <a:t>Design</a:t>
            </a:r>
          </a:p>
        </p:txBody>
      </p:sp>
      <p:grpSp>
        <p:nvGrpSpPr>
          <p:cNvPr id="313" name="Google Shape;313;p36"/>
          <p:cNvGrpSpPr/>
          <p:nvPr/>
        </p:nvGrpSpPr>
        <p:grpSpPr>
          <a:xfrm>
            <a:off x="494850" y="447775"/>
            <a:ext cx="591732" cy="139500"/>
            <a:chOff x="494850" y="447775"/>
            <a:chExt cx="591732" cy="139500"/>
          </a:xfrm>
        </p:grpSpPr>
        <p:sp>
          <p:nvSpPr>
            <p:cNvPr id="314" name="Google Shape;314;p36"/>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7" name="Google Shape;317;p36"/>
          <p:cNvCxnSpPr/>
          <p:nvPr/>
        </p:nvCxnSpPr>
        <p:spPr>
          <a:xfrm>
            <a:off x="332820" y="717933"/>
            <a:ext cx="8493600" cy="0"/>
          </a:xfrm>
          <a:prstGeom prst="straightConnector1">
            <a:avLst/>
          </a:prstGeom>
          <a:noFill/>
          <a:ln w="28575" cap="flat" cmpd="sng">
            <a:solidFill>
              <a:schemeClr val="lt2"/>
            </a:solidFill>
            <a:prstDash val="solid"/>
            <a:round/>
            <a:headEnd type="none" w="med" len="med"/>
            <a:tailEnd type="none" w="med" len="med"/>
          </a:ln>
        </p:spPr>
      </p:cxnSp>
      <p:sp>
        <p:nvSpPr>
          <p:cNvPr id="13" name="Google Shape;256;p34">
            <a:extLst>
              <a:ext uri="{FF2B5EF4-FFF2-40B4-BE49-F238E27FC236}">
                <a16:creationId xmlns:a16="http://schemas.microsoft.com/office/drawing/2014/main" id="{6535937A-7283-D805-4C04-3ED61D3C954B}"/>
              </a:ext>
            </a:extLst>
          </p:cNvPr>
          <p:cNvSpPr txBox="1">
            <a:spLocks noGrp="1"/>
          </p:cNvSpPr>
          <p:nvPr>
            <p:ph type="ctrTitle"/>
          </p:nvPr>
        </p:nvSpPr>
        <p:spPr>
          <a:xfrm>
            <a:off x="452634" y="821448"/>
            <a:ext cx="7717500" cy="59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3"/>
                </a:solidFill>
              </a:rPr>
              <a:t>#</a:t>
            </a:r>
            <a:r>
              <a:rPr lang="en" sz="2000" dirty="0">
                <a:solidFill>
                  <a:schemeClr val="tx1"/>
                </a:solidFill>
              </a:rPr>
              <a:t>Block diagram of the project </a:t>
            </a:r>
            <a:endParaRPr sz="2000" dirty="0">
              <a:solidFill>
                <a:schemeClr val="tx1"/>
              </a:solidFill>
            </a:endParaRPr>
          </a:p>
        </p:txBody>
      </p:sp>
      <p:pic>
        <p:nvPicPr>
          <p:cNvPr id="15" name="Picture 14" descr="A diagram of a computer&#10;&#10;Description automatically generated">
            <a:extLst>
              <a:ext uri="{FF2B5EF4-FFF2-40B4-BE49-F238E27FC236}">
                <a16:creationId xmlns:a16="http://schemas.microsoft.com/office/drawing/2014/main" id="{C0748A14-E467-0D77-571D-A59437412D7C}"/>
              </a:ext>
            </a:extLst>
          </p:cNvPr>
          <p:cNvPicPr>
            <a:picLocks noChangeAspect="1"/>
          </p:cNvPicPr>
          <p:nvPr/>
        </p:nvPicPr>
        <p:blipFill>
          <a:blip r:embed="rId4"/>
          <a:stretch>
            <a:fillRect/>
          </a:stretch>
        </p:blipFill>
        <p:spPr>
          <a:xfrm>
            <a:off x="3942252" y="1192243"/>
            <a:ext cx="4622752" cy="3440729"/>
          </a:xfrm>
          <a:prstGeom prst="rect">
            <a:avLst/>
          </a:prstGeom>
        </p:spPr>
      </p:pic>
      <p:sp>
        <p:nvSpPr>
          <p:cNvPr id="17" name="Google Shape;256;p34">
            <a:extLst>
              <a:ext uri="{FF2B5EF4-FFF2-40B4-BE49-F238E27FC236}">
                <a16:creationId xmlns:a16="http://schemas.microsoft.com/office/drawing/2014/main" id="{7B99A817-E9E8-D0C5-B689-3C7A8ACA6D37}"/>
              </a:ext>
            </a:extLst>
          </p:cNvPr>
          <p:cNvSpPr txBox="1">
            <a:spLocks/>
          </p:cNvSpPr>
          <p:nvPr/>
        </p:nvSpPr>
        <p:spPr>
          <a:xfrm>
            <a:off x="702081" y="1415952"/>
            <a:ext cx="2919056" cy="2844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Be Vietnam Pro"/>
              <a:buNone/>
              <a:defRPr sz="28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2pPr>
            <a:lvl3pPr marR="0" lvl="2"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3pPr>
            <a:lvl4pPr marR="0" lvl="3"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4pPr>
            <a:lvl5pPr marR="0" lvl="4"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5pPr>
            <a:lvl6pPr marR="0" lvl="5"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6pPr>
            <a:lvl7pPr marR="0" lvl="6"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7pPr>
            <a:lvl8pPr marR="0" lvl="7"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8pPr>
            <a:lvl9pPr marR="0" lvl="8"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9pPr>
          </a:lstStyle>
          <a:p>
            <a:pPr marL="285750" indent="-285750" algn="l">
              <a:buFont typeface="Arial"/>
              <a:buChar char="•"/>
            </a:pPr>
            <a:r>
              <a:rPr lang="en-US" sz="1400" dirty="0">
                <a:solidFill>
                  <a:schemeClr val="tx1"/>
                </a:solidFill>
                <a:latin typeface="Times New Roman"/>
              </a:rPr>
              <a:t>Sensors</a:t>
            </a:r>
            <a:r>
              <a:rPr lang="en-US" sz="1400" b="0" dirty="0">
                <a:solidFill>
                  <a:schemeClr val="tx1"/>
                </a:solidFill>
                <a:latin typeface="Times New Roman"/>
              </a:rPr>
              <a:t>: Collect environmental data such as temperature, humidity, soil moisture, and light intensity.</a:t>
            </a:r>
            <a:endParaRPr lang="en-US" sz="1400">
              <a:solidFill>
                <a:schemeClr val="tx1"/>
              </a:solidFill>
              <a:latin typeface="Times New Roman"/>
            </a:endParaRPr>
          </a:p>
          <a:p>
            <a:pPr marL="285750" indent="-285750" algn="l">
              <a:buFont typeface="Arial"/>
              <a:buChar char="•"/>
            </a:pPr>
            <a:endParaRPr lang="en-US" sz="1400" b="0" dirty="0">
              <a:solidFill>
                <a:schemeClr val="tx1"/>
              </a:solidFill>
              <a:latin typeface="Times New Roman"/>
            </a:endParaRPr>
          </a:p>
          <a:p>
            <a:pPr marL="285750" indent="-285750" algn="l">
              <a:buFont typeface="Arial"/>
              <a:buChar char="•"/>
            </a:pPr>
            <a:r>
              <a:rPr lang="en-US" sz="1400" dirty="0">
                <a:solidFill>
                  <a:schemeClr val="tx1"/>
                </a:solidFill>
                <a:latin typeface="Times New Roman"/>
              </a:rPr>
              <a:t>Microcontroller</a:t>
            </a:r>
            <a:r>
              <a:rPr lang="en-US" sz="1400" b="0" dirty="0">
                <a:solidFill>
                  <a:schemeClr val="tx1"/>
                </a:solidFill>
                <a:latin typeface="Times New Roman"/>
              </a:rPr>
              <a:t>: Processes sensor data and decides on actions based on predefined thresholds.</a:t>
            </a:r>
          </a:p>
          <a:p>
            <a:pPr marL="285750" indent="-285750" algn="l">
              <a:buFont typeface="Arial"/>
              <a:buChar char="•"/>
            </a:pPr>
            <a:endParaRPr lang="en-US" sz="1400" b="0" dirty="0">
              <a:solidFill>
                <a:schemeClr val="tx1"/>
              </a:solidFill>
              <a:latin typeface="Times New Roman"/>
            </a:endParaRPr>
          </a:p>
          <a:p>
            <a:pPr marL="285750" indent="-285750" algn="l">
              <a:buFont typeface="Arial"/>
              <a:buChar char="•"/>
            </a:pPr>
            <a:r>
              <a:rPr lang="en-US" sz="1400" dirty="0">
                <a:solidFill>
                  <a:schemeClr val="tx1"/>
                </a:solidFill>
                <a:latin typeface="Times New Roman"/>
              </a:rPr>
              <a:t>Actuators</a:t>
            </a:r>
            <a:r>
              <a:rPr lang="en-US" sz="1400" b="0" dirty="0">
                <a:solidFill>
                  <a:schemeClr val="tx1"/>
                </a:solidFill>
                <a:latin typeface="Times New Roman"/>
              </a:rPr>
              <a:t>: Adjust environmental conditions through fans, pumps, and lights.</a:t>
            </a:r>
          </a:p>
          <a:p>
            <a:pPr marL="285750" indent="-285750" algn="l">
              <a:buFont typeface="Arial"/>
              <a:buChar char="•"/>
            </a:pPr>
            <a:endParaRPr lang="en-US" sz="1400" b="0" dirty="0">
              <a:solidFill>
                <a:schemeClr val="tx1"/>
              </a:solidFill>
              <a:latin typeface="Times New Roman"/>
            </a:endParaRPr>
          </a:p>
          <a:p>
            <a:pPr marL="285750" indent="-285750" algn="l">
              <a:buFont typeface="Arial"/>
              <a:buChar char="•"/>
            </a:pPr>
            <a:r>
              <a:rPr lang="en-US" sz="1400" dirty="0">
                <a:solidFill>
                  <a:schemeClr val="tx1"/>
                </a:solidFill>
                <a:latin typeface="Times New Roman"/>
              </a:rPr>
              <a:t>Power Supply</a:t>
            </a:r>
            <a:r>
              <a:rPr lang="en-US" sz="1400" b="0" dirty="0">
                <a:solidFill>
                  <a:schemeClr val="tx1"/>
                </a:solidFill>
                <a:latin typeface="Times New Roman"/>
              </a:rPr>
              <a:t>: Provides energy for the system, using batteries or solar panels for sustainable operation.</a:t>
            </a:r>
            <a:endParaRPr lang="en-US" sz="1400" dirty="0">
              <a:solidFill>
                <a:schemeClr val="tx1"/>
              </a:solidFill>
              <a:latin typeface="Times New Roman"/>
            </a:endParaRPr>
          </a:p>
          <a:p>
            <a:pPr algn="just"/>
            <a:endParaRPr lang="en-US" sz="1100" dirty="0">
              <a:solidFill>
                <a:schemeClr val="tx1"/>
              </a:solidFill>
            </a:endParaRPr>
          </a:p>
        </p:txBody>
      </p:sp>
      <p:sp>
        <p:nvSpPr>
          <p:cNvPr id="3" name="Google Shape;306;p36">
            <a:hlinkClick r:id="" action="ppaction://noaction"/>
            <a:extLst>
              <a:ext uri="{FF2B5EF4-FFF2-40B4-BE49-F238E27FC236}">
                <a16:creationId xmlns:a16="http://schemas.microsoft.com/office/drawing/2014/main" id="{956AFEC3-B2AC-8CA0-1E0B-E4D729D35818}"/>
              </a:ext>
            </a:extLst>
          </p:cNvPr>
          <p:cNvSpPr/>
          <p:nvPr/>
        </p:nvSpPr>
        <p:spPr>
          <a:xfrm>
            <a:off x="1270000" y="32385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7" name="Google Shape;308;p36">
            <a:hlinkClick r:id="" action="ppaction://noaction"/>
            <a:extLst>
              <a:ext uri="{FF2B5EF4-FFF2-40B4-BE49-F238E27FC236}">
                <a16:creationId xmlns:a16="http://schemas.microsoft.com/office/drawing/2014/main" id="{95B2AEB5-8867-6214-4452-BF9AE2679D7F}"/>
              </a:ext>
            </a:extLst>
          </p:cNvPr>
          <p:cNvSpPr/>
          <p:nvPr/>
        </p:nvSpPr>
        <p:spPr>
          <a:xfrm>
            <a:off x="2401888" y="32385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Working</a:t>
            </a:r>
            <a:endParaRPr lang="en" sz="1200" dirty="0">
              <a:latin typeface="Be Vietnam Pro"/>
              <a:ea typeface="Be Vietnam Pro"/>
              <a:cs typeface="Be Vietnam Pro"/>
            </a:endParaRPr>
          </a:p>
        </p:txBody>
      </p:sp>
      <p:sp>
        <p:nvSpPr>
          <p:cNvPr id="9" name="Google Shape;309;p36">
            <a:hlinkClick r:id="" action="ppaction://noaction"/>
            <a:extLst>
              <a:ext uri="{FF2B5EF4-FFF2-40B4-BE49-F238E27FC236}">
                <a16:creationId xmlns:a16="http://schemas.microsoft.com/office/drawing/2014/main" id="{4DC35DA6-C26E-B42B-F6AE-EAD156A11758}"/>
              </a:ext>
            </a:extLst>
          </p:cNvPr>
          <p:cNvSpPr/>
          <p:nvPr/>
        </p:nvSpPr>
        <p:spPr>
          <a:xfrm>
            <a:off x="4665663" y="32385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11" name="Google Shape;311;p36">
            <a:hlinkClick r:id="" action="ppaction://noaction"/>
            <a:extLst>
              <a:ext uri="{FF2B5EF4-FFF2-40B4-BE49-F238E27FC236}">
                <a16:creationId xmlns:a16="http://schemas.microsoft.com/office/drawing/2014/main" id="{2862D423-373D-6AB5-5038-48D18BA53E0D}"/>
              </a:ext>
            </a:extLst>
          </p:cNvPr>
          <p:cNvSpPr/>
          <p:nvPr/>
        </p:nvSpPr>
        <p:spPr>
          <a:xfrm>
            <a:off x="5797550" y="32385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4" name="Google Shape;312;p36">
            <a:hlinkClick r:id="" action="ppaction://noaction"/>
            <a:extLst>
              <a:ext uri="{FF2B5EF4-FFF2-40B4-BE49-F238E27FC236}">
                <a16:creationId xmlns:a16="http://schemas.microsoft.com/office/drawing/2014/main" id="{FE7FCB58-89AC-F9ED-51F5-B647ADE6EC3D}"/>
              </a:ext>
            </a:extLst>
          </p:cNvPr>
          <p:cNvSpPr/>
          <p:nvPr/>
        </p:nvSpPr>
        <p:spPr>
          <a:xfrm>
            <a:off x="6929438" y="323850"/>
            <a:ext cx="942975" cy="384175"/>
          </a:xfrm>
          <a:prstGeom prst="roundRect">
            <a:avLst>
              <a:gd name="adj" fmla="val 5994"/>
            </a:avLst>
          </a:prstGeom>
          <a:noFill/>
          <a:ln>
            <a:noFill/>
          </a:ln>
        </p:spPr>
        <p:txBody>
          <a:bodyPr spcFirstLastPara="1" wrap="square" lIns="0" tIns="0" rIns="0" bIns="0" anchor="ctr" anchorCtr="0">
            <a:noAutofit/>
          </a:bodyPr>
          <a:lstStyle/>
          <a:p>
            <a:pPr lvl="0" algn="ctr">
              <a:spcBef>
                <a:spcPts val="0"/>
              </a:spcBef>
              <a:spcAft>
                <a:spcPts val="0"/>
              </a:spcAft>
              <a:buNone/>
            </a:pPr>
            <a:r>
              <a:rPr lang="en" sz="1200" dirty="0">
                <a:solidFill>
                  <a:schemeClr val="lt1"/>
                </a:solidFill>
                <a:latin typeface="Be Vietnam Pro"/>
                <a:ea typeface="Be Vietnam Pro"/>
                <a:cs typeface="Be Vietnam Pro"/>
              </a:rPr>
              <a:t>Apply</a:t>
            </a:r>
          </a:p>
        </p:txBody>
      </p:sp>
    </p:spTree>
    <p:extLst>
      <p:ext uri="{BB962C8B-B14F-4D97-AF65-F5344CB8AC3E}">
        <p14:creationId xmlns:p14="http://schemas.microsoft.com/office/powerpoint/2010/main" val="213118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4" name="Google Shape;374;p38">
            <a:hlinkClick r:id="rId3" action="ppaction://hlinksldjump"/>
          </p:cNvPr>
          <p:cNvSpPr/>
          <p:nvPr/>
        </p:nvSpPr>
        <p:spPr>
          <a:xfrm>
            <a:off x="4665663" y="317500"/>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a:spcBef>
                <a:spcPts val="0"/>
              </a:spcBef>
              <a:spcAft>
                <a:spcPts val="0"/>
              </a:spcAft>
              <a:buNone/>
            </a:pPr>
            <a:r>
              <a:rPr lang="en" sz="1200" b="1" dirty="0">
                <a:solidFill>
                  <a:schemeClr val="accent1"/>
                </a:solidFill>
              </a:rPr>
              <a:t>Trade-offs</a:t>
            </a:r>
            <a:endParaRPr lang="en-US" b="1" dirty="0">
              <a:solidFill>
                <a:schemeClr val="accent1"/>
              </a:solidFill>
            </a:endParaRPr>
          </a:p>
        </p:txBody>
      </p:sp>
      <p:sp>
        <p:nvSpPr>
          <p:cNvPr id="371" name="Google Shape;371;p38">
            <a:hlinkClick r:id="" action="ppaction://noaction"/>
          </p:cNvPr>
          <p:cNvSpPr/>
          <p:nvPr/>
        </p:nvSpPr>
        <p:spPr>
          <a:xfrm>
            <a:off x="1270000"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72" name="Google Shape;372;p38">
            <a:hlinkClick r:id="" action="ppaction://noaction"/>
          </p:cNvPr>
          <p:cNvSpPr/>
          <p:nvPr/>
        </p:nvSpPr>
        <p:spPr>
          <a:xfrm>
            <a:off x="3533775"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373" name="Google Shape;373;p38">
            <a:hlinkClick r:id="" action="ppaction://noaction"/>
          </p:cNvPr>
          <p:cNvSpPr/>
          <p:nvPr/>
        </p:nvSpPr>
        <p:spPr>
          <a:xfrm>
            <a:off x="2401888"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
        <p:nvSpPr>
          <p:cNvPr id="376" name="Google Shape;376;p38">
            <a:hlinkClick r:id="" action="ppaction://noaction"/>
          </p:cNvPr>
          <p:cNvSpPr/>
          <p:nvPr/>
        </p:nvSpPr>
        <p:spPr>
          <a:xfrm>
            <a:off x="5797550" y="31750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p>
        </p:txBody>
      </p:sp>
      <p:sp>
        <p:nvSpPr>
          <p:cNvPr id="377" name="Google Shape;377;p38">
            <a:hlinkClick r:id="" action="ppaction://noaction"/>
          </p:cNvPr>
          <p:cNvSpPr/>
          <p:nvPr/>
        </p:nvSpPr>
        <p:spPr>
          <a:xfrm>
            <a:off x="6929438" y="317500"/>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Apply</a:t>
            </a:r>
            <a:endParaRPr lang="en" sz="1200" dirty="0">
              <a:latin typeface="Be Vietnam Pro"/>
              <a:ea typeface="Be Vietnam Pro"/>
              <a:cs typeface="Be Vietnam Pro"/>
            </a:endParaRPr>
          </a:p>
        </p:txBody>
      </p:sp>
      <p:grpSp>
        <p:nvGrpSpPr>
          <p:cNvPr id="378" name="Google Shape;378;p38"/>
          <p:cNvGrpSpPr/>
          <p:nvPr/>
        </p:nvGrpSpPr>
        <p:grpSpPr>
          <a:xfrm>
            <a:off x="494850" y="447775"/>
            <a:ext cx="591732" cy="139500"/>
            <a:chOff x="494850" y="447775"/>
            <a:chExt cx="591732" cy="139500"/>
          </a:xfrm>
        </p:grpSpPr>
        <p:sp>
          <p:nvSpPr>
            <p:cNvPr id="379" name="Google Shape;379;p38"/>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2" name="Google Shape;382;p38"/>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99" name="Google Shape;399;p38"/>
          <p:cNvSpPr txBox="1">
            <a:spLocks noGrp="1"/>
          </p:cNvSpPr>
          <p:nvPr>
            <p:ph type="ctrTitle"/>
          </p:nvPr>
        </p:nvSpPr>
        <p:spPr>
          <a:xfrm>
            <a:off x="1219200" y="895350"/>
            <a:ext cx="6601975" cy="468300"/>
          </a:xfrm>
          <a:prstGeom prst="rect">
            <a:avLst/>
          </a:prstGeom>
        </p:spPr>
        <p:txBody>
          <a:bodyPr spcFirstLastPara="1" wrap="square" lIns="91425" tIns="91425" rIns="91425" bIns="91425" anchor="b" anchorCtr="0">
            <a:noAutofit/>
          </a:bodyPr>
          <a:lstStyle/>
          <a:p>
            <a:r>
              <a:rPr lang="en" dirty="0">
                <a:solidFill>
                  <a:schemeClr val="accent1"/>
                </a:solidFill>
              </a:rPr>
              <a:t>#Challenges</a:t>
            </a:r>
            <a:r>
              <a:rPr lang="en" dirty="0"/>
              <a:t> and Benefits</a:t>
            </a:r>
            <a:endParaRPr lang="en-US" dirty="0">
              <a:solidFill>
                <a:srgbClr val="313131"/>
              </a:solidFill>
            </a:endParaRPr>
          </a:p>
        </p:txBody>
      </p:sp>
      <p:sp>
        <p:nvSpPr>
          <p:cNvPr id="3" name="Text Placeholder 2">
            <a:extLst>
              <a:ext uri="{FF2B5EF4-FFF2-40B4-BE49-F238E27FC236}">
                <a16:creationId xmlns:a16="http://schemas.microsoft.com/office/drawing/2014/main" id="{236B36AC-31D7-A193-2463-E177CAD260A8}"/>
              </a:ext>
            </a:extLst>
          </p:cNvPr>
          <p:cNvSpPr>
            <a:spLocks noGrp="1"/>
          </p:cNvSpPr>
          <p:nvPr>
            <p:ph type="body" idx="1"/>
          </p:nvPr>
        </p:nvSpPr>
        <p:spPr>
          <a:xfrm>
            <a:off x="1368545" y="1742700"/>
            <a:ext cx="6222300" cy="2869020"/>
          </a:xfrm>
        </p:spPr>
        <p:txBody>
          <a:bodyPr/>
          <a:lstStyle/>
          <a:p>
            <a:r>
              <a:rPr lang="en-US" b="1" dirty="0">
                <a:solidFill>
                  <a:schemeClr val="accent1"/>
                </a:solidFill>
                <a:latin typeface="Times New Roman"/>
              </a:rPr>
              <a:t>Cost and Scalability :</a:t>
            </a:r>
            <a:r>
              <a:rPr lang="en-US" b="1" dirty="0">
                <a:latin typeface="Times New Roman"/>
              </a:rPr>
              <a:t> </a:t>
            </a:r>
            <a:r>
              <a:rPr lang="en-US" dirty="0">
                <a:latin typeface="Times New Roman"/>
              </a:rPr>
              <a:t>Although the automated greenhouse offers efficiency </a:t>
            </a:r>
            <a:r>
              <a:rPr lang="en-US">
                <a:latin typeface="Times New Roman"/>
              </a:rPr>
              <a:t>improvements, initial setup costs can be high. </a:t>
            </a:r>
            <a:endParaRPr lang="en-US" dirty="0">
              <a:solidFill>
                <a:srgbClr val="313131"/>
              </a:solidFill>
              <a:latin typeface="Times New Roman"/>
            </a:endParaRPr>
          </a:p>
          <a:p>
            <a:pPr>
              <a:lnSpc>
                <a:spcPct val="114999"/>
              </a:lnSpc>
            </a:pPr>
            <a:endParaRPr lang="en-US" dirty="0">
              <a:solidFill>
                <a:srgbClr val="313131"/>
              </a:solidFill>
              <a:latin typeface="Times New Roman"/>
            </a:endParaRPr>
          </a:p>
          <a:p>
            <a:pPr>
              <a:lnSpc>
                <a:spcPct val="114999"/>
              </a:lnSpc>
            </a:pPr>
            <a:r>
              <a:rPr lang="en-US" b="1" dirty="0">
                <a:solidFill>
                  <a:schemeClr val="accent1"/>
                </a:solidFill>
                <a:latin typeface="Times New Roman"/>
              </a:rPr>
              <a:t>Power Supply and Backup Solutions :</a:t>
            </a:r>
            <a:r>
              <a:rPr lang="en-US" b="1" dirty="0">
                <a:latin typeface="Times New Roman"/>
              </a:rPr>
              <a:t> </a:t>
            </a:r>
            <a:r>
              <a:rPr lang="en-US" dirty="0">
                <a:latin typeface="Times New Roman"/>
              </a:rPr>
              <a:t>The system needs a reliable power source. Solar panels and battery backups can be used to maintain operation during power outages.</a:t>
            </a:r>
          </a:p>
          <a:p>
            <a:pPr>
              <a:lnSpc>
                <a:spcPct val="114999"/>
              </a:lnSpc>
            </a:pPr>
            <a:endParaRPr lang="en-US" dirty="0">
              <a:latin typeface="Times New Roman"/>
            </a:endParaRPr>
          </a:p>
          <a:p>
            <a:pPr>
              <a:lnSpc>
                <a:spcPct val="114999"/>
              </a:lnSpc>
            </a:pPr>
            <a:r>
              <a:rPr lang="en-US" b="1" dirty="0">
                <a:solidFill>
                  <a:schemeClr val="accent1"/>
                </a:solidFill>
                <a:latin typeface="Times New Roman"/>
              </a:rPr>
              <a:t>System Maintenance</a:t>
            </a:r>
            <a:r>
              <a:rPr lang="en-US" dirty="0">
                <a:solidFill>
                  <a:schemeClr val="accent1"/>
                </a:solidFill>
                <a:latin typeface="Times New Roman"/>
              </a:rPr>
              <a:t>:</a:t>
            </a:r>
            <a:r>
              <a:rPr lang="en-US" dirty="0">
                <a:latin typeface="Times New Roman"/>
              </a:rPr>
              <a:t> Regular maintenance is required to ensure the sensors and actuators remain functional.</a:t>
            </a:r>
          </a:p>
          <a:p>
            <a:pPr>
              <a:lnSpc>
                <a:spcPct val="114999"/>
              </a:lnSpc>
            </a:pPr>
            <a:endParaRPr lang="en-US" dirty="0">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38">
            <a:hlinkClick r:id="" action="ppaction://noaction"/>
          </p:cNvPr>
          <p:cNvSpPr/>
          <p:nvPr/>
        </p:nvSpPr>
        <p:spPr>
          <a:xfrm>
            <a:off x="1270000"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74" name="Google Shape;374;p38">
            <a:hlinkClick r:id="rId3" action="ppaction://hlinksldjump"/>
          </p:cNvPr>
          <p:cNvSpPr/>
          <p:nvPr/>
        </p:nvSpPr>
        <p:spPr>
          <a:xfrm>
            <a:off x="4665663" y="325438"/>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a:spcBef>
                <a:spcPts val="0"/>
              </a:spcBef>
              <a:spcAft>
                <a:spcPts val="0"/>
              </a:spcAft>
              <a:buNone/>
            </a:pPr>
            <a:r>
              <a:rPr lang="en" sz="1200" b="1" dirty="0">
                <a:solidFill>
                  <a:schemeClr val="accent3"/>
                </a:solidFill>
                <a:sym typeface="Be Vietnam Pro"/>
              </a:rPr>
              <a:t>Trade-offs</a:t>
            </a:r>
            <a:endParaRPr lang="en-US" b="1">
              <a:solidFill>
                <a:schemeClr val="accent3"/>
              </a:solidFill>
            </a:endParaRPr>
          </a:p>
        </p:txBody>
      </p:sp>
      <p:sp>
        <p:nvSpPr>
          <p:cNvPr id="376" name="Google Shape;376;p38">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p>
        </p:txBody>
      </p:sp>
      <p:sp>
        <p:nvSpPr>
          <p:cNvPr id="377" name="Google Shape;377;p38">
            <a:hlinkClick r:id="" action="ppaction://noaction"/>
          </p:cNvPr>
          <p:cNvSpPr/>
          <p:nvPr/>
        </p:nvSpPr>
        <p:spPr>
          <a:xfrm>
            <a:off x="6929438"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Apply</a:t>
            </a:r>
            <a:endParaRPr lang="en" sz="1200" dirty="0">
              <a:latin typeface="Be Vietnam Pro"/>
              <a:ea typeface="Be Vietnam Pro"/>
              <a:cs typeface="Be Vietnam Pro"/>
            </a:endParaRPr>
          </a:p>
        </p:txBody>
      </p:sp>
      <p:grpSp>
        <p:nvGrpSpPr>
          <p:cNvPr id="378" name="Google Shape;378;p38"/>
          <p:cNvGrpSpPr/>
          <p:nvPr/>
        </p:nvGrpSpPr>
        <p:grpSpPr>
          <a:xfrm>
            <a:off x="494850" y="447775"/>
            <a:ext cx="591732" cy="139500"/>
            <a:chOff x="494850" y="447775"/>
            <a:chExt cx="591732" cy="139500"/>
          </a:xfrm>
        </p:grpSpPr>
        <p:sp>
          <p:nvSpPr>
            <p:cNvPr id="379" name="Google Shape;379;p38"/>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2" name="Google Shape;382;p38"/>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99" name="Google Shape;399;p38"/>
          <p:cNvSpPr txBox="1">
            <a:spLocks noGrp="1"/>
          </p:cNvSpPr>
          <p:nvPr>
            <p:ph type="ctrTitle"/>
          </p:nvPr>
        </p:nvSpPr>
        <p:spPr>
          <a:xfrm>
            <a:off x="1219200" y="895350"/>
            <a:ext cx="6601975" cy="468300"/>
          </a:xfrm>
          <a:prstGeom prst="rect">
            <a:avLst/>
          </a:prstGeom>
        </p:spPr>
        <p:txBody>
          <a:bodyPr spcFirstLastPara="1" wrap="square" lIns="91425" tIns="91425" rIns="91425" bIns="91425" anchor="b" anchorCtr="0">
            <a:noAutofit/>
          </a:bodyPr>
          <a:lstStyle/>
          <a:p>
            <a:r>
              <a:rPr lang="en" dirty="0">
                <a:solidFill>
                  <a:schemeClr val="accent3"/>
                </a:solidFill>
              </a:rPr>
              <a:t>#</a:t>
            </a:r>
            <a:r>
              <a:rPr lang="en" dirty="0">
                <a:solidFill>
                  <a:schemeClr val="tx1"/>
                </a:solidFill>
              </a:rPr>
              <a:t>Challenges</a:t>
            </a:r>
            <a:r>
              <a:rPr lang="en" dirty="0"/>
              <a:t> and </a:t>
            </a:r>
            <a:r>
              <a:rPr lang="en" dirty="0">
                <a:solidFill>
                  <a:schemeClr val="accent3"/>
                </a:solidFill>
              </a:rPr>
              <a:t>Benefits</a:t>
            </a:r>
            <a:endParaRPr lang="en-US" dirty="0">
              <a:solidFill>
                <a:schemeClr val="accent3"/>
              </a:solidFill>
            </a:endParaRPr>
          </a:p>
        </p:txBody>
      </p:sp>
      <p:sp>
        <p:nvSpPr>
          <p:cNvPr id="4" name="TextBox 3">
            <a:extLst>
              <a:ext uri="{FF2B5EF4-FFF2-40B4-BE49-F238E27FC236}">
                <a16:creationId xmlns:a16="http://schemas.microsoft.com/office/drawing/2014/main" id="{B5C47229-8D50-7255-2FB0-6404707AFBE8}"/>
              </a:ext>
            </a:extLst>
          </p:cNvPr>
          <p:cNvSpPr txBox="1"/>
          <p:nvPr/>
        </p:nvSpPr>
        <p:spPr>
          <a:xfrm>
            <a:off x="1663065" y="1733550"/>
            <a:ext cx="57378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b="1" dirty="0">
                <a:solidFill>
                  <a:schemeClr val="accent3"/>
                </a:solidFill>
                <a:latin typeface="Times New Roman"/>
              </a:rPr>
              <a:t>Increased Efficiency</a:t>
            </a:r>
            <a:r>
              <a:rPr lang="en-US" dirty="0">
                <a:solidFill>
                  <a:schemeClr val="accent3"/>
                </a:solidFill>
                <a:latin typeface="Times New Roman"/>
              </a:rPr>
              <a:t>:</a:t>
            </a:r>
            <a:r>
              <a:rPr lang="en-US" dirty="0">
                <a:latin typeface="Times New Roman"/>
              </a:rPr>
              <a:t> Reduces water usage and energy consumption by delivering resources precisely when needed.</a:t>
            </a:r>
            <a:endParaRPr lang="en-US">
              <a:latin typeface="Times New Roman"/>
            </a:endParaRPr>
          </a:p>
          <a:p>
            <a:pPr marL="285750" indent="-285750" algn="just">
              <a:buChar char="•"/>
            </a:pPr>
            <a:endParaRPr lang="en-US" dirty="0">
              <a:latin typeface="Times New Roman"/>
            </a:endParaRPr>
          </a:p>
          <a:p>
            <a:pPr marL="285750" indent="-285750" algn="just">
              <a:buChar char="•"/>
            </a:pPr>
            <a:r>
              <a:rPr lang="en-US" b="1" dirty="0">
                <a:solidFill>
                  <a:schemeClr val="accent3"/>
                </a:solidFill>
                <a:latin typeface="Times New Roman"/>
              </a:rPr>
              <a:t>Remote Monitoring</a:t>
            </a:r>
            <a:r>
              <a:rPr lang="en-US" dirty="0">
                <a:solidFill>
                  <a:schemeClr val="accent3"/>
                </a:solidFill>
                <a:latin typeface="Times New Roman"/>
              </a:rPr>
              <a:t>:</a:t>
            </a:r>
            <a:r>
              <a:rPr lang="en-US" dirty="0">
                <a:latin typeface="Times New Roman"/>
              </a:rPr>
              <a:t> With internet connectivity, the system can be monitored and controlled from anywhere.</a:t>
            </a:r>
          </a:p>
          <a:p>
            <a:pPr marL="285750" indent="-285750" algn="just">
              <a:buChar char="•"/>
            </a:pPr>
            <a:endParaRPr lang="en-US" dirty="0">
              <a:latin typeface="Times New Roman"/>
            </a:endParaRPr>
          </a:p>
          <a:p>
            <a:pPr marL="285750" indent="-285750" algn="just">
              <a:buChar char="•"/>
            </a:pPr>
            <a:r>
              <a:rPr lang="en-US" b="1" dirty="0">
                <a:solidFill>
                  <a:schemeClr val="accent3"/>
                </a:solidFill>
                <a:latin typeface="Times New Roman"/>
              </a:rPr>
              <a:t>Scalability</a:t>
            </a:r>
            <a:r>
              <a:rPr lang="en-US" dirty="0">
                <a:solidFill>
                  <a:schemeClr val="accent3"/>
                </a:solidFill>
                <a:latin typeface="Times New Roman"/>
              </a:rPr>
              <a:t>:</a:t>
            </a:r>
            <a:r>
              <a:rPr lang="en-US" dirty="0">
                <a:latin typeface="Times New Roman"/>
              </a:rPr>
              <a:t> Can be implemented in small home greenhouses or large commercial agricultural setups.</a:t>
            </a:r>
          </a:p>
          <a:p>
            <a:pPr marL="285750" indent="-285750" algn="just">
              <a:buChar char="•"/>
            </a:pPr>
            <a:endParaRPr lang="en-US" dirty="0">
              <a:latin typeface="Times New Roman"/>
            </a:endParaRPr>
          </a:p>
          <a:p>
            <a:pPr marL="285750" indent="-285750" algn="just">
              <a:buChar char="•"/>
            </a:pPr>
            <a:r>
              <a:rPr lang="en-US" b="1" dirty="0">
                <a:solidFill>
                  <a:schemeClr val="accent3"/>
                </a:solidFill>
                <a:latin typeface="Times New Roman"/>
              </a:rPr>
              <a:t>Climate Control</a:t>
            </a:r>
            <a:r>
              <a:rPr lang="en-US" dirty="0">
                <a:solidFill>
                  <a:schemeClr val="accent3"/>
                </a:solidFill>
                <a:latin typeface="Times New Roman"/>
              </a:rPr>
              <a:t>:</a:t>
            </a:r>
            <a:r>
              <a:rPr lang="en-US" dirty="0">
                <a:latin typeface="Times New Roman"/>
              </a:rPr>
              <a:t> Enables year-round cultivation by maintaining optimal growing conditions.</a:t>
            </a:r>
          </a:p>
          <a:p>
            <a:pPr algn="just"/>
            <a:endParaRPr lang="en-US" dirty="0">
              <a:latin typeface="Times New Roman"/>
            </a:endParaRPr>
          </a:p>
        </p:txBody>
      </p:sp>
      <p:sp>
        <p:nvSpPr>
          <p:cNvPr id="3" name="Google Shape;372;p38">
            <a:hlinkClick r:id="" action="ppaction://noaction"/>
            <a:extLst>
              <a:ext uri="{FF2B5EF4-FFF2-40B4-BE49-F238E27FC236}">
                <a16:creationId xmlns:a16="http://schemas.microsoft.com/office/drawing/2014/main" id="{FD1A88CB-6C17-1B32-83B1-48B109C01639}"/>
              </a:ext>
            </a:extLst>
          </p:cNvPr>
          <p:cNvSpPr/>
          <p:nvPr/>
        </p:nvSpPr>
        <p:spPr>
          <a:xfrm>
            <a:off x="3533775"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6" name="Google Shape;373;p38">
            <a:hlinkClick r:id="" action="ppaction://noaction"/>
            <a:extLst>
              <a:ext uri="{FF2B5EF4-FFF2-40B4-BE49-F238E27FC236}">
                <a16:creationId xmlns:a16="http://schemas.microsoft.com/office/drawing/2014/main" id="{3EB2A6FD-837D-B12E-F27E-C82F96212163}"/>
              </a:ext>
            </a:extLst>
          </p:cNvPr>
          <p:cNvSpPr/>
          <p:nvPr/>
        </p:nvSpPr>
        <p:spPr>
          <a:xfrm>
            <a:off x="2401888"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Tree>
    <p:extLst>
      <p:ext uri="{BB962C8B-B14F-4D97-AF65-F5344CB8AC3E}">
        <p14:creationId xmlns:p14="http://schemas.microsoft.com/office/powerpoint/2010/main" val="361694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40">
            <a:hlinkClick r:id="" action="ppaction://noaction"/>
          </p:cNvPr>
          <p:cNvSpPr/>
          <p:nvPr/>
        </p:nvSpPr>
        <p:spPr>
          <a:xfrm>
            <a:off x="1270000" y="322263"/>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40" name="Google Shape;440;p40">
            <a:hlinkClick r:id="" action="ppaction://noaction"/>
          </p:cNvPr>
          <p:cNvSpPr/>
          <p:nvPr/>
        </p:nvSpPr>
        <p:spPr>
          <a:xfrm>
            <a:off x="4665663" y="322263"/>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442" name="Google Shape;442;p40">
            <a:hlinkClick r:id="rId3" action="ppaction://hlinksldjump"/>
          </p:cNvPr>
          <p:cNvSpPr/>
          <p:nvPr/>
        </p:nvSpPr>
        <p:spPr>
          <a:xfrm>
            <a:off x="5797550" y="322263"/>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a:spcBef>
                <a:spcPts val="0"/>
              </a:spcBef>
              <a:spcAft>
                <a:spcPts val="0"/>
              </a:spcAft>
              <a:buNone/>
            </a:pPr>
            <a:r>
              <a:rPr lang="en" sz="1200" b="1" dirty="0">
                <a:solidFill>
                  <a:schemeClr val="tx2"/>
                </a:solidFill>
              </a:rPr>
              <a:t>Scope</a:t>
            </a:r>
            <a:endParaRPr lang="en-US" b="1" dirty="0">
              <a:solidFill>
                <a:schemeClr val="tx2"/>
              </a:solidFill>
            </a:endParaRPr>
          </a:p>
        </p:txBody>
      </p:sp>
      <p:sp>
        <p:nvSpPr>
          <p:cNvPr id="443" name="Google Shape;443;p40">
            <a:hlinkClick r:id="" action="ppaction://noaction"/>
          </p:cNvPr>
          <p:cNvSpPr/>
          <p:nvPr/>
        </p:nvSpPr>
        <p:spPr>
          <a:xfrm>
            <a:off x="6929438" y="322263"/>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2" name="Subtitle 11">
            <a:extLst>
              <a:ext uri="{FF2B5EF4-FFF2-40B4-BE49-F238E27FC236}">
                <a16:creationId xmlns:a16="http://schemas.microsoft.com/office/drawing/2014/main" id="{052BC6A7-F129-8757-20F9-33D2C5D2CAB9}"/>
              </a:ext>
            </a:extLst>
          </p:cNvPr>
          <p:cNvSpPr>
            <a:spLocks noGrp="1"/>
          </p:cNvSpPr>
          <p:nvPr>
            <p:ph type="subTitle" idx="1"/>
          </p:nvPr>
        </p:nvSpPr>
        <p:spPr>
          <a:xfrm>
            <a:off x="26988" y="2859088"/>
            <a:ext cx="2987675" cy="390525"/>
          </a:xfrm>
        </p:spPr>
        <p:txBody>
          <a:bodyPr/>
          <a:lstStyle/>
          <a:p>
            <a:pPr marL="139700" indent="0" algn="ctr">
              <a:buNone/>
            </a:pPr>
            <a:r>
              <a:rPr lang="en-US" sz="1100" dirty="0"/>
              <a:t>Real-Time Monitoring</a:t>
            </a:r>
            <a:endParaRPr lang="en-US"/>
          </a:p>
        </p:txBody>
      </p:sp>
      <p:sp>
        <p:nvSpPr>
          <p:cNvPr id="13" name="Subtitle 12">
            <a:extLst>
              <a:ext uri="{FF2B5EF4-FFF2-40B4-BE49-F238E27FC236}">
                <a16:creationId xmlns:a16="http://schemas.microsoft.com/office/drawing/2014/main" id="{8BF2B102-26E3-15FC-DD4A-7DFF3342370A}"/>
              </a:ext>
            </a:extLst>
          </p:cNvPr>
          <p:cNvSpPr>
            <a:spLocks noGrp="1"/>
          </p:cNvSpPr>
          <p:nvPr>
            <p:ph type="subTitle" idx="2"/>
          </p:nvPr>
        </p:nvSpPr>
        <p:spPr>
          <a:xfrm>
            <a:off x="609062" y="3272942"/>
            <a:ext cx="2099780" cy="1338222"/>
          </a:xfrm>
        </p:spPr>
        <p:txBody>
          <a:bodyPr/>
          <a:lstStyle/>
          <a:p>
            <a:pPr marL="139700" indent="0" algn="just">
              <a:buNone/>
            </a:pPr>
            <a:r>
              <a:rPr lang="en-US" sz="1050" dirty="0">
                <a:latin typeface="Times New Roman"/>
              </a:rPr>
              <a:t>Operators can view sensor data, such as</a:t>
            </a:r>
            <a:r>
              <a:rPr lang="en-US" sz="1050" dirty="0"/>
              <a:t> </a:t>
            </a:r>
            <a:r>
              <a:rPr lang="en-US" sz="1050" dirty="0">
                <a:latin typeface="Times New Roman"/>
              </a:rPr>
              <a:t>temperature, humidity, light, and soil moisture, in real-time from their mobile phones or computers. </a:t>
            </a:r>
          </a:p>
        </p:txBody>
      </p:sp>
      <p:sp>
        <p:nvSpPr>
          <p:cNvPr id="14" name="Subtitle 13">
            <a:extLst>
              <a:ext uri="{FF2B5EF4-FFF2-40B4-BE49-F238E27FC236}">
                <a16:creationId xmlns:a16="http://schemas.microsoft.com/office/drawing/2014/main" id="{388984B8-B80D-22C5-3E55-9A6F77577849}"/>
              </a:ext>
            </a:extLst>
          </p:cNvPr>
          <p:cNvSpPr>
            <a:spLocks noGrp="1"/>
          </p:cNvSpPr>
          <p:nvPr>
            <p:ph type="subTitle" idx="3"/>
          </p:nvPr>
        </p:nvSpPr>
        <p:spPr>
          <a:xfrm>
            <a:off x="3074353" y="2859088"/>
            <a:ext cx="2987675" cy="390525"/>
          </a:xfrm>
        </p:spPr>
        <p:txBody>
          <a:bodyPr/>
          <a:lstStyle/>
          <a:p>
            <a:pPr marL="139700" indent="0">
              <a:buNone/>
            </a:pPr>
            <a:r>
              <a:rPr lang="en-US" sz="1100" dirty="0"/>
              <a:t>Advanced Nutrient Delivery Systems</a:t>
            </a:r>
          </a:p>
        </p:txBody>
      </p:sp>
      <p:sp>
        <p:nvSpPr>
          <p:cNvPr id="15" name="Subtitle 14">
            <a:extLst>
              <a:ext uri="{FF2B5EF4-FFF2-40B4-BE49-F238E27FC236}">
                <a16:creationId xmlns:a16="http://schemas.microsoft.com/office/drawing/2014/main" id="{ACDDCCA9-50F4-81BE-3E01-0036CB34F14E}"/>
              </a:ext>
            </a:extLst>
          </p:cNvPr>
          <p:cNvSpPr>
            <a:spLocks noGrp="1"/>
          </p:cNvSpPr>
          <p:nvPr>
            <p:ph type="subTitle" idx="4"/>
          </p:nvPr>
        </p:nvSpPr>
        <p:spPr>
          <a:xfrm>
            <a:off x="3357106" y="3272942"/>
            <a:ext cx="2225676" cy="1034746"/>
          </a:xfrm>
        </p:spPr>
        <p:txBody>
          <a:bodyPr/>
          <a:lstStyle/>
          <a:p>
            <a:pPr marL="139700" indent="0" algn="just">
              <a:buNone/>
            </a:pPr>
            <a:r>
              <a:rPr lang="en-US" sz="1050" dirty="0">
                <a:latin typeface="Times New Roman"/>
              </a:rPr>
              <a:t>Automated nutrient management can be integrated, allowing precise control over the delivery of fertilizers based on plant growth stages.</a:t>
            </a:r>
            <a:endParaRPr lang="en-US"/>
          </a:p>
        </p:txBody>
      </p:sp>
      <p:sp>
        <p:nvSpPr>
          <p:cNvPr id="7" name="Google Shape;399;p38">
            <a:extLst>
              <a:ext uri="{FF2B5EF4-FFF2-40B4-BE49-F238E27FC236}">
                <a16:creationId xmlns:a16="http://schemas.microsoft.com/office/drawing/2014/main" id="{B87A78E0-BF07-0897-F12D-22A45F05FEA9}"/>
              </a:ext>
            </a:extLst>
          </p:cNvPr>
          <p:cNvSpPr txBox="1">
            <a:spLocks noGrp="1"/>
          </p:cNvSpPr>
          <p:nvPr>
            <p:ph type="ctrTitle"/>
          </p:nvPr>
        </p:nvSpPr>
        <p:spPr>
          <a:prstGeom prst="rect">
            <a:avLst/>
          </a:prstGeom>
        </p:spPr>
        <p:txBody>
          <a:bodyPr spcFirstLastPara="1" wrap="square" lIns="91425" tIns="91425" rIns="91425" bIns="91425" anchor="b" anchorCtr="0">
            <a:noAutofit/>
          </a:bodyPr>
          <a:lstStyle/>
          <a:p>
            <a:r>
              <a:rPr lang="en" dirty="0">
                <a:solidFill>
                  <a:schemeClr val="accent3"/>
                </a:solidFill>
              </a:rPr>
              <a:t>#</a:t>
            </a:r>
            <a:r>
              <a:rPr lang="en" dirty="0">
                <a:solidFill>
                  <a:srgbClr val="313131"/>
                </a:solidFill>
              </a:rPr>
              <a:t>Future Scope</a:t>
            </a:r>
            <a:endParaRPr lang="en-US" dirty="0"/>
          </a:p>
        </p:txBody>
      </p:sp>
      <p:sp>
        <p:nvSpPr>
          <p:cNvPr id="17" name="Subtitle 13">
            <a:extLst>
              <a:ext uri="{FF2B5EF4-FFF2-40B4-BE49-F238E27FC236}">
                <a16:creationId xmlns:a16="http://schemas.microsoft.com/office/drawing/2014/main" id="{D0AA0C10-5EB4-1274-BA8C-3BD12E7E5B84}"/>
              </a:ext>
            </a:extLst>
          </p:cNvPr>
          <p:cNvSpPr txBox="1">
            <a:spLocks/>
          </p:cNvSpPr>
          <p:nvPr/>
        </p:nvSpPr>
        <p:spPr>
          <a:xfrm>
            <a:off x="5938838" y="2859088"/>
            <a:ext cx="2987675" cy="3905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 Vietnam Pro"/>
              <a:buAutoNum type="arabicPeriod"/>
              <a:defRPr sz="1600" b="1" i="0" u="none" strike="noStrike" cap="none">
                <a:solidFill>
                  <a:schemeClr val="lt2"/>
                </a:solidFill>
                <a:latin typeface="Be Vietnam Pro"/>
                <a:ea typeface="Be Vietnam Pro"/>
                <a:cs typeface="Be Vietnam Pro"/>
                <a:sym typeface="Be Vietnam Pro"/>
              </a:defRPr>
            </a:lvl1pPr>
            <a:lvl2pPr marL="914400" marR="0" lvl="1"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2pPr>
            <a:lvl3pPr marL="1371600" marR="0" lvl="2"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3pPr>
            <a:lvl4pPr marL="1828800" marR="0" lvl="3"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4pPr>
            <a:lvl5pPr marL="2286000" marR="0" lvl="4"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5pPr>
            <a:lvl6pPr marL="2743200" marR="0" lvl="5"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6pPr>
            <a:lvl7pPr marL="3200400" marR="0" lvl="6"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7pPr>
            <a:lvl8pPr marL="3657600" marR="0" lvl="7"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8pPr>
            <a:lvl9pPr marL="4114800" marR="0" lvl="8"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9pPr>
          </a:lstStyle>
          <a:p>
            <a:pPr marL="139700" indent="0">
              <a:buFont typeface="Be Vietnam Pro"/>
              <a:buNone/>
            </a:pPr>
            <a:r>
              <a:rPr lang="en-US" sz="1100" dirty="0"/>
              <a:t>Advanced Nutrient Delivery Systems</a:t>
            </a:r>
          </a:p>
        </p:txBody>
      </p:sp>
      <p:sp>
        <p:nvSpPr>
          <p:cNvPr id="19" name="Subtitle 14">
            <a:extLst>
              <a:ext uri="{FF2B5EF4-FFF2-40B4-BE49-F238E27FC236}">
                <a16:creationId xmlns:a16="http://schemas.microsoft.com/office/drawing/2014/main" id="{999E1BF4-267D-2397-20EA-F9AA7E7527C1}"/>
              </a:ext>
            </a:extLst>
          </p:cNvPr>
          <p:cNvSpPr txBox="1">
            <a:spLocks/>
          </p:cNvSpPr>
          <p:nvPr/>
        </p:nvSpPr>
        <p:spPr>
          <a:xfrm>
            <a:off x="6274449" y="3272942"/>
            <a:ext cx="2167697" cy="1600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gn="just">
              <a:buFont typeface="Manrope Medium"/>
              <a:buNone/>
            </a:pPr>
            <a:r>
              <a:rPr lang="en-US" sz="1050" dirty="0">
                <a:latin typeface="Times New Roman"/>
              </a:rPr>
              <a:t>Automated nutrient management can be integrated, allowing precise control over the delivery of fertilizers based on plant growth stages.</a:t>
            </a:r>
            <a:endParaRPr lang="en-US"/>
          </a:p>
        </p:txBody>
      </p:sp>
      <p:sp>
        <p:nvSpPr>
          <p:cNvPr id="21" name="Subtitle 13">
            <a:extLst>
              <a:ext uri="{FF2B5EF4-FFF2-40B4-BE49-F238E27FC236}">
                <a16:creationId xmlns:a16="http://schemas.microsoft.com/office/drawing/2014/main" id="{E6A098A5-FB09-8555-BC7D-1E63469877D7}"/>
              </a:ext>
            </a:extLst>
          </p:cNvPr>
          <p:cNvSpPr txBox="1">
            <a:spLocks/>
          </p:cNvSpPr>
          <p:nvPr/>
        </p:nvSpPr>
        <p:spPr>
          <a:xfrm>
            <a:off x="712266" y="1562100"/>
            <a:ext cx="7604520" cy="4366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 Vietnam Pro"/>
              <a:buAutoNum type="arabicPeriod"/>
              <a:defRPr sz="1600" b="1" i="0" u="none" strike="noStrike" cap="none">
                <a:solidFill>
                  <a:schemeClr val="lt2"/>
                </a:solidFill>
                <a:latin typeface="Be Vietnam Pro"/>
                <a:ea typeface="Be Vietnam Pro"/>
                <a:cs typeface="Be Vietnam Pro"/>
                <a:sym typeface="Be Vietnam Pro"/>
              </a:defRPr>
            </a:lvl1pPr>
            <a:lvl2pPr marL="914400" marR="0" lvl="1"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2pPr>
            <a:lvl3pPr marL="1371600" marR="0" lvl="2"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3pPr>
            <a:lvl4pPr marL="1828800" marR="0" lvl="3"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4pPr>
            <a:lvl5pPr marL="2286000" marR="0" lvl="4"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5pPr>
            <a:lvl6pPr marL="2743200" marR="0" lvl="5"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6pPr>
            <a:lvl7pPr marL="3200400" marR="0" lvl="6"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7pPr>
            <a:lvl8pPr marL="3657600" marR="0" lvl="7"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8pPr>
            <a:lvl9pPr marL="4114800" marR="0" lvl="8"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9pPr>
          </a:lstStyle>
          <a:p>
            <a:pPr marL="139700" indent="0" algn="ctr">
              <a:buNone/>
            </a:pPr>
            <a:r>
              <a:rPr lang="en-US" sz="1100" dirty="0"/>
              <a:t>Adjusting the System for Diverse Crop Requirements</a:t>
            </a:r>
            <a:endParaRPr lang="en-US" sz="1100"/>
          </a:p>
        </p:txBody>
      </p:sp>
      <p:sp>
        <p:nvSpPr>
          <p:cNvPr id="23" name="Subtitle 14">
            <a:extLst>
              <a:ext uri="{FF2B5EF4-FFF2-40B4-BE49-F238E27FC236}">
                <a16:creationId xmlns:a16="http://schemas.microsoft.com/office/drawing/2014/main" id="{B3225995-E4CB-CB35-8FAA-5158F5283E38}"/>
              </a:ext>
            </a:extLst>
          </p:cNvPr>
          <p:cNvSpPr txBox="1">
            <a:spLocks/>
          </p:cNvSpPr>
          <p:nvPr/>
        </p:nvSpPr>
        <p:spPr>
          <a:xfrm>
            <a:off x="712266" y="1990345"/>
            <a:ext cx="7855980" cy="9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gn="just">
              <a:lnSpc>
                <a:spcPct val="114999"/>
              </a:lnSpc>
              <a:buNone/>
            </a:pPr>
            <a:r>
              <a:rPr lang="en-US" sz="1050" dirty="0">
                <a:latin typeface="Times New Roman"/>
              </a:rPr>
              <a:t> For instance, cucumbers require high humidity, whereas tomatoes need lower humidity and higher light levels. By monitoring the specific needs of each crop, the system can intelligently adjust environmental parameters to optimize conditions for each plant. </a:t>
            </a:r>
            <a:endParaRPr lang="en-US">
              <a:latin typeface="Times New Roman"/>
            </a:endParaRPr>
          </a:p>
        </p:txBody>
      </p:sp>
      <p:sp>
        <p:nvSpPr>
          <p:cNvPr id="25" name="Google Shape;384;p38">
            <a:extLst>
              <a:ext uri="{FF2B5EF4-FFF2-40B4-BE49-F238E27FC236}">
                <a16:creationId xmlns:a16="http://schemas.microsoft.com/office/drawing/2014/main" id="{E2803865-DF99-02C4-DDBE-AC100467390D}"/>
              </a:ext>
            </a:extLst>
          </p:cNvPr>
          <p:cNvSpPr/>
          <p:nvPr/>
        </p:nvSpPr>
        <p:spPr>
          <a:xfrm>
            <a:off x="325120" y="1640300"/>
            <a:ext cx="8470200" cy="3169440"/>
          </a:xfrm>
          <a:prstGeom prst="roundRect">
            <a:avLst>
              <a:gd name="adj" fmla="val 16725"/>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200" dirty="0">
              <a:solidFill>
                <a:schemeClr val="dk1"/>
              </a:solidFill>
              <a:latin typeface="Manrope Medium"/>
              <a:ea typeface="Manrope"/>
              <a:cs typeface="Manrope"/>
            </a:endParaRPr>
          </a:p>
        </p:txBody>
      </p:sp>
      <p:cxnSp>
        <p:nvCxnSpPr>
          <p:cNvPr id="27" name="Google Shape;448;p40">
            <a:extLst>
              <a:ext uri="{FF2B5EF4-FFF2-40B4-BE49-F238E27FC236}">
                <a16:creationId xmlns:a16="http://schemas.microsoft.com/office/drawing/2014/main" id="{743C17E5-D289-C710-32F4-D9407EBE931E}"/>
              </a:ext>
            </a:extLst>
          </p:cNvPr>
          <p:cNvCxnSpPr>
            <a:cxnSpLocks/>
          </p:cNvCxnSpPr>
          <p:nvPr/>
        </p:nvCxnSpPr>
        <p:spPr>
          <a:xfrm>
            <a:off x="309960" y="2820389"/>
            <a:ext cx="8493600" cy="0"/>
          </a:xfrm>
          <a:prstGeom prst="straightConnector1">
            <a:avLst/>
          </a:prstGeom>
          <a:noFill/>
          <a:ln w="28575" cap="flat" cmpd="sng">
            <a:solidFill>
              <a:srgbClr val="FFC000"/>
            </a:solidFill>
            <a:prstDash val="solid"/>
            <a:round/>
            <a:headEnd type="none" w="med" len="med"/>
            <a:tailEnd type="none" w="med" len="med"/>
          </a:ln>
        </p:spPr>
      </p:cxnSp>
      <p:cxnSp>
        <p:nvCxnSpPr>
          <p:cNvPr id="29" name="Google Shape;448;p40">
            <a:extLst>
              <a:ext uri="{FF2B5EF4-FFF2-40B4-BE49-F238E27FC236}">
                <a16:creationId xmlns:a16="http://schemas.microsoft.com/office/drawing/2014/main" id="{E5D23772-5D95-2F9F-238E-59A084E1E9A4}"/>
              </a:ext>
            </a:extLst>
          </p:cNvPr>
          <p:cNvCxnSpPr>
            <a:cxnSpLocks/>
          </p:cNvCxnSpPr>
          <p:nvPr/>
        </p:nvCxnSpPr>
        <p:spPr>
          <a:xfrm flipH="1">
            <a:off x="3189110" y="2828276"/>
            <a:ext cx="10320" cy="2019300"/>
          </a:xfrm>
          <a:prstGeom prst="straightConnector1">
            <a:avLst/>
          </a:prstGeom>
          <a:noFill/>
          <a:ln w="28575" cap="flat" cmpd="sng">
            <a:solidFill>
              <a:srgbClr val="FFC000"/>
            </a:solidFill>
            <a:prstDash val="solid"/>
            <a:round/>
            <a:headEnd type="none" w="med" len="med"/>
            <a:tailEnd type="none" w="med" len="med"/>
          </a:ln>
        </p:spPr>
      </p:cxnSp>
      <p:cxnSp>
        <p:nvCxnSpPr>
          <p:cNvPr id="30" name="Google Shape;448;p40">
            <a:extLst>
              <a:ext uri="{FF2B5EF4-FFF2-40B4-BE49-F238E27FC236}">
                <a16:creationId xmlns:a16="http://schemas.microsoft.com/office/drawing/2014/main" id="{5C457D14-9631-C0D5-F440-428C21046385}"/>
              </a:ext>
            </a:extLst>
          </p:cNvPr>
          <p:cNvCxnSpPr>
            <a:cxnSpLocks/>
          </p:cNvCxnSpPr>
          <p:nvPr/>
        </p:nvCxnSpPr>
        <p:spPr>
          <a:xfrm flipH="1">
            <a:off x="5962789" y="2782556"/>
            <a:ext cx="10320" cy="2019300"/>
          </a:xfrm>
          <a:prstGeom prst="straightConnector1">
            <a:avLst/>
          </a:prstGeom>
          <a:noFill/>
          <a:ln w="28575" cap="flat" cmpd="sng">
            <a:solidFill>
              <a:srgbClr val="FFC000"/>
            </a:solidFill>
            <a:prstDash val="solid"/>
            <a:round/>
            <a:headEnd type="none" w="med" len="med"/>
            <a:tailEnd type="none" w="med" len="med"/>
          </a:ln>
        </p:spPr>
      </p:cxnSp>
      <p:sp>
        <p:nvSpPr>
          <p:cNvPr id="3" name="Google Shape;372;p38">
            <a:hlinkClick r:id="" action="ppaction://noaction"/>
            <a:extLst>
              <a:ext uri="{FF2B5EF4-FFF2-40B4-BE49-F238E27FC236}">
                <a16:creationId xmlns:a16="http://schemas.microsoft.com/office/drawing/2014/main" id="{EFC941EB-9CFE-DD05-3978-11DCC96D495D}"/>
              </a:ext>
            </a:extLst>
          </p:cNvPr>
          <p:cNvSpPr/>
          <p:nvPr/>
        </p:nvSpPr>
        <p:spPr>
          <a:xfrm>
            <a:off x="3533775" y="322263"/>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5" name="Google Shape;373;p38">
            <a:hlinkClick r:id="" action="ppaction://noaction"/>
            <a:extLst>
              <a:ext uri="{FF2B5EF4-FFF2-40B4-BE49-F238E27FC236}">
                <a16:creationId xmlns:a16="http://schemas.microsoft.com/office/drawing/2014/main" id="{042710C1-3EC3-0E1E-7BF6-E6B2E458786F}"/>
              </a:ext>
            </a:extLst>
          </p:cNvPr>
          <p:cNvSpPr/>
          <p:nvPr/>
        </p:nvSpPr>
        <p:spPr>
          <a:xfrm>
            <a:off x="2401888" y="322263"/>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41">
            <a:hlinkClick r:id="" action="ppaction://noaction"/>
          </p:cNvPr>
          <p:cNvSpPr/>
          <p:nvPr/>
        </p:nvSpPr>
        <p:spPr>
          <a:xfrm>
            <a:off x="1270000"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64" name="Google Shape;464;p41">
            <a:hlinkClick r:id="" action="ppaction://noaction"/>
          </p:cNvPr>
          <p:cNvSpPr/>
          <p:nvPr/>
        </p:nvSpPr>
        <p:spPr>
          <a:xfrm>
            <a:off x="4665663"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466" name="Google Shape;466;p41">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Scope</a:t>
            </a:r>
          </a:p>
        </p:txBody>
      </p:sp>
      <p:sp>
        <p:nvSpPr>
          <p:cNvPr id="467" name="Google Shape;467;p41">
            <a:hlinkClick r:id="rId3" action="ppaction://hlinksldjump"/>
          </p:cNvPr>
          <p:cNvSpPr/>
          <p:nvPr/>
        </p:nvSpPr>
        <p:spPr>
          <a:xfrm>
            <a:off x="6929438" y="325438"/>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accent3"/>
                </a:solidFill>
                <a:latin typeface="Be Vietnam Pro"/>
                <a:ea typeface="Be Vietnam Pro"/>
                <a:cs typeface="Be Vietnam Pro"/>
              </a:rPr>
              <a:t>Apply</a:t>
            </a:r>
          </a:p>
        </p:txBody>
      </p:sp>
      <p:grpSp>
        <p:nvGrpSpPr>
          <p:cNvPr id="468" name="Google Shape;468;p41"/>
          <p:cNvGrpSpPr/>
          <p:nvPr/>
        </p:nvGrpSpPr>
        <p:grpSpPr>
          <a:xfrm>
            <a:off x="494850" y="447775"/>
            <a:ext cx="591732" cy="139500"/>
            <a:chOff x="494850" y="447775"/>
            <a:chExt cx="591732" cy="139500"/>
          </a:xfrm>
        </p:grpSpPr>
        <p:sp>
          <p:nvSpPr>
            <p:cNvPr id="469" name="Google Shape;469;p4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 name="Google Shape;431;p39">
            <a:extLst>
              <a:ext uri="{FF2B5EF4-FFF2-40B4-BE49-F238E27FC236}">
                <a16:creationId xmlns:a16="http://schemas.microsoft.com/office/drawing/2014/main" id="{21099C86-8EDB-F93C-E20B-BE31601FA91B}"/>
              </a:ext>
            </a:extLst>
          </p:cNvPr>
          <p:cNvSpPr txBox="1">
            <a:spLocks noGrp="1"/>
          </p:cNvSpPr>
          <p:nvPr>
            <p:ph type="ctrTitle"/>
          </p:nvPr>
        </p:nvSpPr>
        <p:spPr>
          <a:xfrm>
            <a:off x="2219481" y="971550"/>
            <a:ext cx="3860100" cy="468300"/>
          </a:xfrm>
          <a:prstGeom prst="rect">
            <a:avLst/>
          </a:prstGeom>
        </p:spPr>
        <p:txBody>
          <a:bodyPr spcFirstLastPara="1" wrap="square" lIns="91425" tIns="91425" rIns="91425" bIns="91425" anchor="b" anchorCtr="0">
            <a:noAutofit/>
          </a:bodyPr>
          <a:lstStyle/>
          <a:p>
            <a:pPr lvl="0"/>
            <a:r>
              <a:rPr lang="en" dirty="0">
                <a:solidFill>
                  <a:schemeClr val="accent3"/>
                </a:solidFill>
              </a:rPr>
              <a:t>#</a:t>
            </a:r>
            <a:r>
              <a:rPr lang="en" dirty="0"/>
              <a:t>Reference</a:t>
            </a:r>
            <a:endParaRPr dirty="0"/>
          </a:p>
        </p:txBody>
      </p:sp>
      <p:grpSp>
        <p:nvGrpSpPr>
          <p:cNvPr id="55" name="Google Shape;7013;p52">
            <a:extLst>
              <a:ext uri="{FF2B5EF4-FFF2-40B4-BE49-F238E27FC236}">
                <a16:creationId xmlns:a16="http://schemas.microsoft.com/office/drawing/2014/main" id="{DA3D6E4E-ED96-9498-7F83-28FF74FA2A6C}"/>
              </a:ext>
            </a:extLst>
          </p:cNvPr>
          <p:cNvGrpSpPr/>
          <p:nvPr/>
        </p:nvGrpSpPr>
        <p:grpSpPr>
          <a:xfrm>
            <a:off x="998092" y="2023119"/>
            <a:ext cx="2971439" cy="1226822"/>
            <a:chOff x="6796238" y="3158297"/>
            <a:chExt cx="1630319" cy="677257"/>
          </a:xfrm>
        </p:grpSpPr>
        <p:cxnSp>
          <p:nvCxnSpPr>
            <p:cNvPr id="47" name="Google Shape;7014;p52">
              <a:extLst>
                <a:ext uri="{FF2B5EF4-FFF2-40B4-BE49-F238E27FC236}">
                  <a16:creationId xmlns:a16="http://schemas.microsoft.com/office/drawing/2014/main" id="{C3D43D06-C531-1747-50E5-32F544B55F6C}"/>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48" name="Google Shape;7015;p52">
              <a:extLst>
                <a:ext uri="{FF2B5EF4-FFF2-40B4-BE49-F238E27FC236}">
                  <a16:creationId xmlns:a16="http://schemas.microsoft.com/office/drawing/2014/main" id="{472F8476-380D-F542-9A06-AE0E3CBB0965}"/>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49" name="Google Shape;7016;p52">
              <a:extLst>
                <a:ext uri="{FF2B5EF4-FFF2-40B4-BE49-F238E27FC236}">
                  <a16:creationId xmlns:a16="http://schemas.microsoft.com/office/drawing/2014/main" id="{C6795A69-5673-A09F-57AC-F41ECFC0518F}"/>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50" name="Google Shape;7017;p52">
              <a:extLst>
                <a:ext uri="{FF2B5EF4-FFF2-40B4-BE49-F238E27FC236}">
                  <a16:creationId xmlns:a16="http://schemas.microsoft.com/office/drawing/2014/main" id="{EC01B33E-74C7-B17B-D375-D2D0E64BDB37}"/>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51" name="Google Shape;7018;p52">
              <a:extLst>
                <a:ext uri="{FF2B5EF4-FFF2-40B4-BE49-F238E27FC236}">
                  <a16:creationId xmlns:a16="http://schemas.microsoft.com/office/drawing/2014/main" id="{A9A641BD-1ABD-FC3B-E681-767324580244}"/>
                </a:ext>
              </a:extLst>
            </p:cNvPr>
            <p:cNvGrpSpPr/>
            <p:nvPr/>
          </p:nvGrpSpPr>
          <p:grpSpPr>
            <a:xfrm>
              <a:off x="6796238" y="3311904"/>
              <a:ext cx="1630319" cy="377697"/>
              <a:chOff x="6796238" y="3311904"/>
              <a:chExt cx="1630319" cy="377697"/>
            </a:xfrm>
          </p:grpSpPr>
          <p:sp>
            <p:nvSpPr>
              <p:cNvPr id="52" name="Google Shape;7019;p52">
                <a:extLst>
                  <a:ext uri="{FF2B5EF4-FFF2-40B4-BE49-F238E27FC236}">
                    <a16:creationId xmlns:a16="http://schemas.microsoft.com/office/drawing/2014/main" id="{686E87DA-E696-AF38-A76D-F088BD097051}"/>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20;p52">
                <a:extLst>
                  <a:ext uri="{FF2B5EF4-FFF2-40B4-BE49-F238E27FC236}">
                    <a16:creationId xmlns:a16="http://schemas.microsoft.com/office/drawing/2014/main" id="{885EEF5D-6213-B077-2879-FA280188B237}"/>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21;p52">
                <a:extLst>
                  <a:ext uri="{FF2B5EF4-FFF2-40B4-BE49-F238E27FC236}">
                    <a16:creationId xmlns:a16="http://schemas.microsoft.com/office/drawing/2014/main" id="{C1311EC2-B965-B423-0EDA-3320578BF2F2}"/>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7013;p52">
            <a:extLst>
              <a:ext uri="{FF2B5EF4-FFF2-40B4-BE49-F238E27FC236}">
                <a16:creationId xmlns:a16="http://schemas.microsoft.com/office/drawing/2014/main" id="{1ABE4F23-7614-0836-5106-542765D4FD55}"/>
              </a:ext>
            </a:extLst>
          </p:cNvPr>
          <p:cNvGrpSpPr/>
          <p:nvPr/>
        </p:nvGrpSpPr>
        <p:grpSpPr>
          <a:xfrm>
            <a:off x="4633873" y="2036651"/>
            <a:ext cx="2704739" cy="1211582"/>
            <a:chOff x="6796238" y="3158297"/>
            <a:chExt cx="1630319" cy="677257"/>
          </a:xfrm>
        </p:grpSpPr>
        <p:cxnSp>
          <p:nvCxnSpPr>
            <p:cNvPr id="57" name="Google Shape;7014;p52">
              <a:extLst>
                <a:ext uri="{FF2B5EF4-FFF2-40B4-BE49-F238E27FC236}">
                  <a16:creationId xmlns:a16="http://schemas.microsoft.com/office/drawing/2014/main" id="{28C63CF7-FAAF-B186-B9B5-B3F3F82A68A2}"/>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58" name="Google Shape;7015;p52">
              <a:extLst>
                <a:ext uri="{FF2B5EF4-FFF2-40B4-BE49-F238E27FC236}">
                  <a16:creationId xmlns:a16="http://schemas.microsoft.com/office/drawing/2014/main" id="{9F30CE4E-29A8-B97A-DFB4-265B4C83E6A8}"/>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59" name="Google Shape;7016;p52">
              <a:extLst>
                <a:ext uri="{FF2B5EF4-FFF2-40B4-BE49-F238E27FC236}">
                  <a16:creationId xmlns:a16="http://schemas.microsoft.com/office/drawing/2014/main" id="{727DB180-D253-06E6-9674-CCB0A8591506}"/>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60" name="Google Shape;7017;p52">
              <a:extLst>
                <a:ext uri="{FF2B5EF4-FFF2-40B4-BE49-F238E27FC236}">
                  <a16:creationId xmlns:a16="http://schemas.microsoft.com/office/drawing/2014/main" id="{8EFF4372-01E8-57AD-A144-CE83157303AB}"/>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61" name="Google Shape;7018;p52">
              <a:extLst>
                <a:ext uri="{FF2B5EF4-FFF2-40B4-BE49-F238E27FC236}">
                  <a16:creationId xmlns:a16="http://schemas.microsoft.com/office/drawing/2014/main" id="{A2A6A7E1-1A26-D070-6B9D-72586B64E79C}"/>
                </a:ext>
              </a:extLst>
            </p:cNvPr>
            <p:cNvGrpSpPr/>
            <p:nvPr/>
          </p:nvGrpSpPr>
          <p:grpSpPr>
            <a:xfrm>
              <a:off x="6796238" y="3311904"/>
              <a:ext cx="1630319" cy="377697"/>
              <a:chOff x="6796238" y="3311904"/>
              <a:chExt cx="1630319" cy="377697"/>
            </a:xfrm>
          </p:grpSpPr>
          <p:sp>
            <p:nvSpPr>
              <p:cNvPr id="62" name="Google Shape;7019;p52">
                <a:extLst>
                  <a:ext uri="{FF2B5EF4-FFF2-40B4-BE49-F238E27FC236}">
                    <a16:creationId xmlns:a16="http://schemas.microsoft.com/office/drawing/2014/main" id="{336944E8-D80F-159D-224B-DCD1CE4DC370}"/>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020;p52">
                <a:extLst>
                  <a:ext uri="{FF2B5EF4-FFF2-40B4-BE49-F238E27FC236}">
                    <a16:creationId xmlns:a16="http://schemas.microsoft.com/office/drawing/2014/main" id="{3F80DB05-CC59-EBA6-7A62-D27CC49BC831}"/>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021;p52">
                <a:extLst>
                  <a:ext uri="{FF2B5EF4-FFF2-40B4-BE49-F238E27FC236}">
                    <a16:creationId xmlns:a16="http://schemas.microsoft.com/office/drawing/2014/main" id="{3D0D9BAD-8D24-4517-9987-3C4703B26808}"/>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1" name="Rectangle 450">
            <a:extLst>
              <a:ext uri="{FF2B5EF4-FFF2-40B4-BE49-F238E27FC236}">
                <a16:creationId xmlns:a16="http://schemas.microsoft.com/office/drawing/2014/main" id="{0EFD0A4B-1388-F4D1-E705-C90E3934F645}"/>
              </a:ext>
            </a:extLst>
          </p:cNvPr>
          <p:cNvSpPr/>
          <p:nvPr/>
        </p:nvSpPr>
        <p:spPr>
          <a:xfrm>
            <a:off x="970029" y="3333749"/>
            <a:ext cx="1010213" cy="307777"/>
          </a:xfrm>
          <a:prstGeom prst="rect">
            <a:avLst/>
          </a:prstGeom>
        </p:spPr>
        <p:txBody>
          <a:bodyPr wrap="none" lIns="91440" tIns="45720" rIns="91440" bIns="45720" anchor="t">
            <a:spAutoFit/>
          </a:bodyPr>
          <a:lstStyle/>
          <a:p>
            <a:r>
              <a:rPr lang="en" dirty="0">
                <a:solidFill>
                  <a:schemeClr val="accent1"/>
                </a:solidFill>
                <a:hlinkClick r:id="rId4">
                  <a:extLst>
                    <a:ext uri="{A12FA001-AC4F-418D-AE19-62706E023703}">
                      <ahyp:hlinkClr xmlns:ahyp="http://schemas.microsoft.com/office/drawing/2018/hyperlinkcolor" val="tx"/>
                    </a:ext>
                  </a:extLst>
                </a:hlinkClick>
              </a:rPr>
              <a:t>arduino.cc</a:t>
            </a:r>
            <a:endParaRPr lang="en">
              <a:solidFill>
                <a:schemeClr val="accent1"/>
              </a:solidFill>
              <a:hlinkClick r:id="rId4">
                <a:extLst>
                  <a:ext uri="{A12FA001-AC4F-418D-AE19-62706E023703}">
                    <ahyp:hlinkClr xmlns:ahyp="http://schemas.microsoft.com/office/drawing/2018/hyperlinkcolor" val="tx"/>
                  </a:ext>
                </a:extLst>
              </a:hlinkClick>
            </a:endParaRPr>
          </a:p>
        </p:txBody>
      </p:sp>
      <p:sp>
        <p:nvSpPr>
          <p:cNvPr id="453" name="Rectangle 452">
            <a:extLst>
              <a:ext uri="{FF2B5EF4-FFF2-40B4-BE49-F238E27FC236}">
                <a16:creationId xmlns:a16="http://schemas.microsoft.com/office/drawing/2014/main" id="{04C53714-5B93-4CCD-38A3-01914AB05825}"/>
              </a:ext>
            </a:extLst>
          </p:cNvPr>
          <p:cNvSpPr/>
          <p:nvPr/>
        </p:nvSpPr>
        <p:spPr>
          <a:xfrm>
            <a:off x="1322737" y="1728864"/>
            <a:ext cx="1457450" cy="307777"/>
          </a:xfrm>
          <a:prstGeom prst="rect">
            <a:avLst/>
          </a:prstGeom>
        </p:spPr>
        <p:txBody>
          <a:bodyPr wrap="none" lIns="91440" tIns="45720" rIns="91440" bIns="45720" anchor="t">
            <a:spAutoFit/>
          </a:bodyPr>
          <a:lstStyle/>
          <a:p>
            <a:r>
              <a:rPr lang="en" dirty="0">
                <a:solidFill>
                  <a:srgbClr val="FF0000"/>
                </a:solidFill>
              </a:rPr>
              <a:t>Agriculture.com</a:t>
            </a:r>
            <a:endParaRPr lang="en-US" dirty="0"/>
          </a:p>
        </p:txBody>
      </p:sp>
      <p:sp>
        <p:nvSpPr>
          <p:cNvPr id="455" name="Rectangle 454">
            <a:extLst>
              <a:ext uri="{FF2B5EF4-FFF2-40B4-BE49-F238E27FC236}">
                <a16:creationId xmlns:a16="http://schemas.microsoft.com/office/drawing/2014/main" id="{93C94296-E16E-9FB5-C44C-6401C2C61689}"/>
              </a:ext>
            </a:extLst>
          </p:cNvPr>
          <p:cNvSpPr/>
          <p:nvPr/>
        </p:nvSpPr>
        <p:spPr>
          <a:xfrm>
            <a:off x="2349087" y="3333749"/>
            <a:ext cx="1199367" cy="307777"/>
          </a:xfrm>
          <a:prstGeom prst="rect">
            <a:avLst/>
          </a:prstGeom>
        </p:spPr>
        <p:txBody>
          <a:bodyPr wrap="none" lIns="91440" tIns="45720" rIns="91440" bIns="45720" anchor="t">
            <a:spAutoFit/>
          </a:bodyPr>
          <a:lstStyle/>
          <a:p>
            <a:r>
              <a:rPr lang="en" dirty="0">
                <a:solidFill>
                  <a:schemeClr val="accent1"/>
                </a:solidFill>
                <a:hlinkClick r:id="rId5">
                  <a:extLst>
                    <a:ext uri="{A12FA001-AC4F-418D-AE19-62706E023703}">
                      <ahyp:hlinkClr xmlns:ahyp="http://schemas.microsoft.com/office/drawing/2018/hyperlinkcolor" val="tx"/>
                    </a:ext>
                  </a:extLst>
                </a:hlinkClick>
              </a:rPr>
              <a:t>iotforall.com</a:t>
            </a:r>
            <a:r>
              <a:rPr lang="en" dirty="0">
                <a:solidFill>
                  <a:schemeClr val="accent1"/>
                </a:solidFill>
              </a:rPr>
              <a:t>.</a:t>
            </a:r>
            <a:endParaRPr lang="en-US">
              <a:solidFill>
                <a:schemeClr val="accent1"/>
              </a:solidFill>
            </a:endParaRPr>
          </a:p>
        </p:txBody>
      </p:sp>
      <p:sp>
        <p:nvSpPr>
          <p:cNvPr id="457" name="Rectangle 456">
            <a:extLst>
              <a:ext uri="{FF2B5EF4-FFF2-40B4-BE49-F238E27FC236}">
                <a16:creationId xmlns:a16="http://schemas.microsoft.com/office/drawing/2014/main" id="{48EA1C6D-228F-DA0E-2B53-36CDBABA56FA}"/>
              </a:ext>
            </a:extLst>
          </p:cNvPr>
          <p:cNvSpPr/>
          <p:nvPr/>
        </p:nvSpPr>
        <p:spPr>
          <a:xfrm>
            <a:off x="2765296" y="1728863"/>
            <a:ext cx="2082621" cy="307777"/>
          </a:xfrm>
          <a:prstGeom prst="rect">
            <a:avLst/>
          </a:prstGeom>
        </p:spPr>
        <p:txBody>
          <a:bodyPr wrap="none" lIns="91440" tIns="45720" rIns="91440" bIns="45720" anchor="t">
            <a:spAutoFit/>
          </a:bodyPr>
          <a:lstStyle/>
          <a:p>
            <a:r>
              <a:rPr lang="en" dirty="0">
                <a:solidFill>
                  <a:srgbClr val="FF0000"/>
                </a:solidFill>
              </a:rPr>
              <a:t>automated-greenhouse.</a:t>
            </a:r>
            <a:endParaRPr lang="en-US" dirty="0"/>
          </a:p>
        </p:txBody>
      </p:sp>
      <p:sp>
        <p:nvSpPr>
          <p:cNvPr id="459" name="Rectangle 458">
            <a:extLst>
              <a:ext uri="{FF2B5EF4-FFF2-40B4-BE49-F238E27FC236}">
                <a16:creationId xmlns:a16="http://schemas.microsoft.com/office/drawing/2014/main" id="{6487C24F-EE1D-866E-35A9-7093AF173B8B}"/>
              </a:ext>
            </a:extLst>
          </p:cNvPr>
          <p:cNvSpPr/>
          <p:nvPr/>
        </p:nvSpPr>
        <p:spPr>
          <a:xfrm>
            <a:off x="4328092" y="3333748"/>
            <a:ext cx="1338828" cy="307777"/>
          </a:xfrm>
          <a:prstGeom prst="rect">
            <a:avLst/>
          </a:prstGeom>
        </p:spPr>
        <p:txBody>
          <a:bodyPr wrap="none" lIns="91440" tIns="45720" rIns="91440" bIns="45720" anchor="t">
            <a:spAutoFit/>
          </a:bodyPr>
          <a:lstStyle/>
          <a:p>
            <a:r>
              <a:rPr lang="en" dirty="0" err="1">
                <a:solidFill>
                  <a:srgbClr val="FF0000"/>
                </a:solidFill>
              </a:rPr>
              <a:t>GreatScottLab</a:t>
            </a:r>
            <a:endParaRPr lang="en-US" dirty="0" err="1"/>
          </a:p>
        </p:txBody>
      </p:sp>
      <p:sp>
        <p:nvSpPr>
          <p:cNvPr id="488" name="Rectangle 487">
            <a:extLst>
              <a:ext uri="{FF2B5EF4-FFF2-40B4-BE49-F238E27FC236}">
                <a16:creationId xmlns:a16="http://schemas.microsoft.com/office/drawing/2014/main" id="{B8284E8A-4B90-9849-3B7F-D7A8B8DAADA4}"/>
              </a:ext>
            </a:extLst>
          </p:cNvPr>
          <p:cNvSpPr/>
          <p:nvPr/>
        </p:nvSpPr>
        <p:spPr>
          <a:xfrm>
            <a:off x="5215324" y="1720633"/>
            <a:ext cx="930063" cy="307777"/>
          </a:xfrm>
          <a:prstGeom prst="rect">
            <a:avLst/>
          </a:prstGeom>
        </p:spPr>
        <p:txBody>
          <a:bodyPr wrap="none" lIns="91440" tIns="45720" rIns="91440" bIns="45720" anchor="t">
            <a:spAutoFit/>
          </a:bodyPr>
          <a:lstStyle/>
          <a:p>
            <a:r>
              <a:rPr lang="en" dirty="0" err="1">
                <a:solidFill>
                  <a:srgbClr val="FF0000"/>
                </a:solidFill>
              </a:rPr>
              <a:t>Tinkernut</a:t>
            </a:r>
            <a:endParaRPr lang="en-US" dirty="0" err="1"/>
          </a:p>
        </p:txBody>
      </p:sp>
      <p:sp>
        <p:nvSpPr>
          <p:cNvPr id="490" name="Rectangle 489">
            <a:extLst>
              <a:ext uri="{FF2B5EF4-FFF2-40B4-BE49-F238E27FC236}">
                <a16:creationId xmlns:a16="http://schemas.microsoft.com/office/drawing/2014/main" id="{FE8B60EF-8B87-C7B7-7290-BE08BFD9AB4D}"/>
              </a:ext>
            </a:extLst>
          </p:cNvPr>
          <p:cNvSpPr/>
          <p:nvPr/>
        </p:nvSpPr>
        <p:spPr>
          <a:xfrm>
            <a:off x="5870268" y="3333746"/>
            <a:ext cx="1042273" cy="307777"/>
          </a:xfrm>
          <a:prstGeom prst="rect">
            <a:avLst/>
          </a:prstGeom>
        </p:spPr>
        <p:txBody>
          <a:bodyPr wrap="none" lIns="91440" tIns="45720" rIns="91440" bIns="45720" anchor="t">
            <a:spAutoFit/>
          </a:bodyPr>
          <a:lstStyle/>
          <a:p>
            <a:r>
              <a:rPr lang="en" dirty="0" err="1">
                <a:solidFill>
                  <a:srgbClr val="FF0000"/>
                </a:solidFill>
              </a:rPr>
              <a:t>TheDIYSci</a:t>
            </a:r>
            <a:endParaRPr lang="en-US" dirty="0" err="1"/>
          </a:p>
        </p:txBody>
      </p:sp>
      <p:sp>
        <p:nvSpPr>
          <p:cNvPr id="492" name="Rectangle 491">
            <a:extLst>
              <a:ext uri="{FF2B5EF4-FFF2-40B4-BE49-F238E27FC236}">
                <a16:creationId xmlns:a16="http://schemas.microsoft.com/office/drawing/2014/main" id="{CF18C3B0-FD4F-0DF4-1A63-4A1E0AB61241}"/>
              </a:ext>
            </a:extLst>
          </p:cNvPr>
          <p:cNvSpPr/>
          <p:nvPr/>
        </p:nvSpPr>
        <p:spPr>
          <a:xfrm>
            <a:off x="6350299" y="1720633"/>
            <a:ext cx="1338828" cy="307777"/>
          </a:xfrm>
          <a:prstGeom prst="rect">
            <a:avLst/>
          </a:prstGeom>
        </p:spPr>
        <p:txBody>
          <a:bodyPr wrap="none" lIns="91440" tIns="45720" rIns="91440" bIns="45720" anchor="t">
            <a:spAutoFit/>
          </a:bodyPr>
          <a:lstStyle/>
          <a:p>
            <a:r>
              <a:rPr lang="en" dirty="0">
                <a:solidFill>
                  <a:srgbClr val="FF0000"/>
                </a:solidFill>
              </a:rPr>
              <a:t>Tech With Tim</a:t>
            </a:r>
            <a:endParaRPr lang="en-US" dirty="0"/>
          </a:p>
        </p:txBody>
      </p:sp>
      <p:sp>
        <p:nvSpPr>
          <p:cNvPr id="3" name="Google Shape;372;p38">
            <a:hlinkClick r:id="" action="ppaction://noaction"/>
            <a:extLst>
              <a:ext uri="{FF2B5EF4-FFF2-40B4-BE49-F238E27FC236}">
                <a16:creationId xmlns:a16="http://schemas.microsoft.com/office/drawing/2014/main" id="{C095F98D-B172-061A-668E-DEE167C446E1}"/>
              </a:ext>
            </a:extLst>
          </p:cNvPr>
          <p:cNvSpPr/>
          <p:nvPr/>
        </p:nvSpPr>
        <p:spPr>
          <a:xfrm>
            <a:off x="3533775"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5" name="Google Shape;373;p38">
            <a:hlinkClick r:id="" action="ppaction://noaction"/>
            <a:extLst>
              <a:ext uri="{FF2B5EF4-FFF2-40B4-BE49-F238E27FC236}">
                <a16:creationId xmlns:a16="http://schemas.microsoft.com/office/drawing/2014/main" id="{A0473A97-8A75-61CC-E339-E8934493B183}"/>
              </a:ext>
            </a:extLst>
          </p:cNvPr>
          <p:cNvSpPr/>
          <p:nvPr/>
        </p:nvSpPr>
        <p:spPr>
          <a:xfrm>
            <a:off x="2401888"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grpSp>
        <p:nvGrpSpPr>
          <p:cNvPr id="549" name="Google Shape;549;p44"/>
          <p:cNvGrpSpPr/>
          <p:nvPr/>
        </p:nvGrpSpPr>
        <p:grpSpPr>
          <a:xfrm>
            <a:off x="494850" y="447775"/>
            <a:ext cx="591732" cy="139500"/>
            <a:chOff x="494850" y="447775"/>
            <a:chExt cx="591732" cy="139500"/>
          </a:xfrm>
        </p:grpSpPr>
        <p:sp>
          <p:nvSpPr>
            <p:cNvPr id="550" name="Google Shape;550;p44"/>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1" name="Google Shape;551;p44"/>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3" name="Google Shape;553;p44"/>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71" name="Text Placeholder 1"/>
          <p:cNvSpPr>
            <a:spLocks noGrp="1"/>
          </p:cNvSpPr>
          <p:nvPr>
            <p:ph type="ctrTitle"/>
          </p:nvPr>
        </p:nvSpPr>
        <p:spPr>
          <a:xfrm>
            <a:off x="645133" y="1467569"/>
            <a:ext cx="7717500" cy="591300"/>
          </a:xfrm>
        </p:spPr>
        <p:txBody>
          <a:bodyPr/>
          <a:lstStyle/>
          <a:p>
            <a:r>
              <a:rPr lang="en" sz="9600" dirty="0">
                <a:solidFill>
                  <a:schemeClr val="accent3"/>
                </a:solidFill>
              </a:rPr>
              <a:t>#</a:t>
            </a:r>
            <a:r>
              <a:rPr lang="en" sz="9600" dirty="0"/>
              <a:t>Thank You </a:t>
            </a:r>
            <a:endParaRPr lang="en-US" sz="8800" dirty="0"/>
          </a:p>
        </p:txBody>
      </p:sp>
    </p:spTree>
    <p:extLst>
      <p:ext uri="{BB962C8B-B14F-4D97-AF65-F5344CB8AC3E}">
        <p14:creationId xmlns:p14="http://schemas.microsoft.com/office/powerpoint/2010/main" val="405536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30">
            <a:hlinkClick r:id="" action="ppaction://noaction"/>
          </p:cNvPr>
          <p:cNvSpPr/>
          <p:nvPr/>
        </p:nvSpPr>
        <p:spPr>
          <a:xfrm>
            <a:off x="2401888"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sym typeface="Be Vietnam Pro"/>
              </a:rPr>
              <a:t>Design</a:t>
            </a:r>
            <a:endParaRPr lang="en" sz="1200" dirty="0">
              <a:latin typeface="Be Vietnam Pro"/>
              <a:ea typeface="Be Vietnam Pro"/>
              <a:cs typeface="Be Vietnam Pro"/>
              <a:sym typeface="Be Vietnam Pro"/>
            </a:endParaRPr>
          </a:p>
        </p:txBody>
      </p:sp>
      <p:sp>
        <p:nvSpPr>
          <p:cNvPr id="161" name="Google Shape;161;p30">
            <a:hlinkClick r:id="" action="ppaction://noaction"/>
          </p:cNvPr>
          <p:cNvSpPr/>
          <p:nvPr/>
        </p:nvSpPr>
        <p:spPr>
          <a:xfrm>
            <a:off x="3533775"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
        <p:nvSpPr>
          <p:cNvPr id="162" name="Google Shape;162;p30">
            <a:hlinkClick r:id="" action="ppaction://noaction"/>
          </p:cNvPr>
          <p:cNvSpPr/>
          <p:nvPr/>
        </p:nvSpPr>
        <p:spPr>
          <a:xfrm>
            <a:off x="4665663"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164" name="Google Shape;164;p30">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65" name="Google Shape;165;p30">
            <a:hlinkClick r:id="" action="ppaction://noaction"/>
          </p:cNvPr>
          <p:cNvSpPr/>
          <p:nvPr/>
        </p:nvSpPr>
        <p:spPr>
          <a:xfrm>
            <a:off x="6929438"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sp>
        <p:nvSpPr>
          <p:cNvPr id="166" name="Google Shape;166;p30"/>
          <p:cNvSpPr/>
          <p:nvPr/>
        </p:nvSpPr>
        <p:spPr>
          <a:xfrm>
            <a:off x="1270000" y="325438"/>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lt2"/>
                </a:solidFill>
                <a:latin typeface="Be Vietnam Pro"/>
                <a:ea typeface="Be Vietnam Pro"/>
                <a:cs typeface="Be Vietnam Pro"/>
                <a:sym typeface="Be Vietnam Pro"/>
              </a:rPr>
              <a:t>Intro</a:t>
            </a:r>
            <a:endParaRPr sz="1200" b="1">
              <a:solidFill>
                <a:schemeClr val="lt2"/>
              </a:solidFill>
              <a:latin typeface="Be Vietnam Pro"/>
              <a:ea typeface="Be Vietnam Pro"/>
              <a:cs typeface="Be Vietnam Pro"/>
              <a:sym typeface="Be Vietnam Pro"/>
            </a:endParaRPr>
          </a:p>
        </p:txBody>
      </p:sp>
      <p:grpSp>
        <p:nvGrpSpPr>
          <p:cNvPr id="167" name="Google Shape;167;p30"/>
          <p:cNvGrpSpPr/>
          <p:nvPr/>
        </p:nvGrpSpPr>
        <p:grpSpPr>
          <a:xfrm>
            <a:off x="494850" y="447775"/>
            <a:ext cx="591732" cy="139500"/>
            <a:chOff x="494850" y="447775"/>
            <a:chExt cx="591732" cy="139500"/>
          </a:xfrm>
        </p:grpSpPr>
        <p:sp>
          <p:nvSpPr>
            <p:cNvPr id="168" name="Google Shape;168;p3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3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72" name="Google Shape;172;p30"/>
          <p:cNvSpPr txBox="1">
            <a:spLocks noGrp="1"/>
          </p:cNvSpPr>
          <p:nvPr>
            <p:ph type="body" idx="1"/>
          </p:nvPr>
        </p:nvSpPr>
        <p:spPr>
          <a:xfrm>
            <a:off x="1905200" y="1824525"/>
            <a:ext cx="5333700" cy="24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        </a:t>
            </a:r>
            <a:r>
              <a:rPr lang="en-US" sz="1800" b="1" dirty="0">
                <a:solidFill>
                  <a:schemeClr val="tx2"/>
                </a:solidFill>
                <a:latin typeface="Algerian" pitchFamily="82" charset="0"/>
              </a:rPr>
              <a:t>I</a:t>
            </a:r>
            <a:r>
              <a:rPr lang="en-US" sz="1600" b="1" dirty="0">
                <a:solidFill>
                  <a:schemeClr val="tx2"/>
                </a:solidFill>
                <a:latin typeface="Algerian" pitchFamily="82" charset="0"/>
              </a:rPr>
              <a:t>ntroduction</a:t>
            </a:r>
          </a:p>
          <a:p>
            <a:pPr marL="285750" indent="-285750">
              <a:buFont typeface="Wingdings" pitchFamily="2" charset="2"/>
              <a:buChar char="Ø"/>
            </a:pPr>
            <a:r>
              <a:rPr lang="en-US" b="1" dirty="0">
                <a:solidFill>
                  <a:schemeClr val="lt2"/>
                </a:solidFill>
              </a:rPr>
              <a:t>Objective</a:t>
            </a:r>
          </a:p>
          <a:p>
            <a:pPr marL="285750" indent="-285750">
              <a:buFont typeface="Wingdings" pitchFamily="2" charset="2"/>
              <a:buChar char="Ø"/>
            </a:pPr>
            <a:r>
              <a:rPr lang="en-US" b="1" dirty="0">
                <a:solidFill>
                  <a:schemeClr val="lt2"/>
                </a:solidFill>
              </a:rPr>
              <a:t>System Design and Components</a:t>
            </a:r>
            <a:endParaRPr lang="en-US" b="1" dirty="0" err="1">
              <a:solidFill>
                <a:schemeClr val="lt2"/>
              </a:solidFill>
            </a:endParaRPr>
          </a:p>
          <a:p>
            <a:pPr marL="285750" indent="-285750">
              <a:lnSpc>
                <a:spcPct val="114999"/>
              </a:lnSpc>
              <a:buFont typeface="Wingdings" pitchFamily="2" charset="2"/>
              <a:buChar char="Ø"/>
            </a:pPr>
            <a:r>
              <a:rPr lang="en-US" b="1" dirty="0">
                <a:solidFill>
                  <a:schemeClr val="lt2"/>
                </a:solidFill>
              </a:rPr>
              <a:t>Block diagram </a:t>
            </a:r>
          </a:p>
          <a:p>
            <a:pPr marL="285750" indent="-285750">
              <a:buFont typeface="Wingdings" pitchFamily="2" charset="2"/>
              <a:buChar char="Ø"/>
            </a:pPr>
            <a:r>
              <a:rPr lang="en-US" b="1" dirty="0">
                <a:solidFill>
                  <a:schemeClr val="lt2"/>
                </a:solidFill>
              </a:rPr>
              <a:t>Working Principle</a:t>
            </a:r>
          </a:p>
          <a:p>
            <a:pPr marL="285750" indent="-285750">
              <a:lnSpc>
                <a:spcPct val="114999"/>
              </a:lnSpc>
              <a:buFont typeface="Wingdings" pitchFamily="2" charset="2"/>
              <a:buChar char="Ø"/>
            </a:pPr>
            <a:r>
              <a:rPr lang="en-US" b="1" dirty="0">
                <a:solidFill>
                  <a:schemeClr val="lt2"/>
                </a:solidFill>
              </a:rPr>
              <a:t>Flow Chart</a:t>
            </a:r>
          </a:p>
          <a:p>
            <a:pPr marL="285750" indent="-285750">
              <a:buFont typeface="Wingdings" pitchFamily="2" charset="2"/>
              <a:buChar char="Ø"/>
            </a:pPr>
            <a:r>
              <a:rPr lang="en-US" b="1" dirty="0">
                <a:solidFill>
                  <a:schemeClr val="lt2"/>
                </a:solidFill>
              </a:rPr>
              <a:t>Challenges and Benefits</a:t>
            </a:r>
          </a:p>
          <a:p>
            <a:pPr marL="285750" indent="-285750">
              <a:buFont typeface="Wingdings" pitchFamily="2" charset="2"/>
              <a:buChar char="Ø"/>
            </a:pPr>
            <a:r>
              <a:rPr lang="en-US" b="1" dirty="0">
                <a:solidFill>
                  <a:schemeClr val="lt2"/>
                </a:solidFill>
              </a:rPr>
              <a:t>Future Prospects</a:t>
            </a:r>
          </a:p>
          <a:p>
            <a:pPr marL="285750" indent="-285750">
              <a:buFont typeface="Wingdings" pitchFamily="2" charset="2"/>
              <a:buChar char="Ø"/>
            </a:pPr>
            <a:r>
              <a:rPr lang="en-US" b="1" dirty="0">
                <a:solidFill>
                  <a:schemeClr val="lt2"/>
                </a:solidFill>
              </a:rPr>
              <a:t>Reference</a:t>
            </a:r>
            <a:endParaRPr dirty="0">
              <a:solidFill>
                <a:schemeClr val="lt2"/>
              </a:solidFill>
            </a:endParaRPr>
          </a:p>
        </p:txBody>
      </p:sp>
      <p:sp>
        <p:nvSpPr>
          <p:cNvPr id="173" name="Google Shape;173;p30"/>
          <p:cNvSpPr txBox="1">
            <a:spLocks noGrp="1"/>
          </p:cNvSpPr>
          <p:nvPr>
            <p:ph type="ctrTitle"/>
          </p:nvPr>
        </p:nvSpPr>
        <p:spPr>
          <a:xfrm>
            <a:off x="713250" y="895350"/>
            <a:ext cx="7717500" cy="591300"/>
          </a:xfrm>
          <a:prstGeom prst="rect">
            <a:avLst/>
          </a:prstGeom>
        </p:spPr>
        <p:txBody>
          <a:bodyPr spcFirstLastPara="1" wrap="square" lIns="91425" tIns="91425" rIns="91425" bIns="91425" anchor="t" anchorCtr="0">
            <a:noAutofit/>
          </a:bodyPr>
          <a:lstStyle/>
          <a:p>
            <a:pPr lvl="0"/>
            <a:r>
              <a:rPr lang="en" dirty="0">
                <a:solidFill>
                  <a:schemeClr val="accent3"/>
                </a:solidFill>
              </a:rPr>
              <a:t>#</a:t>
            </a:r>
            <a:r>
              <a:rPr lang="en" dirty="0"/>
              <a:t>Contents</a:t>
            </a:r>
            <a:endParaRPr i="1" dirty="0"/>
          </a:p>
        </p:txBody>
      </p:sp>
      <p:grpSp>
        <p:nvGrpSpPr>
          <p:cNvPr id="17" name="Google Shape;8967;p57"/>
          <p:cNvGrpSpPr/>
          <p:nvPr/>
        </p:nvGrpSpPr>
        <p:grpSpPr>
          <a:xfrm>
            <a:off x="6602458" y="1885950"/>
            <a:ext cx="1769745" cy="1828800"/>
            <a:chOff x="852385" y="1510916"/>
            <a:chExt cx="353145" cy="351998"/>
          </a:xfrm>
        </p:grpSpPr>
        <p:sp>
          <p:nvSpPr>
            <p:cNvPr id="18" name="Google Shape;8968;p57"/>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69;p57"/>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70;p57"/>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32">
            <a:hlinkClick r:id="" action="ppaction://noaction"/>
          </p:cNvPr>
          <p:cNvSpPr/>
          <p:nvPr/>
        </p:nvSpPr>
        <p:spPr>
          <a:xfrm>
            <a:off x="4665663"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p>
        </p:txBody>
      </p:sp>
      <p:sp>
        <p:nvSpPr>
          <p:cNvPr id="205" name="Google Shape;205;p32">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206" name="Google Shape;206;p32">
            <a:hlinkClick r:id="" action="ppaction://noaction"/>
          </p:cNvPr>
          <p:cNvSpPr/>
          <p:nvPr/>
        </p:nvSpPr>
        <p:spPr>
          <a:xfrm>
            <a:off x="6929438"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Apply</a:t>
            </a:r>
          </a:p>
        </p:txBody>
      </p:sp>
      <p:sp>
        <p:nvSpPr>
          <p:cNvPr id="207" name="Google Shape;207;p32"/>
          <p:cNvSpPr/>
          <p:nvPr/>
        </p:nvSpPr>
        <p:spPr>
          <a:xfrm>
            <a:off x="1270000" y="325438"/>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lt2"/>
                </a:solidFill>
                <a:latin typeface="Be Vietnam Pro"/>
                <a:ea typeface="Be Vietnam Pro"/>
                <a:cs typeface="Be Vietnam Pro"/>
                <a:sym typeface="Be Vietnam Pro"/>
              </a:rPr>
              <a:t>Intro</a:t>
            </a:r>
            <a:endParaRPr sz="1200" b="1">
              <a:solidFill>
                <a:schemeClr val="lt2"/>
              </a:solidFill>
              <a:latin typeface="Be Vietnam Pro"/>
              <a:ea typeface="Be Vietnam Pro"/>
              <a:cs typeface="Be Vietnam Pro"/>
              <a:sym typeface="Be Vietnam Pro"/>
            </a:endParaRPr>
          </a:p>
        </p:txBody>
      </p:sp>
      <p:grpSp>
        <p:nvGrpSpPr>
          <p:cNvPr id="208" name="Google Shape;208;p32"/>
          <p:cNvGrpSpPr/>
          <p:nvPr/>
        </p:nvGrpSpPr>
        <p:grpSpPr>
          <a:xfrm>
            <a:off x="494850" y="447775"/>
            <a:ext cx="591732" cy="139500"/>
            <a:chOff x="494850" y="447775"/>
            <a:chExt cx="591732" cy="139500"/>
          </a:xfrm>
        </p:grpSpPr>
        <p:sp>
          <p:nvSpPr>
            <p:cNvPr id="209" name="Google Shape;209;p3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32"/>
          <p:cNvCxnSpPr/>
          <p:nvPr/>
        </p:nvCxnSpPr>
        <p:spPr>
          <a:xfrm>
            <a:off x="31627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215" name="Google Shape;215;p32"/>
          <p:cNvSpPr txBox="1">
            <a:spLocks noGrp="1"/>
          </p:cNvSpPr>
          <p:nvPr>
            <p:ph type="ctrTitle"/>
          </p:nvPr>
        </p:nvSpPr>
        <p:spPr>
          <a:xfrm>
            <a:off x="713250" y="819150"/>
            <a:ext cx="7717500" cy="59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a:t>
            </a:r>
            <a:r>
              <a:rPr lang="en" dirty="0"/>
              <a:t>Introduction</a:t>
            </a:r>
            <a:endParaRPr dirty="0"/>
          </a:p>
        </p:txBody>
      </p:sp>
      <p:sp>
        <p:nvSpPr>
          <p:cNvPr id="2" name="Rectangle 1"/>
          <p:cNvSpPr/>
          <p:nvPr/>
        </p:nvSpPr>
        <p:spPr>
          <a:xfrm>
            <a:off x="2371875" y="1428750"/>
            <a:ext cx="6286950" cy="2308324"/>
          </a:xfrm>
          <a:prstGeom prst="rect">
            <a:avLst/>
          </a:prstGeom>
        </p:spPr>
        <p:txBody>
          <a:bodyPr wrap="square" lIns="91440" tIns="45720" rIns="91440" bIns="45720" anchor="t">
            <a:spAutoFit/>
          </a:bodyPr>
          <a:lstStyle/>
          <a:p>
            <a:r>
              <a:rPr lang="en-US" sz="1600" dirty="0">
                <a:latin typeface="Times New Roman"/>
              </a:rPr>
              <a:t>The </a:t>
            </a:r>
            <a:r>
              <a:rPr lang="en-US" sz="1600" b="1" dirty="0">
                <a:latin typeface="Times New Roman"/>
              </a:rPr>
              <a:t>Automated Greenhouse System (AGS)</a:t>
            </a:r>
            <a:r>
              <a:rPr lang="en-US" sz="1600" dirty="0">
                <a:latin typeface="Times New Roman"/>
              </a:rPr>
              <a:t> project has successfully outlined the potential for integrating automation, advanced technologies, and environmental control to revolutionize modern agriculture. By utilizing </a:t>
            </a:r>
            <a:r>
              <a:rPr lang="en-US" sz="1600" b="1" dirty="0">
                <a:latin typeface="Times New Roman"/>
              </a:rPr>
              <a:t>sensors</a:t>
            </a:r>
            <a:r>
              <a:rPr lang="en-US" sz="1600" dirty="0">
                <a:latin typeface="Times New Roman"/>
              </a:rPr>
              <a:t>, </a:t>
            </a:r>
            <a:r>
              <a:rPr lang="en-US" sz="1600" b="1" dirty="0">
                <a:latin typeface="Times New Roman"/>
              </a:rPr>
              <a:t>actuators</a:t>
            </a:r>
            <a:r>
              <a:rPr lang="en-US" sz="1600" dirty="0">
                <a:latin typeface="Times New Roman"/>
              </a:rPr>
              <a:t>, and </a:t>
            </a:r>
            <a:r>
              <a:rPr lang="en-US" sz="1600" b="1" dirty="0">
                <a:latin typeface="Times New Roman"/>
              </a:rPr>
              <a:t>microcontroller systems</a:t>
            </a:r>
            <a:r>
              <a:rPr lang="en-US" sz="1600" dirty="0">
                <a:latin typeface="Times New Roman"/>
              </a:rPr>
              <a:t>, the AGS optimizes the growing conditions for plants, ensuring that temperature, humidity, light, and soil moisture are maintained at levels that maximize crop health and yield. This approach reduces human intervention, increases resource efficiency, and contributes to sustainable farming practices. </a:t>
            </a:r>
            <a:endParaRPr lang="en-US" dirty="0">
              <a:latin typeface="Times New Roman"/>
            </a:endParaRPr>
          </a:p>
        </p:txBody>
      </p:sp>
      <p:grpSp>
        <p:nvGrpSpPr>
          <p:cNvPr id="51" name="Google Shape;7617;p54">
            <a:extLst>
              <a:ext uri="{FF2B5EF4-FFF2-40B4-BE49-F238E27FC236}">
                <a16:creationId xmlns:a16="http://schemas.microsoft.com/office/drawing/2014/main" id="{757F3DC7-B39D-FF21-6193-C5CF83838B2F}"/>
              </a:ext>
            </a:extLst>
          </p:cNvPr>
          <p:cNvGrpSpPr/>
          <p:nvPr/>
        </p:nvGrpSpPr>
        <p:grpSpPr>
          <a:xfrm>
            <a:off x="576941" y="1693803"/>
            <a:ext cx="1625072" cy="1433976"/>
            <a:chOff x="7608988" y="2093194"/>
            <a:chExt cx="817277" cy="672147"/>
          </a:xfrm>
        </p:grpSpPr>
        <p:cxnSp>
          <p:nvCxnSpPr>
            <p:cNvPr id="4" name="Google Shape;7618;p54">
              <a:extLst>
                <a:ext uri="{FF2B5EF4-FFF2-40B4-BE49-F238E27FC236}">
                  <a16:creationId xmlns:a16="http://schemas.microsoft.com/office/drawing/2014/main" id="{D85D639C-126E-4050-A0D9-C3D98F0B2C20}"/>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 name="Google Shape;7619;p54">
              <a:extLst>
                <a:ext uri="{FF2B5EF4-FFF2-40B4-BE49-F238E27FC236}">
                  <a16:creationId xmlns:a16="http://schemas.microsoft.com/office/drawing/2014/main" id="{A5E64417-D628-20B7-D26B-55AD98F25005}"/>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 name="Google Shape;7620;p54">
              <a:extLst>
                <a:ext uri="{FF2B5EF4-FFF2-40B4-BE49-F238E27FC236}">
                  <a16:creationId xmlns:a16="http://schemas.microsoft.com/office/drawing/2014/main" id="{03391C61-A2D1-400C-021C-02BE48165713}"/>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7" name="Google Shape;7621;p54">
              <a:extLst>
                <a:ext uri="{FF2B5EF4-FFF2-40B4-BE49-F238E27FC236}">
                  <a16:creationId xmlns:a16="http://schemas.microsoft.com/office/drawing/2014/main" id="{F7E5B9A2-53F0-B8BA-3BA6-E9893D6DB2A5}"/>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8" name="Google Shape;7622;p54">
              <a:extLst>
                <a:ext uri="{FF2B5EF4-FFF2-40B4-BE49-F238E27FC236}">
                  <a16:creationId xmlns:a16="http://schemas.microsoft.com/office/drawing/2014/main" id="{AFB82198-BF95-CA45-E9A2-02C46E0BA778}"/>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9" name="Google Shape;7623;p54">
              <a:extLst>
                <a:ext uri="{FF2B5EF4-FFF2-40B4-BE49-F238E27FC236}">
                  <a16:creationId xmlns:a16="http://schemas.microsoft.com/office/drawing/2014/main" id="{7F349B4F-E23D-493C-E265-67650A939668}"/>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0" name="Google Shape;7624;p54">
              <a:extLst>
                <a:ext uri="{FF2B5EF4-FFF2-40B4-BE49-F238E27FC236}">
                  <a16:creationId xmlns:a16="http://schemas.microsoft.com/office/drawing/2014/main" id="{0323C179-CF1C-082F-F91E-F4DC435C76CE}"/>
                </a:ext>
              </a:extLst>
            </p:cNvPr>
            <p:cNvGrpSpPr/>
            <p:nvPr/>
          </p:nvGrpSpPr>
          <p:grpSpPr>
            <a:xfrm>
              <a:off x="7721175" y="2093194"/>
              <a:ext cx="599587" cy="623846"/>
              <a:chOff x="7721175" y="2093194"/>
              <a:chExt cx="599587" cy="623846"/>
            </a:xfrm>
          </p:grpSpPr>
          <p:grpSp>
            <p:nvGrpSpPr>
              <p:cNvPr id="11" name="Google Shape;7625;p54">
                <a:extLst>
                  <a:ext uri="{FF2B5EF4-FFF2-40B4-BE49-F238E27FC236}">
                    <a16:creationId xmlns:a16="http://schemas.microsoft.com/office/drawing/2014/main" id="{F13BB2E7-FCA4-4C23-712F-1EBF2E848553}"/>
                  </a:ext>
                </a:extLst>
              </p:cNvPr>
              <p:cNvGrpSpPr/>
              <p:nvPr/>
            </p:nvGrpSpPr>
            <p:grpSpPr>
              <a:xfrm>
                <a:off x="7721175" y="2093194"/>
                <a:ext cx="291605" cy="623846"/>
                <a:chOff x="9405575" y="2061418"/>
                <a:chExt cx="291605" cy="623846"/>
              </a:xfrm>
            </p:grpSpPr>
            <p:sp>
              <p:nvSpPr>
                <p:cNvPr id="20" name="Google Shape;7626;p54">
                  <a:extLst>
                    <a:ext uri="{FF2B5EF4-FFF2-40B4-BE49-F238E27FC236}">
                      <a16:creationId xmlns:a16="http://schemas.microsoft.com/office/drawing/2014/main" id="{8A47783B-733F-9BE3-9164-3F9C113C2AAF}"/>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27;p54">
                  <a:extLst>
                    <a:ext uri="{FF2B5EF4-FFF2-40B4-BE49-F238E27FC236}">
                      <a16:creationId xmlns:a16="http://schemas.microsoft.com/office/drawing/2014/main" id="{BE6B9A9F-D110-90FA-1171-267E0ABBCD7B}"/>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28;p54">
                  <a:extLst>
                    <a:ext uri="{FF2B5EF4-FFF2-40B4-BE49-F238E27FC236}">
                      <a16:creationId xmlns:a16="http://schemas.microsoft.com/office/drawing/2014/main" id="{B15A9E0B-0DFB-3C32-54D6-9F3C528B015C}"/>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629;p54">
                  <a:extLst>
                    <a:ext uri="{FF2B5EF4-FFF2-40B4-BE49-F238E27FC236}">
                      <a16:creationId xmlns:a16="http://schemas.microsoft.com/office/drawing/2014/main" id="{C8ACDA54-BA61-0788-74CE-007E0669891C}"/>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30;p54">
                  <a:extLst>
                    <a:ext uri="{FF2B5EF4-FFF2-40B4-BE49-F238E27FC236}">
                      <a16:creationId xmlns:a16="http://schemas.microsoft.com/office/drawing/2014/main" id="{EBB4D60D-9214-2E52-CEFD-EB4355B3F614}"/>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631;p54">
                  <a:extLst>
                    <a:ext uri="{FF2B5EF4-FFF2-40B4-BE49-F238E27FC236}">
                      <a16:creationId xmlns:a16="http://schemas.microsoft.com/office/drawing/2014/main" id="{8104054E-84F2-A9C3-48D0-0C61D28266DF}"/>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632;p54">
                  <a:extLst>
                    <a:ext uri="{FF2B5EF4-FFF2-40B4-BE49-F238E27FC236}">
                      <a16:creationId xmlns:a16="http://schemas.microsoft.com/office/drawing/2014/main" id="{92E95C0E-57A8-EA2F-BE5C-54AB0D292A55}"/>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633;p54">
                <a:extLst>
                  <a:ext uri="{FF2B5EF4-FFF2-40B4-BE49-F238E27FC236}">
                    <a16:creationId xmlns:a16="http://schemas.microsoft.com/office/drawing/2014/main" id="{5304D1C5-8167-BA3D-C156-3189F6785642}"/>
                  </a:ext>
                </a:extLst>
              </p:cNvPr>
              <p:cNvGrpSpPr/>
              <p:nvPr/>
            </p:nvGrpSpPr>
            <p:grpSpPr>
              <a:xfrm flipH="1">
                <a:off x="8029157" y="2093194"/>
                <a:ext cx="291605" cy="623846"/>
                <a:chOff x="9405575" y="2061418"/>
                <a:chExt cx="291605" cy="623846"/>
              </a:xfrm>
            </p:grpSpPr>
            <p:sp>
              <p:nvSpPr>
                <p:cNvPr id="13" name="Google Shape;7634;p54">
                  <a:extLst>
                    <a:ext uri="{FF2B5EF4-FFF2-40B4-BE49-F238E27FC236}">
                      <a16:creationId xmlns:a16="http://schemas.microsoft.com/office/drawing/2014/main" id="{82129C82-DABF-EA5A-A6DC-5C5EE2F0C66B}"/>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35;p54">
                  <a:extLst>
                    <a:ext uri="{FF2B5EF4-FFF2-40B4-BE49-F238E27FC236}">
                      <a16:creationId xmlns:a16="http://schemas.microsoft.com/office/drawing/2014/main" id="{6024D6F4-7D64-02FF-2E86-28F8DE837802}"/>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36;p54">
                  <a:extLst>
                    <a:ext uri="{FF2B5EF4-FFF2-40B4-BE49-F238E27FC236}">
                      <a16:creationId xmlns:a16="http://schemas.microsoft.com/office/drawing/2014/main" id="{4D3EB530-E12E-024C-79DB-1EEC059BA9C9}"/>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37;p54">
                  <a:extLst>
                    <a:ext uri="{FF2B5EF4-FFF2-40B4-BE49-F238E27FC236}">
                      <a16:creationId xmlns:a16="http://schemas.microsoft.com/office/drawing/2014/main" id="{FA7AB1D9-1FE8-04E6-6BFD-03E096CBADE1}"/>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38;p54">
                  <a:extLst>
                    <a:ext uri="{FF2B5EF4-FFF2-40B4-BE49-F238E27FC236}">
                      <a16:creationId xmlns:a16="http://schemas.microsoft.com/office/drawing/2014/main" id="{E534A6F3-16DE-0215-653C-7489A0AC615C}"/>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39;p54">
                  <a:extLst>
                    <a:ext uri="{FF2B5EF4-FFF2-40B4-BE49-F238E27FC236}">
                      <a16:creationId xmlns:a16="http://schemas.microsoft.com/office/drawing/2014/main" id="{6B1B709B-1667-465C-E5BF-FF1DE68E336A}"/>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40;p54">
                  <a:extLst>
                    <a:ext uri="{FF2B5EF4-FFF2-40B4-BE49-F238E27FC236}">
                      <a16:creationId xmlns:a16="http://schemas.microsoft.com/office/drawing/2014/main" id="{B8173704-9129-031A-940A-350C314F2770}"/>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11417;p61">
            <a:extLst>
              <a:ext uri="{FF2B5EF4-FFF2-40B4-BE49-F238E27FC236}">
                <a16:creationId xmlns:a16="http://schemas.microsoft.com/office/drawing/2014/main" id="{EF068A37-4924-7FA9-4540-0A8B34970A71}"/>
              </a:ext>
            </a:extLst>
          </p:cNvPr>
          <p:cNvSpPr/>
          <p:nvPr/>
        </p:nvSpPr>
        <p:spPr>
          <a:xfrm>
            <a:off x="1654111" y="2534249"/>
            <a:ext cx="628544" cy="591754"/>
          </a:xfrm>
          <a:custGeom>
            <a:avLst/>
            <a:gdLst/>
            <a:ahLst/>
            <a:cxnLst/>
            <a:rect l="l" t="t" r="r" b="b"/>
            <a:pathLst>
              <a:path w="9038" h="11516" extrusionOk="0">
                <a:moveTo>
                  <a:pt x="6103" y="573"/>
                </a:moveTo>
                <a:cubicBezTo>
                  <a:pt x="6692" y="573"/>
                  <a:pt x="7223" y="753"/>
                  <a:pt x="7645" y="1110"/>
                </a:cubicBezTo>
                <a:cubicBezTo>
                  <a:pt x="8252" y="1633"/>
                  <a:pt x="8585" y="2479"/>
                  <a:pt x="8597" y="3515"/>
                </a:cubicBezTo>
                <a:cubicBezTo>
                  <a:pt x="8192" y="2788"/>
                  <a:pt x="7585" y="2122"/>
                  <a:pt x="6847" y="1633"/>
                </a:cubicBezTo>
                <a:cubicBezTo>
                  <a:pt x="6144" y="1169"/>
                  <a:pt x="5382" y="919"/>
                  <a:pt x="4728" y="895"/>
                </a:cubicBezTo>
                <a:cubicBezTo>
                  <a:pt x="4894" y="812"/>
                  <a:pt x="5061" y="752"/>
                  <a:pt x="5240" y="693"/>
                </a:cubicBezTo>
                <a:cubicBezTo>
                  <a:pt x="5537" y="613"/>
                  <a:pt x="5826" y="573"/>
                  <a:pt x="6103" y="573"/>
                </a:cubicBezTo>
                <a:close/>
                <a:moveTo>
                  <a:pt x="1394" y="1205"/>
                </a:moveTo>
                <a:cubicBezTo>
                  <a:pt x="1465" y="2598"/>
                  <a:pt x="1680" y="5098"/>
                  <a:pt x="2263" y="7063"/>
                </a:cubicBezTo>
                <a:cubicBezTo>
                  <a:pt x="2144" y="7360"/>
                  <a:pt x="2084" y="7670"/>
                  <a:pt x="2037" y="7944"/>
                </a:cubicBezTo>
                <a:cubicBezTo>
                  <a:pt x="1739" y="7051"/>
                  <a:pt x="1465" y="6194"/>
                  <a:pt x="1263" y="5455"/>
                </a:cubicBezTo>
                <a:cubicBezTo>
                  <a:pt x="1049" y="3705"/>
                  <a:pt x="1168" y="2384"/>
                  <a:pt x="1322" y="1586"/>
                </a:cubicBezTo>
                <a:cubicBezTo>
                  <a:pt x="1346" y="1443"/>
                  <a:pt x="1370" y="1324"/>
                  <a:pt x="1394" y="1205"/>
                </a:cubicBezTo>
                <a:close/>
                <a:moveTo>
                  <a:pt x="1503" y="0"/>
                </a:moveTo>
                <a:cubicBezTo>
                  <a:pt x="1439" y="0"/>
                  <a:pt x="1377" y="45"/>
                  <a:pt x="1334" y="109"/>
                </a:cubicBezTo>
                <a:cubicBezTo>
                  <a:pt x="1322" y="121"/>
                  <a:pt x="1108" y="598"/>
                  <a:pt x="965" y="1526"/>
                </a:cubicBezTo>
                <a:cubicBezTo>
                  <a:pt x="870" y="2074"/>
                  <a:pt x="787" y="2848"/>
                  <a:pt x="799" y="3836"/>
                </a:cubicBezTo>
                <a:cubicBezTo>
                  <a:pt x="537" y="2788"/>
                  <a:pt x="418" y="2145"/>
                  <a:pt x="394" y="2133"/>
                </a:cubicBezTo>
                <a:cubicBezTo>
                  <a:pt x="382" y="2050"/>
                  <a:pt x="310" y="2003"/>
                  <a:pt x="215" y="2003"/>
                </a:cubicBezTo>
                <a:cubicBezTo>
                  <a:pt x="132" y="2003"/>
                  <a:pt x="72" y="2074"/>
                  <a:pt x="60" y="2169"/>
                </a:cubicBezTo>
                <a:cubicBezTo>
                  <a:pt x="60" y="2181"/>
                  <a:pt x="1" y="3324"/>
                  <a:pt x="144" y="5039"/>
                </a:cubicBezTo>
                <a:cubicBezTo>
                  <a:pt x="299" y="6610"/>
                  <a:pt x="668" y="8991"/>
                  <a:pt x="1608" y="11408"/>
                </a:cubicBezTo>
                <a:cubicBezTo>
                  <a:pt x="1632" y="11468"/>
                  <a:pt x="1692" y="11516"/>
                  <a:pt x="1763" y="11516"/>
                </a:cubicBezTo>
                <a:cubicBezTo>
                  <a:pt x="1787" y="11516"/>
                  <a:pt x="1811" y="11516"/>
                  <a:pt x="1823" y="11492"/>
                </a:cubicBezTo>
                <a:cubicBezTo>
                  <a:pt x="1918" y="11468"/>
                  <a:pt x="1965" y="11361"/>
                  <a:pt x="1918" y="11277"/>
                </a:cubicBezTo>
                <a:cubicBezTo>
                  <a:pt x="989" y="8908"/>
                  <a:pt x="620" y="6551"/>
                  <a:pt x="477" y="5003"/>
                </a:cubicBezTo>
                <a:cubicBezTo>
                  <a:pt x="429" y="4503"/>
                  <a:pt x="394" y="4050"/>
                  <a:pt x="382" y="3669"/>
                </a:cubicBezTo>
                <a:lnTo>
                  <a:pt x="382" y="3669"/>
                </a:lnTo>
                <a:cubicBezTo>
                  <a:pt x="691" y="4931"/>
                  <a:pt x="1227" y="6896"/>
                  <a:pt x="2037" y="9099"/>
                </a:cubicBezTo>
                <a:cubicBezTo>
                  <a:pt x="2056" y="9175"/>
                  <a:pt x="2128" y="9213"/>
                  <a:pt x="2193" y="9213"/>
                </a:cubicBezTo>
                <a:cubicBezTo>
                  <a:pt x="2209" y="9213"/>
                  <a:pt x="2225" y="9211"/>
                  <a:pt x="2239" y="9206"/>
                </a:cubicBezTo>
                <a:cubicBezTo>
                  <a:pt x="2334" y="9170"/>
                  <a:pt x="2382" y="9075"/>
                  <a:pt x="2346" y="8991"/>
                </a:cubicBezTo>
                <a:lnTo>
                  <a:pt x="2263" y="8730"/>
                </a:lnTo>
                <a:cubicBezTo>
                  <a:pt x="2263" y="8670"/>
                  <a:pt x="2287" y="8075"/>
                  <a:pt x="2454" y="7467"/>
                </a:cubicBezTo>
                <a:cubicBezTo>
                  <a:pt x="2596" y="6896"/>
                  <a:pt x="2894" y="6194"/>
                  <a:pt x="3466" y="6098"/>
                </a:cubicBezTo>
                <a:cubicBezTo>
                  <a:pt x="3510" y="6089"/>
                  <a:pt x="3557" y="6084"/>
                  <a:pt x="3607" y="6084"/>
                </a:cubicBezTo>
                <a:cubicBezTo>
                  <a:pt x="4169" y="6084"/>
                  <a:pt x="5061" y="6699"/>
                  <a:pt x="6144" y="7837"/>
                </a:cubicBezTo>
                <a:cubicBezTo>
                  <a:pt x="6430" y="8134"/>
                  <a:pt x="6680" y="8432"/>
                  <a:pt x="6918" y="8694"/>
                </a:cubicBezTo>
                <a:cubicBezTo>
                  <a:pt x="6692" y="8539"/>
                  <a:pt x="6454" y="8337"/>
                  <a:pt x="6216" y="8158"/>
                </a:cubicBezTo>
                <a:cubicBezTo>
                  <a:pt x="5656" y="7741"/>
                  <a:pt x="5180" y="7420"/>
                  <a:pt x="4787" y="7194"/>
                </a:cubicBezTo>
                <a:cubicBezTo>
                  <a:pt x="4227" y="6854"/>
                  <a:pt x="3961" y="6782"/>
                  <a:pt x="3806" y="6782"/>
                </a:cubicBezTo>
                <a:cubicBezTo>
                  <a:pt x="3776" y="6782"/>
                  <a:pt x="3750" y="6785"/>
                  <a:pt x="3728" y="6789"/>
                </a:cubicBezTo>
                <a:cubicBezTo>
                  <a:pt x="3489" y="6836"/>
                  <a:pt x="3239" y="7122"/>
                  <a:pt x="2954" y="8872"/>
                </a:cubicBezTo>
                <a:cubicBezTo>
                  <a:pt x="2882" y="9325"/>
                  <a:pt x="2823" y="9765"/>
                  <a:pt x="2775" y="10111"/>
                </a:cubicBezTo>
                <a:cubicBezTo>
                  <a:pt x="2715" y="9968"/>
                  <a:pt x="2680" y="9825"/>
                  <a:pt x="2620" y="9682"/>
                </a:cubicBezTo>
                <a:cubicBezTo>
                  <a:pt x="2592" y="9606"/>
                  <a:pt x="2517" y="9568"/>
                  <a:pt x="2446" y="9568"/>
                </a:cubicBezTo>
                <a:cubicBezTo>
                  <a:pt x="2428" y="9568"/>
                  <a:pt x="2411" y="9570"/>
                  <a:pt x="2394" y="9575"/>
                </a:cubicBezTo>
                <a:cubicBezTo>
                  <a:pt x="2299" y="9611"/>
                  <a:pt x="2263" y="9706"/>
                  <a:pt x="2287" y="9801"/>
                </a:cubicBezTo>
                <a:cubicBezTo>
                  <a:pt x="2501" y="10349"/>
                  <a:pt x="2715" y="10885"/>
                  <a:pt x="2930" y="11408"/>
                </a:cubicBezTo>
                <a:cubicBezTo>
                  <a:pt x="2954" y="11468"/>
                  <a:pt x="3013" y="11516"/>
                  <a:pt x="3073" y="11516"/>
                </a:cubicBezTo>
                <a:cubicBezTo>
                  <a:pt x="3096" y="11516"/>
                  <a:pt x="3120" y="11516"/>
                  <a:pt x="3132" y="11492"/>
                </a:cubicBezTo>
                <a:cubicBezTo>
                  <a:pt x="3227" y="11468"/>
                  <a:pt x="3251" y="11361"/>
                  <a:pt x="3227" y="11277"/>
                </a:cubicBezTo>
                <a:cubicBezTo>
                  <a:pt x="3156" y="11111"/>
                  <a:pt x="3096" y="10932"/>
                  <a:pt x="3013" y="10765"/>
                </a:cubicBezTo>
                <a:cubicBezTo>
                  <a:pt x="3037" y="10646"/>
                  <a:pt x="3108" y="9825"/>
                  <a:pt x="3239" y="8980"/>
                </a:cubicBezTo>
                <a:cubicBezTo>
                  <a:pt x="3513" y="7325"/>
                  <a:pt x="3728" y="7122"/>
                  <a:pt x="3763" y="7086"/>
                </a:cubicBezTo>
                <a:cubicBezTo>
                  <a:pt x="3811" y="7086"/>
                  <a:pt x="3989" y="7110"/>
                  <a:pt x="4585" y="7444"/>
                </a:cubicBezTo>
                <a:cubicBezTo>
                  <a:pt x="4954" y="7670"/>
                  <a:pt x="5430" y="8003"/>
                  <a:pt x="5978" y="8396"/>
                </a:cubicBezTo>
                <a:cubicBezTo>
                  <a:pt x="6930" y="9099"/>
                  <a:pt x="7811" y="9825"/>
                  <a:pt x="7823" y="9825"/>
                </a:cubicBezTo>
                <a:cubicBezTo>
                  <a:pt x="7851" y="9853"/>
                  <a:pt x="7890" y="9865"/>
                  <a:pt x="7929" y="9865"/>
                </a:cubicBezTo>
                <a:cubicBezTo>
                  <a:pt x="7973" y="9865"/>
                  <a:pt x="8018" y="9850"/>
                  <a:pt x="8049" y="9825"/>
                </a:cubicBezTo>
                <a:cubicBezTo>
                  <a:pt x="8109" y="9765"/>
                  <a:pt x="8121" y="9682"/>
                  <a:pt x="8061" y="9611"/>
                </a:cubicBezTo>
                <a:cubicBezTo>
                  <a:pt x="8049" y="9587"/>
                  <a:pt x="7287" y="8551"/>
                  <a:pt x="6371" y="7563"/>
                </a:cubicBezTo>
                <a:cubicBezTo>
                  <a:pt x="5203" y="6341"/>
                  <a:pt x="4276" y="5718"/>
                  <a:pt x="3591" y="5718"/>
                </a:cubicBezTo>
                <a:cubicBezTo>
                  <a:pt x="3514" y="5718"/>
                  <a:pt x="3441" y="5726"/>
                  <a:pt x="3370" y="5741"/>
                </a:cubicBezTo>
                <a:cubicBezTo>
                  <a:pt x="3013" y="5813"/>
                  <a:pt x="2751" y="6051"/>
                  <a:pt x="2537" y="6348"/>
                </a:cubicBezTo>
                <a:cubicBezTo>
                  <a:pt x="2537" y="6253"/>
                  <a:pt x="2537" y="6170"/>
                  <a:pt x="2561" y="6063"/>
                </a:cubicBezTo>
                <a:cubicBezTo>
                  <a:pt x="2680" y="5693"/>
                  <a:pt x="3108" y="4527"/>
                  <a:pt x="3835" y="3753"/>
                </a:cubicBezTo>
                <a:cubicBezTo>
                  <a:pt x="4035" y="3686"/>
                  <a:pt x="4236" y="3648"/>
                  <a:pt x="4428" y="3648"/>
                </a:cubicBezTo>
                <a:cubicBezTo>
                  <a:pt x="4510" y="3648"/>
                  <a:pt x="4590" y="3655"/>
                  <a:pt x="4668" y="3669"/>
                </a:cubicBezTo>
                <a:cubicBezTo>
                  <a:pt x="4676" y="3670"/>
                  <a:pt x="4684" y="3671"/>
                  <a:pt x="4692" y="3671"/>
                </a:cubicBezTo>
                <a:cubicBezTo>
                  <a:pt x="4777" y="3671"/>
                  <a:pt x="4848" y="3613"/>
                  <a:pt x="4859" y="3515"/>
                </a:cubicBezTo>
                <a:cubicBezTo>
                  <a:pt x="4871" y="3431"/>
                  <a:pt x="4823" y="3336"/>
                  <a:pt x="4716" y="3324"/>
                </a:cubicBezTo>
                <a:cubicBezTo>
                  <a:pt x="4632" y="3316"/>
                  <a:pt x="4547" y="3307"/>
                  <a:pt x="4463" y="3307"/>
                </a:cubicBezTo>
                <a:cubicBezTo>
                  <a:pt x="4428" y="3307"/>
                  <a:pt x="4393" y="3309"/>
                  <a:pt x="4359" y="3312"/>
                </a:cubicBezTo>
                <a:cubicBezTo>
                  <a:pt x="4597" y="3157"/>
                  <a:pt x="4847" y="3074"/>
                  <a:pt x="5109" y="3038"/>
                </a:cubicBezTo>
                <a:cubicBezTo>
                  <a:pt x="5184" y="3031"/>
                  <a:pt x="5258" y="3027"/>
                  <a:pt x="5330" y="3027"/>
                </a:cubicBezTo>
                <a:cubicBezTo>
                  <a:pt x="5831" y="3027"/>
                  <a:pt x="6264" y="3205"/>
                  <a:pt x="6597" y="3538"/>
                </a:cubicBezTo>
                <a:cubicBezTo>
                  <a:pt x="7335" y="4265"/>
                  <a:pt x="7538" y="5622"/>
                  <a:pt x="7585" y="6551"/>
                </a:cubicBezTo>
                <a:cubicBezTo>
                  <a:pt x="7514" y="6348"/>
                  <a:pt x="7407" y="6122"/>
                  <a:pt x="7299" y="5896"/>
                </a:cubicBezTo>
                <a:cubicBezTo>
                  <a:pt x="6752" y="4741"/>
                  <a:pt x="6121" y="3967"/>
                  <a:pt x="5430" y="3574"/>
                </a:cubicBezTo>
                <a:cubicBezTo>
                  <a:pt x="5404" y="3563"/>
                  <a:pt x="5377" y="3558"/>
                  <a:pt x="5351" y="3558"/>
                </a:cubicBezTo>
                <a:cubicBezTo>
                  <a:pt x="5292" y="3558"/>
                  <a:pt x="5237" y="3584"/>
                  <a:pt x="5204" y="3634"/>
                </a:cubicBezTo>
                <a:cubicBezTo>
                  <a:pt x="5156" y="3717"/>
                  <a:pt x="5192" y="3812"/>
                  <a:pt x="5263" y="3860"/>
                </a:cubicBezTo>
                <a:cubicBezTo>
                  <a:pt x="6776" y="4693"/>
                  <a:pt x="7585" y="7563"/>
                  <a:pt x="7597" y="7598"/>
                </a:cubicBezTo>
                <a:cubicBezTo>
                  <a:pt x="7609" y="7670"/>
                  <a:pt x="7692" y="7718"/>
                  <a:pt x="7764" y="7718"/>
                </a:cubicBezTo>
                <a:lnTo>
                  <a:pt x="7776" y="7718"/>
                </a:lnTo>
                <a:cubicBezTo>
                  <a:pt x="7847" y="7694"/>
                  <a:pt x="7930" y="7646"/>
                  <a:pt x="7930" y="7563"/>
                </a:cubicBezTo>
                <a:cubicBezTo>
                  <a:pt x="7930" y="7539"/>
                  <a:pt x="7990" y="6825"/>
                  <a:pt x="7883" y="5932"/>
                </a:cubicBezTo>
                <a:cubicBezTo>
                  <a:pt x="7752" y="4717"/>
                  <a:pt x="7395" y="3824"/>
                  <a:pt x="6835" y="3288"/>
                </a:cubicBezTo>
                <a:cubicBezTo>
                  <a:pt x="6432" y="2896"/>
                  <a:pt x="5926" y="2683"/>
                  <a:pt x="5315" y="2683"/>
                </a:cubicBezTo>
                <a:cubicBezTo>
                  <a:pt x="5240" y="2683"/>
                  <a:pt x="5163" y="2687"/>
                  <a:pt x="5085" y="2693"/>
                </a:cubicBezTo>
                <a:cubicBezTo>
                  <a:pt x="4620" y="2741"/>
                  <a:pt x="4192" y="2955"/>
                  <a:pt x="3787" y="3324"/>
                </a:cubicBezTo>
                <a:cubicBezTo>
                  <a:pt x="3477" y="3610"/>
                  <a:pt x="3180" y="3991"/>
                  <a:pt x="2894" y="4467"/>
                </a:cubicBezTo>
                <a:cubicBezTo>
                  <a:pt x="2811" y="4622"/>
                  <a:pt x="2727" y="4765"/>
                  <a:pt x="2656" y="4920"/>
                </a:cubicBezTo>
                <a:cubicBezTo>
                  <a:pt x="2692" y="4670"/>
                  <a:pt x="2727" y="4408"/>
                  <a:pt x="2787" y="4146"/>
                </a:cubicBezTo>
                <a:cubicBezTo>
                  <a:pt x="2977" y="3276"/>
                  <a:pt x="3239" y="2562"/>
                  <a:pt x="3585" y="2014"/>
                </a:cubicBezTo>
                <a:cubicBezTo>
                  <a:pt x="3739" y="1752"/>
                  <a:pt x="3918" y="1526"/>
                  <a:pt x="4132" y="1336"/>
                </a:cubicBezTo>
                <a:cubicBezTo>
                  <a:pt x="4291" y="1291"/>
                  <a:pt x="4463" y="1270"/>
                  <a:pt x="4645" y="1270"/>
                </a:cubicBezTo>
                <a:cubicBezTo>
                  <a:pt x="5245" y="1270"/>
                  <a:pt x="5949" y="1505"/>
                  <a:pt x="6597" y="1943"/>
                </a:cubicBezTo>
                <a:cubicBezTo>
                  <a:pt x="7526" y="2550"/>
                  <a:pt x="8204" y="3431"/>
                  <a:pt x="8490" y="4372"/>
                </a:cubicBezTo>
                <a:cubicBezTo>
                  <a:pt x="8520" y="4432"/>
                  <a:pt x="8568" y="4484"/>
                  <a:pt x="8632" y="4484"/>
                </a:cubicBezTo>
                <a:cubicBezTo>
                  <a:pt x="8644" y="4484"/>
                  <a:pt x="8656" y="4483"/>
                  <a:pt x="8669" y="4479"/>
                </a:cubicBezTo>
                <a:cubicBezTo>
                  <a:pt x="8740" y="4479"/>
                  <a:pt x="8823" y="4408"/>
                  <a:pt x="8823" y="4336"/>
                </a:cubicBezTo>
                <a:cubicBezTo>
                  <a:pt x="9038" y="2824"/>
                  <a:pt x="8669" y="1586"/>
                  <a:pt x="7835" y="871"/>
                </a:cubicBezTo>
                <a:cubicBezTo>
                  <a:pt x="7351" y="452"/>
                  <a:pt x="6757" y="240"/>
                  <a:pt x="6102" y="240"/>
                </a:cubicBezTo>
                <a:cubicBezTo>
                  <a:pt x="5791" y="240"/>
                  <a:pt x="5466" y="287"/>
                  <a:pt x="5132" y="383"/>
                </a:cubicBezTo>
                <a:cubicBezTo>
                  <a:pt x="4394" y="574"/>
                  <a:pt x="3799" y="1062"/>
                  <a:pt x="3347" y="1824"/>
                </a:cubicBezTo>
                <a:cubicBezTo>
                  <a:pt x="2989" y="2419"/>
                  <a:pt x="2704" y="3157"/>
                  <a:pt x="2513" y="4074"/>
                </a:cubicBezTo>
                <a:cubicBezTo>
                  <a:pt x="2382" y="4693"/>
                  <a:pt x="2323" y="5301"/>
                  <a:pt x="2275" y="5801"/>
                </a:cubicBezTo>
                <a:cubicBezTo>
                  <a:pt x="1727" y="3181"/>
                  <a:pt x="1668" y="205"/>
                  <a:pt x="1668" y="169"/>
                </a:cubicBezTo>
                <a:cubicBezTo>
                  <a:pt x="1668" y="98"/>
                  <a:pt x="1608" y="26"/>
                  <a:pt x="1525" y="2"/>
                </a:cubicBezTo>
                <a:cubicBezTo>
                  <a:pt x="1517" y="1"/>
                  <a:pt x="1510" y="0"/>
                  <a:pt x="15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8614;p56">
            <a:extLst>
              <a:ext uri="{FF2B5EF4-FFF2-40B4-BE49-F238E27FC236}">
                <a16:creationId xmlns:a16="http://schemas.microsoft.com/office/drawing/2014/main" id="{8EEDEB2A-87E4-F1FA-EBB1-D716E44D9BBC}"/>
              </a:ext>
            </a:extLst>
          </p:cNvPr>
          <p:cNvGrpSpPr/>
          <p:nvPr/>
        </p:nvGrpSpPr>
        <p:grpSpPr>
          <a:xfrm>
            <a:off x="677080" y="1546583"/>
            <a:ext cx="536563" cy="590349"/>
            <a:chOff x="3662144" y="4135505"/>
            <a:chExt cx="232954" cy="340318"/>
          </a:xfrm>
        </p:grpSpPr>
        <p:sp>
          <p:nvSpPr>
            <p:cNvPr id="197" name="Google Shape;8615;p56">
              <a:extLst>
                <a:ext uri="{FF2B5EF4-FFF2-40B4-BE49-F238E27FC236}">
                  <a16:creationId xmlns:a16="http://schemas.microsoft.com/office/drawing/2014/main" id="{F6B448EF-113A-88AA-80D7-066E820BC8A6}"/>
                </a:ext>
              </a:extLst>
            </p:cNvPr>
            <p:cNvSpPr/>
            <p:nvPr/>
          </p:nvSpPr>
          <p:spPr>
            <a:xfrm>
              <a:off x="3662144" y="4135505"/>
              <a:ext cx="163761" cy="340318"/>
            </a:xfrm>
            <a:custGeom>
              <a:avLst/>
              <a:gdLst/>
              <a:ahLst/>
              <a:cxnLst/>
              <a:rect l="l" t="t" r="r" b="b"/>
              <a:pathLst>
                <a:path w="5157" h="10717" extrusionOk="0">
                  <a:moveTo>
                    <a:pt x="2573" y="1"/>
                  </a:moveTo>
                  <a:cubicBezTo>
                    <a:pt x="1715" y="1"/>
                    <a:pt x="1013" y="703"/>
                    <a:pt x="1013" y="1572"/>
                  </a:cubicBezTo>
                  <a:lnTo>
                    <a:pt x="1013" y="6097"/>
                  </a:lnTo>
                  <a:cubicBezTo>
                    <a:pt x="370" y="6585"/>
                    <a:pt x="1" y="7347"/>
                    <a:pt x="1" y="8144"/>
                  </a:cubicBezTo>
                  <a:cubicBezTo>
                    <a:pt x="1" y="9561"/>
                    <a:pt x="1156" y="10716"/>
                    <a:pt x="2573" y="10716"/>
                  </a:cubicBezTo>
                  <a:cubicBezTo>
                    <a:pt x="3990" y="10716"/>
                    <a:pt x="5144" y="9561"/>
                    <a:pt x="5144" y="8144"/>
                  </a:cubicBezTo>
                  <a:cubicBezTo>
                    <a:pt x="5156" y="7323"/>
                    <a:pt x="4775" y="6573"/>
                    <a:pt x="4144" y="6073"/>
                  </a:cubicBezTo>
                  <a:lnTo>
                    <a:pt x="4144" y="3322"/>
                  </a:lnTo>
                  <a:cubicBezTo>
                    <a:pt x="4144" y="3239"/>
                    <a:pt x="4061" y="3156"/>
                    <a:pt x="3978" y="3156"/>
                  </a:cubicBezTo>
                  <a:cubicBezTo>
                    <a:pt x="3882" y="3156"/>
                    <a:pt x="3811" y="3239"/>
                    <a:pt x="3811" y="3322"/>
                  </a:cubicBezTo>
                  <a:lnTo>
                    <a:pt x="3811" y="6168"/>
                  </a:lnTo>
                  <a:cubicBezTo>
                    <a:pt x="3811" y="6216"/>
                    <a:pt x="3847" y="6275"/>
                    <a:pt x="3871" y="6299"/>
                  </a:cubicBezTo>
                  <a:cubicBezTo>
                    <a:pt x="4466" y="6716"/>
                    <a:pt x="4823" y="7418"/>
                    <a:pt x="4823" y="8133"/>
                  </a:cubicBezTo>
                  <a:cubicBezTo>
                    <a:pt x="4823" y="9359"/>
                    <a:pt x="3811" y="10383"/>
                    <a:pt x="2573" y="10383"/>
                  </a:cubicBezTo>
                  <a:cubicBezTo>
                    <a:pt x="1346" y="10383"/>
                    <a:pt x="322" y="9371"/>
                    <a:pt x="322" y="8133"/>
                  </a:cubicBezTo>
                  <a:cubicBezTo>
                    <a:pt x="322" y="7406"/>
                    <a:pt x="680" y="6716"/>
                    <a:pt x="1275" y="6299"/>
                  </a:cubicBezTo>
                  <a:cubicBezTo>
                    <a:pt x="1323" y="6275"/>
                    <a:pt x="1334" y="6228"/>
                    <a:pt x="1334" y="6168"/>
                  </a:cubicBezTo>
                  <a:lnTo>
                    <a:pt x="1334" y="1572"/>
                  </a:lnTo>
                  <a:cubicBezTo>
                    <a:pt x="1334" y="882"/>
                    <a:pt x="1894" y="334"/>
                    <a:pt x="2573" y="334"/>
                  </a:cubicBezTo>
                  <a:cubicBezTo>
                    <a:pt x="3263" y="334"/>
                    <a:pt x="3811" y="882"/>
                    <a:pt x="3811" y="1572"/>
                  </a:cubicBezTo>
                  <a:lnTo>
                    <a:pt x="3811" y="2703"/>
                  </a:lnTo>
                  <a:cubicBezTo>
                    <a:pt x="3811" y="2787"/>
                    <a:pt x="3882" y="2858"/>
                    <a:pt x="3978" y="2858"/>
                  </a:cubicBezTo>
                  <a:cubicBezTo>
                    <a:pt x="4061" y="2858"/>
                    <a:pt x="4132" y="2787"/>
                    <a:pt x="4132" y="2703"/>
                  </a:cubicBezTo>
                  <a:lnTo>
                    <a:pt x="4132" y="1572"/>
                  </a:lnTo>
                  <a:cubicBezTo>
                    <a:pt x="4132" y="703"/>
                    <a:pt x="3442" y="1"/>
                    <a:pt x="25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616;p56">
              <a:extLst>
                <a:ext uri="{FF2B5EF4-FFF2-40B4-BE49-F238E27FC236}">
                  <a16:creationId xmlns:a16="http://schemas.microsoft.com/office/drawing/2014/main" id="{E8BCE0BA-BB3A-17C7-6BB5-3270460B8469}"/>
                </a:ext>
              </a:extLst>
            </p:cNvPr>
            <p:cNvSpPr/>
            <p:nvPr/>
          </p:nvSpPr>
          <p:spPr>
            <a:xfrm>
              <a:off x="3689771" y="4162719"/>
              <a:ext cx="109650" cy="285859"/>
            </a:xfrm>
            <a:custGeom>
              <a:avLst/>
              <a:gdLst/>
              <a:ahLst/>
              <a:cxnLst/>
              <a:rect l="l" t="t" r="r" b="b"/>
              <a:pathLst>
                <a:path w="3453" h="9002" extrusionOk="0">
                  <a:moveTo>
                    <a:pt x="1727" y="310"/>
                  </a:moveTo>
                  <a:cubicBezTo>
                    <a:pt x="1941" y="310"/>
                    <a:pt x="2108" y="489"/>
                    <a:pt x="2108" y="691"/>
                  </a:cubicBezTo>
                  <a:lnTo>
                    <a:pt x="2108" y="1156"/>
                  </a:lnTo>
                  <a:lnTo>
                    <a:pt x="1322" y="1156"/>
                  </a:lnTo>
                  <a:lnTo>
                    <a:pt x="1322" y="691"/>
                  </a:lnTo>
                  <a:cubicBezTo>
                    <a:pt x="1322" y="489"/>
                    <a:pt x="1500" y="310"/>
                    <a:pt x="1727" y="310"/>
                  </a:cubicBezTo>
                  <a:close/>
                  <a:moveTo>
                    <a:pt x="2108" y="1489"/>
                  </a:moveTo>
                  <a:lnTo>
                    <a:pt x="2108" y="2382"/>
                  </a:lnTo>
                  <a:lnTo>
                    <a:pt x="1322" y="2382"/>
                  </a:lnTo>
                  <a:lnTo>
                    <a:pt x="1322" y="1489"/>
                  </a:lnTo>
                  <a:close/>
                  <a:moveTo>
                    <a:pt x="2108" y="2704"/>
                  </a:moveTo>
                  <a:lnTo>
                    <a:pt x="2108" y="3596"/>
                  </a:lnTo>
                  <a:lnTo>
                    <a:pt x="1322" y="3596"/>
                  </a:lnTo>
                  <a:lnTo>
                    <a:pt x="1322" y="2704"/>
                  </a:lnTo>
                  <a:close/>
                  <a:moveTo>
                    <a:pt x="2108" y="3906"/>
                  </a:moveTo>
                  <a:lnTo>
                    <a:pt x="2108" y="4799"/>
                  </a:lnTo>
                  <a:lnTo>
                    <a:pt x="1322" y="4799"/>
                  </a:lnTo>
                  <a:lnTo>
                    <a:pt x="1322" y="3906"/>
                  </a:lnTo>
                  <a:close/>
                  <a:moveTo>
                    <a:pt x="1727" y="1"/>
                  </a:moveTo>
                  <a:cubicBezTo>
                    <a:pt x="1334" y="1"/>
                    <a:pt x="1012" y="310"/>
                    <a:pt x="1012" y="715"/>
                  </a:cubicBezTo>
                  <a:lnTo>
                    <a:pt x="1012" y="5668"/>
                  </a:lnTo>
                  <a:lnTo>
                    <a:pt x="726" y="5871"/>
                  </a:lnTo>
                  <a:cubicBezTo>
                    <a:pt x="262" y="6204"/>
                    <a:pt x="0" y="6728"/>
                    <a:pt x="0" y="7276"/>
                  </a:cubicBezTo>
                  <a:cubicBezTo>
                    <a:pt x="0" y="7609"/>
                    <a:pt x="95" y="7954"/>
                    <a:pt x="298" y="8240"/>
                  </a:cubicBezTo>
                  <a:cubicBezTo>
                    <a:pt x="321" y="8286"/>
                    <a:pt x="374" y="8312"/>
                    <a:pt x="427" y="8312"/>
                  </a:cubicBezTo>
                  <a:cubicBezTo>
                    <a:pt x="457" y="8312"/>
                    <a:pt x="487" y="8304"/>
                    <a:pt x="512" y="8288"/>
                  </a:cubicBezTo>
                  <a:cubicBezTo>
                    <a:pt x="595" y="8240"/>
                    <a:pt x="607" y="8133"/>
                    <a:pt x="560" y="8061"/>
                  </a:cubicBezTo>
                  <a:cubicBezTo>
                    <a:pt x="393" y="7823"/>
                    <a:pt x="322" y="7549"/>
                    <a:pt x="322" y="7276"/>
                  </a:cubicBezTo>
                  <a:cubicBezTo>
                    <a:pt x="322" y="6811"/>
                    <a:pt x="548" y="6394"/>
                    <a:pt x="917" y="6121"/>
                  </a:cubicBezTo>
                  <a:lnTo>
                    <a:pt x="1274" y="5871"/>
                  </a:lnTo>
                  <a:cubicBezTo>
                    <a:pt x="1322" y="5847"/>
                    <a:pt x="1334" y="5799"/>
                    <a:pt x="1334" y="5740"/>
                  </a:cubicBezTo>
                  <a:lnTo>
                    <a:pt x="1334" y="5132"/>
                  </a:lnTo>
                  <a:lnTo>
                    <a:pt x="2119" y="5132"/>
                  </a:lnTo>
                  <a:lnTo>
                    <a:pt x="2119" y="5740"/>
                  </a:lnTo>
                  <a:cubicBezTo>
                    <a:pt x="2119" y="5787"/>
                    <a:pt x="2155" y="5847"/>
                    <a:pt x="2179" y="5871"/>
                  </a:cubicBezTo>
                  <a:lnTo>
                    <a:pt x="2536" y="6121"/>
                  </a:lnTo>
                  <a:cubicBezTo>
                    <a:pt x="2917" y="6394"/>
                    <a:pt x="3131" y="6823"/>
                    <a:pt x="3131" y="7276"/>
                  </a:cubicBezTo>
                  <a:cubicBezTo>
                    <a:pt x="3120" y="8049"/>
                    <a:pt x="2500" y="8669"/>
                    <a:pt x="1727" y="8669"/>
                  </a:cubicBezTo>
                  <a:cubicBezTo>
                    <a:pt x="1441" y="8669"/>
                    <a:pt x="1155" y="8585"/>
                    <a:pt x="917" y="8419"/>
                  </a:cubicBezTo>
                  <a:cubicBezTo>
                    <a:pt x="892" y="8402"/>
                    <a:pt x="863" y="8394"/>
                    <a:pt x="835" y="8394"/>
                  </a:cubicBezTo>
                  <a:cubicBezTo>
                    <a:pt x="782" y="8394"/>
                    <a:pt x="729" y="8420"/>
                    <a:pt x="691" y="8466"/>
                  </a:cubicBezTo>
                  <a:cubicBezTo>
                    <a:pt x="655" y="8538"/>
                    <a:pt x="667" y="8633"/>
                    <a:pt x="738" y="8692"/>
                  </a:cubicBezTo>
                  <a:cubicBezTo>
                    <a:pt x="1036" y="8895"/>
                    <a:pt x="1369" y="9002"/>
                    <a:pt x="1727" y="9002"/>
                  </a:cubicBezTo>
                  <a:cubicBezTo>
                    <a:pt x="2679" y="9002"/>
                    <a:pt x="3453" y="8228"/>
                    <a:pt x="3453" y="7276"/>
                  </a:cubicBezTo>
                  <a:cubicBezTo>
                    <a:pt x="3453" y="6716"/>
                    <a:pt x="3179" y="6192"/>
                    <a:pt x="2715" y="5871"/>
                  </a:cubicBezTo>
                  <a:lnTo>
                    <a:pt x="2441" y="5668"/>
                  </a:lnTo>
                  <a:lnTo>
                    <a:pt x="2441" y="715"/>
                  </a:lnTo>
                  <a:cubicBezTo>
                    <a:pt x="2441" y="322"/>
                    <a:pt x="2119" y="1"/>
                    <a:pt x="1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617;p56">
              <a:extLst>
                <a:ext uri="{FF2B5EF4-FFF2-40B4-BE49-F238E27FC236}">
                  <a16:creationId xmlns:a16="http://schemas.microsoft.com/office/drawing/2014/main" id="{6467D83B-269E-12CC-5762-02B1789EF61A}"/>
                </a:ext>
              </a:extLst>
            </p:cNvPr>
            <p:cNvSpPr/>
            <p:nvPr/>
          </p:nvSpPr>
          <p:spPr>
            <a:xfrm>
              <a:off x="3838352" y="4182375"/>
              <a:ext cx="56746" cy="94947"/>
            </a:xfrm>
            <a:custGeom>
              <a:avLst/>
              <a:gdLst/>
              <a:ahLst/>
              <a:cxnLst/>
              <a:rect l="l" t="t" r="r" b="b"/>
              <a:pathLst>
                <a:path w="1787" h="2990" extrusionOk="0">
                  <a:moveTo>
                    <a:pt x="881" y="1"/>
                  </a:moveTo>
                  <a:cubicBezTo>
                    <a:pt x="334" y="1"/>
                    <a:pt x="0" y="334"/>
                    <a:pt x="0" y="894"/>
                  </a:cubicBezTo>
                  <a:lnTo>
                    <a:pt x="0" y="2096"/>
                  </a:lnTo>
                  <a:cubicBezTo>
                    <a:pt x="0" y="2394"/>
                    <a:pt x="96" y="2632"/>
                    <a:pt x="262" y="2787"/>
                  </a:cubicBezTo>
                  <a:cubicBezTo>
                    <a:pt x="405" y="2918"/>
                    <a:pt x="619" y="2989"/>
                    <a:pt x="869" y="2989"/>
                  </a:cubicBezTo>
                  <a:cubicBezTo>
                    <a:pt x="1393" y="2989"/>
                    <a:pt x="1751" y="2692"/>
                    <a:pt x="1751" y="2263"/>
                  </a:cubicBezTo>
                  <a:cubicBezTo>
                    <a:pt x="1786" y="2120"/>
                    <a:pt x="1715" y="2073"/>
                    <a:pt x="1596" y="2073"/>
                  </a:cubicBezTo>
                  <a:cubicBezTo>
                    <a:pt x="1489" y="2073"/>
                    <a:pt x="1417" y="2120"/>
                    <a:pt x="1417" y="2192"/>
                  </a:cubicBezTo>
                  <a:cubicBezTo>
                    <a:pt x="1393" y="2382"/>
                    <a:pt x="1358" y="2668"/>
                    <a:pt x="917" y="2668"/>
                  </a:cubicBezTo>
                  <a:cubicBezTo>
                    <a:pt x="560" y="2668"/>
                    <a:pt x="381" y="2489"/>
                    <a:pt x="381" y="2096"/>
                  </a:cubicBezTo>
                  <a:lnTo>
                    <a:pt x="381" y="894"/>
                  </a:lnTo>
                  <a:cubicBezTo>
                    <a:pt x="381" y="525"/>
                    <a:pt x="560" y="334"/>
                    <a:pt x="893" y="334"/>
                  </a:cubicBezTo>
                  <a:cubicBezTo>
                    <a:pt x="1298" y="334"/>
                    <a:pt x="1405" y="584"/>
                    <a:pt x="1405" y="775"/>
                  </a:cubicBezTo>
                  <a:cubicBezTo>
                    <a:pt x="1405" y="846"/>
                    <a:pt x="1477" y="906"/>
                    <a:pt x="1584" y="906"/>
                  </a:cubicBezTo>
                  <a:cubicBezTo>
                    <a:pt x="1703" y="906"/>
                    <a:pt x="1762" y="882"/>
                    <a:pt x="1762" y="715"/>
                  </a:cubicBezTo>
                  <a:cubicBezTo>
                    <a:pt x="1762" y="299"/>
                    <a:pt x="1405"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618;p56">
              <a:extLst>
                <a:ext uri="{FF2B5EF4-FFF2-40B4-BE49-F238E27FC236}">
                  <a16:creationId xmlns:a16="http://schemas.microsoft.com/office/drawing/2014/main" id="{A1B89428-B594-5226-B576-8261D1A1D5EF}"/>
                </a:ext>
              </a:extLst>
            </p:cNvPr>
            <p:cNvSpPr/>
            <p:nvPr/>
          </p:nvSpPr>
          <p:spPr>
            <a:xfrm>
              <a:off x="3813012" y="4151763"/>
              <a:ext cx="32930" cy="32930"/>
            </a:xfrm>
            <a:custGeom>
              <a:avLst/>
              <a:gdLst/>
              <a:ahLst/>
              <a:cxnLst/>
              <a:rect l="l" t="t" r="r" b="b"/>
              <a:pathLst>
                <a:path w="1037" h="1037" extrusionOk="0">
                  <a:moveTo>
                    <a:pt x="536" y="310"/>
                  </a:moveTo>
                  <a:cubicBezTo>
                    <a:pt x="644" y="310"/>
                    <a:pt x="739" y="405"/>
                    <a:pt x="739" y="524"/>
                  </a:cubicBezTo>
                  <a:cubicBezTo>
                    <a:pt x="727" y="620"/>
                    <a:pt x="644" y="727"/>
                    <a:pt x="536" y="727"/>
                  </a:cubicBezTo>
                  <a:cubicBezTo>
                    <a:pt x="429" y="727"/>
                    <a:pt x="322" y="643"/>
                    <a:pt x="322" y="524"/>
                  </a:cubicBezTo>
                  <a:cubicBezTo>
                    <a:pt x="322" y="417"/>
                    <a:pt x="417" y="310"/>
                    <a:pt x="536" y="310"/>
                  </a:cubicBezTo>
                  <a:close/>
                  <a:moveTo>
                    <a:pt x="524" y="1"/>
                  </a:moveTo>
                  <a:cubicBezTo>
                    <a:pt x="239" y="1"/>
                    <a:pt x="1" y="239"/>
                    <a:pt x="1" y="524"/>
                  </a:cubicBezTo>
                  <a:cubicBezTo>
                    <a:pt x="1" y="798"/>
                    <a:pt x="239" y="1036"/>
                    <a:pt x="524" y="1036"/>
                  </a:cubicBezTo>
                  <a:cubicBezTo>
                    <a:pt x="822" y="1036"/>
                    <a:pt x="1036" y="798"/>
                    <a:pt x="1036" y="524"/>
                  </a:cubicBezTo>
                  <a:cubicBezTo>
                    <a:pt x="1036" y="239"/>
                    <a:pt x="798" y="1"/>
                    <a:pt x="5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8475;p56">
            <a:extLst>
              <a:ext uri="{FF2B5EF4-FFF2-40B4-BE49-F238E27FC236}">
                <a16:creationId xmlns:a16="http://schemas.microsoft.com/office/drawing/2014/main" id="{4A83FF5C-40E1-48BE-6A10-21CE068ACB94}"/>
              </a:ext>
            </a:extLst>
          </p:cNvPr>
          <p:cNvGrpSpPr/>
          <p:nvPr/>
        </p:nvGrpSpPr>
        <p:grpSpPr>
          <a:xfrm>
            <a:off x="1614123" y="1286912"/>
            <a:ext cx="596654" cy="588138"/>
            <a:chOff x="865862" y="3207306"/>
            <a:chExt cx="364483" cy="364896"/>
          </a:xfrm>
        </p:grpSpPr>
        <p:sp>
          <p:nvSpPr>
            <p:cNvPr id="219" name="Google Shape;8476;p56">
              <a:extLst>
                <a:ext uri="{FF2B5EF4-FFF2-40B4-BE49-F238E27FC236}">
                  <a16:creationId xmlns:a16="http://schemas.microsoft.com/office/drawing/2014/main" id="{743913A5-ABAB-985C-7AB3-E1ACFE758988}"/>
                </a:ext>
              </a:extLst>
            </p:cNvPr>
            <p:cNvSpPr/>
            <p:nvPr/>
          </p:nvSpPr>
          <p:spPr>
            <a:xfrm>
              <a:off x="928229" y="3269323"/>
              <a:ext cx="240131" cy="240100"/>
            </a:xfrm>
            <a:custGeom>
              <a:avLst/>
              <a:gdLst/>
              <a:ahLst/>
              <a:cxnLst/>
              <a:rect l="l" t="t" r="r" b="b"/>
              <a:pathLst>
                <a:path w="7562" h="7561" extrusionOk="0">
                  <a:moveTo>
                    <a:pt x="3775" y="0"/>
                  </a:moveTo>
                  <a:cubicBezTo>
                    <a:pt x="1692" y="0"/>
                    <a:pt x="1" y="1703"/>
                    <a:pt x="1" y="3787"/>
                  </a:cubicBezTo>
                  <a:cubicBezTo>
                    <a:pt x="1" y="5870"/>
                    <a:pt x="1692" y="7561"/>
                    <a:pt x="3775" y="7561"/>
                  </a:cubicBezTo>
                  <a:cubicBezTo>
                    <a:pt x="4454" y="7561"/>
                    <a:pt x="5121" y="7382"/>
                    <a:pt x="5704" y="7037"/>
                  </a:cubicBezTo>
                  <a:cubicBezTo>
                    <a:pt x="5787" y="6977"/>
                    <a:pt x="5823" y="6858"/>
                    <a:pt x="5775" y="6775"/>
                  </a:cubicBezTo>
                  <a:cubicBezTo>
                    <a:pt x="5736" y="6720"/>
                    <a:pt x="5672" y="6691"/>
                    <a:pt x="5605" y="6691"/>
                  </a:cubicBezTo>
                  <a:cubicBezTo>
                    <a:pt x="5570" y="6691"/>
                    <a:pt x="5534" y="6699"/>
                    <a:pt x="5502" y="6716"/>
                  </a:cubicBezTo>
                  <a:cubicBezTo>
                    <a:pt x="4990" y="7025"/>
                    <a:pt x="4394" y="7192"/>
                    <a:pt x="3775" y="7192"/>
                  </a:cubicBezTo>
                  <a:cubicBezTo>
                    <a:pt x="1906" y="7192"/>
                    <a:pt x="382" y="5668"/>
                    <a:pt x="382" y="3798"/>
                  </a:cubicBezTo>
                  <a:cubicBezTo>
                    <a:pt x="382" y="1917"/>
                    <a:pt x="1906" y="405"/>
                    <a:pt x="3775" y="405"/>
                  </a:cubicBezTo>
                  <a:cubicBezTo>
                    <a:pt x="5656" y="405"/>
                    <a:pt x="7168" y="1917"/>
                    <a:pt x="7168" y="3798"/>
                  </a:cubicBezTo>
                  <a:cubicBezTo>
                    <a:pt x="7168" y="4775"/>
                    <a:pt x="6740" y="5715"/>
                    <a:pt x="6002" y="6358"/>
                  </a:cubicBezTo>
                  <a:cubicBezTo>
                    <a:pt x="5918" y="6430"/>
                    <a:pt x="5906" y="6549"/>
                    <a:pt x="5978" y="6620"/>
                  </a:cubicBezTo>
                  <a:cubicBezTo>
                    <a:pt x="6024" y="6667"/>
                    <a:pt x="6082" y="6691"/>
                    <a:pt x="6136" y="6691"/>
                  </a:cubicBezTo>
                  <a:cubicBezTo>
                    <a:pt x="6179" y="6691"/>
                    <a:pt x="6220" y="6676"/>
                    <a:pt x="6252" y="6644"/>
                  </a:cubicBezTo>
                  <a:cubicBezTo>
                    <a:pt x="7085" y="5930"/>
                    <a:pt x="7561" y="4882"/>
                    <a:pt x="7561" y="3787"/>
                  </a:cubicBezTo>
                  <a:cubicBezTo>
                    <a:pt x="7561" y="1703"/>
                    <a:pt x="5859" y="0"/>
                    <a:pt x="3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477;p56">
              <a:extLst>
                <a:ext uri="{FF2B5EF4-FFF2-40B4-BE49-F238E27FC236}">
                  <a16:creationId xmlns:a16="http://schemas.microsoft.com/office/drawing/2014/main" id="{0779BE8D-D1E0-A427-FCA4-08DEDB648A32}"/>
                </a:ext>
              </a:extLst>
            </p:cNvPr>
            <p:cNvSpPr/>
            <p:nvPr/>
          </p:nvSpPr>
          <p:spPr>
            <a:xfrm>
              <a:off x="956205" y="3297681"/>
              <a:ext cx="184179" cy="184147"/>
            </a:xfrm>
            <a:custGeom>
              <a:avLst/>
              <a:gdLst/>
              <a:ahLst/>
              <a:cxnLst/>
              <a:rect l="l" t="t" r="r" b="b"/>
              <a:pathLst>
                <a:path w="5800" h="5799" extrusionOk="0">
                  <a:moveTo>
                    <a:pt x="2894" y="0"/>
                  </a:moveTo>
                  <a:cubicBezTo>
                    <a:pt x="1311" y="0"/>
                    <a:pt x="1" y="1298"/>
                    <a:pt x="1" y="2905"/>
                  </a:cubicBezTo>
                  <a:cubicBezTo>
                    <a:pt x="1" y="4501"/>
                    <a:pt x="1287" y="5799"/>
                    <a:pt x="2894" y="5799"/>
                  </a:cubicBezTo>
                  <a:cubicBezTo>
                    <a:pt x="4502" y="5799"/>
                    <a:pt x="5799" y="4513"/>
                    <a:pt x="5799" y="2905"/>
                  </a:cubicBezTo>
                  <a:cubicBezTo>
                    <a:pt x="5799" y="2322"/>
                    <a:pt x="5621" y="1751"/>
                    <a:pt x="5311" y="1286"/>
                  </a:cubicBezTo>
                  <a:cubicBezTo>
                    <a:pt x="5276" y="1229"/>
                    <a:pt x="5219" y="1202"/>
                    <a:pt x="5159" y="1202"/>
                  </a:cubicBezTo>
                  <a:cubicBezTo>
                    <a:pt x="5118" y="1202"/>
                    <a:pt x="5076" y="1215"/>
                    <a:pt x="5037" y="1239"/>
                  </a:cubicBezTo>
                  <a:cubicBezTo>
                    <a:pt x="4954" y="1298"/>
                    <a:pt x="4942" y="1417"/>
                    <a:pt x="5002" y="1501"/>
                  </a:cubicBezTo>
                  <a:cubicBezTo>
                    <a:pt x="5275" y="1917"/>
                    <a:pt x="5430" y="2417"/>
                    <a:pt x="5430" y="2905"/>
                  </a:cubicBezTo>
                  <a:cubicBezTo>
                    <a:pt x="5430" y="4287"/>
                    <a:pt x="4299" y="5418"/>
                    <a:pt x="2918" y="5418"/>
                  </a:cubicBezTo>
                  <a:cubicBezTo>
                    <a:pt x="1525" y="5418"/>
                    <a:pt x="394" y="4287"/>
                    <a:pt x="394" y="2905"/>
                  </a:cubicBezTo>
                  <a:cubicBezTo>
                    <a:pt x="394" y="1524"/>
                    <a:pt x="1513" y="393"/>
                    <a:pt x="2894" y="393"/>
                  </a:cubicBezTo>
                  <a:cubicBezTo>
                    <a:pt x="3525" y="393"/>
                    <a:pt x="4132" y="631"/>
                    <a:pt x="4597" y="1036"/>
                  </a:cubicBezTo>
                  <a:cubicBezTo>
                    <a:pt x="4628" y="1073"/>
                    <a:pt x="4669" y="1089"/>
                    <a:pt x="4712" y="1089"/>
                  </a:cubicBezTo>
                  <a:cubicBezTo>
                    <a:pt x="4764" y="1089"/>
                    <a:pt x="4819" y="1064"/>
                    <a:pt x="4859" y="1024"/>
                  </a:cubicBezTo>
                  <a:cubicBezTo>
                    <a:pt x="4942" y="953"/>
                    <a:pt x="4918" y="834"/>
                    <a:pt x="4847" y="762"/>
                  </a:cubicBezTo>
                  <a:cubicBezTo>
                    <a:pt x="4311" y="274"/>
                    <a:pt x="3609" y="0"/>
                    <a:pt x="2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478;p56">
              <a:extLst>
                <a:ext uri="{FF2B5EF4-FFF2-40B4-BE49-F238E27FC236}">
                  <a16:creationId xmlns:a16="http://schemas.microsoft.com/office/drawing/2014/main" id="{C36572A2-DA31-8530-8020-E6965457466C}"/>
                </a:ext>
              </a:extLst>
            </p:cNvPr>
            <p:cNvSpPr/>
            <p:nvPr/>
          </p:nvSpPr>
          <p:spPr>
            <a:xfrm>
              <a:off x="1042039" y="3207306"/>
              <a:ext cx="12511" cy="47664"/>
            </a:xfrm>
            <a:custGeom>
              <a:avLst/>
              <a:gdLst/>
              <a:ahLst/>
              <a:cxnLst/>
              <a:rect l="l" t="t" r="r" b="b"/>
              <a:pathLst>
                <a:path w="394" h="1501" extrusionOk="0">
                  <a:moveTo>
                    <a:pt x="191" y="1"/>
                  </a:moveTo>
                  <a:cubicBezTo>
                    <a:pt x="96" y="1"/>
                    <a:pt x="1" y="96"/>
                    <a:pt x="1" y="203"/>
                  </a:cubicBezTo>
                  <a:lnTo>
                    <a:pt x="1" y="1310"/>
                  </a:lnTo>
                  <a:cubicBezTo>
                    <a:pt x="1" y="1430"/>
                    <a:pt x="96" y="1501"/>
                    <a:pt x="191" y="1501"/>
                  </a:cubicBezTo>
                  <a:cubicBezTo>
                    <a:pt x="298" y="1501"/>
                    <a:pt x="394" y="1418"/>
                    <a:pt x="394" y="1310"/>
                  </a:cubicBezTo>
                  <a:lnTo>
                    <a:pt x="394" y="203"/>
                  </a:lnTo>
                  <a:cubicBezTo>
                    <a:pt x="394" y="96"/>
                    <a:pt x="298" y="1"/>
                    <a:pt x="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479;p56">
              <a:extLst>
                <a:ext uri="{FF2B5EF4-FFF2-40B4-BE49-F238E27FC236}">
                  <a16:creationId xmlns:a16="http://schemas.microsoft.com/office/drawing/2014/main" id="{A80548C4-3BAF-11D3-E712-354DEC47ADF5}"/>
                </a:ext>
              </a:extLst>
            </p:cNvPr>
            <p:cNvSpPr/>
            <p:nvPr/>
          </p:nvSpPr>
          <p:spPr>
            <a:xfrm>
              <a:off x="1042039" y="3524538"/>
              <a:ext cx="12511" cy="47664"/>
            </a:xfrm>
            <a:custGeom>
              <a:avLst/>
              <a:gdLst/>
              <a:ahLst/>
              <a:cxnLst/>
              <a:rect l="l" t="t" r="r" b="b"/>
              <a:pathLst>
                <a:path w="394" h="1501" extrusionOk="0">
                  <a:moveTo>
                    <a:pt x="191" y="0"/>
                  </a:moveTo>
                  <a:cubicBezTo>
                    <a:pt x="96" y="0"/>
                    <a:pt x="1" y="95"/>
                    <a:pt x="1" y="191"/>
                  </a:cubicBezTo>
                  <a:lnTo>
                    <a:pt x="1" y="1310"/>
                  </a:lnTo>
                  <a:cubicBezTo>
                    <a:pt x="1" y="1417"/>
                    <a:pt x="84" y="1500"/>
                    <a:pt x="191" y="1500"/>
                  </a:cubicBezTo>
                  <a:cubicBezTo>
                    <a:pt x="298" y="1500"/>
                    <a:pt x="394" y="1417"/>
                    <a:pt x="394" y="1310"/>
                  </a:cubicBezTo>
                  <a:lnTo>
                    <a:pt x="394" y="191"/>
                  </a:lnTo>
                  <a:cubicBezTo>
                    <a:pt x="394"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480;p56">
              <a:extLst>
                <a:ext uri="{FF2B5EF4-FFF2-40B4-BE49-F238E27FC236}">
                  <a16:creationId xmlns:a16="http://schemas.microsoft.com/office/drawing/2014/main" id="{AE28ADD5-6A41-0795-6E0B-31A2A3224093}"/>
                </a:ext>
              </a:extLst>
            </p:cNvPr>
            <p:cNvSpPr/>
            <p:nvPr/>
          </p:nvSpPr>
          <p:spPr>
            <a:xfrm>
              <a:off x="953188" y="3230836"/>
              <a:ext cx="31406" cy="43441"/>
            </a:xfrm>
            <a:custGeom>
              <a:avLst/>
              <a:gdLst/>
              <a:ahLst/>
              <a:cxnLst/>
              <a:rect l="l" t="t" r="r" b="b"/>
              <a:pathLst>
                <a:path w="989" h="1368" extrusionOk="0">
                  <a:moveTo>
                    <a:pt x="217" y="0"/>
                  </a:moveTo>
                  <a:cubicBezTo>
                    <a:pt x="185" y="0"/>
                    <a:pt x="153" y="7"/>
                    <a:pt x="120" y="22"/>
                  </a:cubicBezTo>
                  <a:cubicBezTo>
                    <a:pt x="36" y="81"/>
                    <a:pt x="1" y="188"/>
                    <a:pt x="48" y="296"/>
                  </a:cubicBezTo>
                  <a:lnTo>
                    <a:pt x="608" y="1272"/>
                  </a:lnTo>
                  <a:cubicBezTo>
                    <a:pt x="644" y="1331"/>
                    <a:pt x="715" y="1367"/>
                    <a:pt x="775" y="1367"/>
                  </a:cubicBezTo>
                  <a:cubicBezTo>
                    <a:pt x="798" y="1367"/>
                    <a:pt x="834" y="1343"/>
                    <a:pt x="870" y="1331"/>
                  </a:cubicBezTo>
                  <a:cubicBezTo>
                    <a:pt x="953" y="1272"/>
                    <a:pt x="989" y="1165"/>
                    <a:pt x="941" y="1070"/>
                  </a:cubicBezTo>
                  <a:lnTo>
                    <a:pt x="394" y="93"/>
                  </a:lnTo>
                  <a:cubicBezTo>
                    <a:pt x="352" y="35"/>
                    <a:pt x="288" y="0"/>
                    <a:pt x="2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481;p56">
              <a:extLst>
                <a:ext uri="{FF2B5EF4-FFF2-40B4-BE49-F238E27FC236}">
                  <a16:creationId xmlns:a16="http://schemas.microsoft.com/office/drawing/2014/main" id="{94E404A5-1FE5-1F45-5645-6B766032D14E}"/>
                </a:ext>
              </a:extLst>
            </p:cNvPr>
            <p:cNvSpPr/>
            <p:nvPr/>
          </p:nvSpPr>
          <p:spPr>
            <a:xfrm>
              <a:off x="1111614" y="3505485"/>
              <a:ext cx="30644" cy="42520"/>
            </a:xfrm>
            <a:custGeom>
              <a:avLst/>
              <a:gdLst/>
              <a:ahLst/>
              <a:cxnLst/>
              <a:rect l="l" t="t" r="r" b="b"/>
              <a:pathLst>
                <a:path w="965" h="1339" extrusionOk="0">
                  <a:moveTo>
                    <a:pt x="210" y="1"/>
                  </a:moveTo>
                  <a:cubicBezTo>
                    <a:pt x="181" y="1"/>
                    <a:pt x="151" y="6"/>
                    <a:pt x="119" y="17"/>
                  </a:cubicBezTo>
                  <a:cubicBezTo>
                    <a:pt x="24" y="76"/>
                    <a:pt x="0" y="183"/>
                    <a:pt x="48" y="291"/>
                  </a:cubicBezTo>
                  <a:lnTo>
                    <a:pt x="596" y="1255"/>
                  </a:lnTo>
                  <a:cubicBezTo>
                    <a:pt x="620" y="1314"/>
                    <a:pt x="691" y="1338"/>
                    <a:pt x="751" y="1338"/>
                  </a:cubicBezTo>
                  <a:cubicBezTo>
                    <a:pt x="786" y="1338"/>
                    <a:pt x="810" y="1326"/>
                    <a:pt x="846" y="1314"/>
                  </a:cubicBezTo>
                  <a:cubicBezTo>
                    <a:pt x="929" y="1255"/>
                    <a:pt x="965" y="1148"/>
                    <a:pt x="917" y="1041"/>
                  </a:cubicBezTo>
                  <a:lnTo>
                    <a:pt x="381" y="100"/>
                  </a:lnTo>
                  <a:cubicBezTo>
                    <a:pt x="339" y="33"/>
                    <a:pt x="279" y="1"/>
                    <a:pt x="2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482;p56">
              <a:extLst>
                <a:ext uri="{FF2B5EF4-FFF2-40B4-BE49-F238E27FC236}">
                  <a16:creationId xmlns:a16="http://schemas.microsoft.com/office/drawing/2014/main" id="{E56F37F0-054A-0A7A-0326-74FFAC7C5951}"/>
                </a:ext>
              </a:extLst>
            </p:cNvPr>
            <p:cNvSpPr/>
            <p:nvPr/>
          </p:nvSpPr>
          <p:spPr>
            <a:xfrm>
              <a:off x="888916" y="3295998"/>
              <a:ext cx="44648" cy="29691"/>
            </a:xfrm>
            <a:custGeom>
              <a:avLst/>
              <a:gdLst/>
              <a:ahLst/>
              <a:cxnLst/>
              <a:rect l="l" t="t" r="r" b="b"/>
              <a:pathLst>
                <a:path w="1406" h="935" extrusionOk="0">
                  <a:moveTo>
                    <a:pt x="203" y="0"/>
                  </a:moveTo>
                  <a:cubicBezTo>
                    <a:pt x="136" y="0"/>
                    <a:pt x="64" y="37"/>
                    <a:pt x="24" y="101"/>
                  </a:cubicBezTo>
                  <a:cubicBezTo>
                    <a:pt x="1" y="184"/>
                    <a:pt x="36" y="303"/>
                    <a:pt x="120" y="351"/>
                  </a:cubicBezTo>
                  <a:lnTo>
                    <a:pt x="1084" y="899"/>
                  </a:lnTo>
                  <a:cubicBezTo>
                    <a:pt x="1120" y="923"/>
                    <a:pt x="1144" y="934"/>
                    <a:pt x="1179" y="934"/>
                  </a:cubicBezTo>
                  <a:cubicBezTo>
                    <a:pt x="1239" y="934"/>
                    <a:pt x="1310" y="899"/>
                    <a:pt x="1334" y="839"/>
                  </a:cubicBezTo>
                  <a:cubicBezTo>
                    <a:pt x="1406" y="756"/>
                    <a:pt x="1358" y="637"/>
                    <a:pt x="1263" y="577"/>
                  </a:cubicBezTo>
                  <a:lnTo>
                    <a:pt x="298" y="30"/>
                  </a:lnTo>
                  <a:cubicBezTo>
                    <a:pt x="271" y="10"/>
                    <a:pt x="237"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483;p56">
              <a:extLst>
                <a:ext uri="{FF2B5EF4-FFF2-40B4-BE49-F238E27FC236}">
                  <a16:creationId xmlns:a16="http://schemas.microsoft.com/office/drawing/2014/main" id="{31B9D7BB-B9C5-4A73-EC5A-D2DA6A97DD5B}"/>
                </a:ext>
              </a:extLst>
            </p:cNvPr>
            <p:cNvSpPr/>
            <p:nvPr/>
          </p:nvSpPr>
          <p:spPr>
            <a:xfrm>
              <a:off x="1162644" y="3454106"/>
              <a:ext cx="45029" cy="30390"/>
            </a:xfrm>
            <a:custGeom>
              <a:avLst/>
              <a:gdLst/>
              <a:ahLst/>
              <a:cxnLst/>
              <a:rect l="l" t="t" r="r" b="b"/>
              <a:pathLst>
                <a:path w="1418" h="957" extrusionOk="0">
                  <a:moveTo>
                    <a:pt x="237" y="1"/>
                  </a:moveTo>
                  <a:cubicBezTo>
                    <a:pt x="171" y="1"/>
                    <a:pt x="101" y="41"/>
                    <a:pt x="60" y="99"/>
                  </a:cubicBezTo>
                  <a:cubicBezTo>
                    <a:pt x="1" y="194"/>
                    <a:pt x="48" y="313"/>
                    <a:pt x="132" y="373"/>
                  </a:cubicBezTo>
                  <a:lnTo>
                    <a:pt x="1096" y="920"/>
                  </a:lnTo>
                  <a:cubicBezTo>
                    <a:pt x="1132" y="932"/>
                    <a:pt x="1156" y="956"/>
                    <a:pt x="1191" y="956"/>
                  </a:cubicBezTo>
                  <a:cubicBezTo>
                    <a:pt x="1251" y="956"/>
                    <a:pt x="1322" y="920"/>
                    <a:pt x="1346" y="861"/>
                  </a:cubicBezTo>
                  <a:cubicBezTo>
                    <a:pt x="1418" y="766"/>
                    <a:pt x="1382" y="646"/>
                    <a:pt x="1299" y="575"/>
                  </a:cubicBezTo>
                  <a:lnTo>
                    <a:pt x="322" y="27"/>
                  </a:lnTo>
                  <a:cubicBezTo>
                    <a:pt x="296" y="9"/>
                    <a:pt x="267" y="1"/>
                    <a:pt x="2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484;p56">
              <a:extLst>
                <a:ext uri="{FF2B5EF4-FFF2-40B4-BE49-F238E27FC236}">
                  <a16:creationId xmlns:a16="http://schemas.microsoft.com/office/drawing/2014/main" id="{11639A60-06CF-8447-3979-512A0BDB2224}"/>
                </a:ext>
              </a:extLst>
            </p:cNvPr>
            <p:cNvSpPr/>
            <p:nvPr/>
          </p:nvSpPr>
          <p:spPr>
            <a:xfrm>
              <a:off x="865862" y="3383864"/>
              <a:ext cx="47664" cy="12130"/>
            </a:xfrm>
            <a:custGeom>
              <a:avLst/>
              <a:gdLst/>
              <a:ahLst/>
              <a:cxnLst/>
              <a:rect l="l" t="t" r="r" b="b"/>
              <a:pathLst>
                <a:path w="1501" h="382" extrusionOk="0">
                  <a:moveTo>
                    <a:pt x="191" y="1"/>
                  </a:moveTo>
                  <a:cubicBezTo>
                    <a:pt x="84" y="1"/>
                    <a:pt x="0" y="84"/>
                    <a:pt x="0" y="191"/>
                  </a:cubicBezTo>
                  <a:cubicBezTo>
                    <a:pt x="0" y="287"/>
                    <a:pt x="84" y="382"/>
                    <a:pt x="191" y="382"/>
                  </a:cubicBezTo>
                  <a:lnTo>
                    <a:pt x="1310" y="382"/>
                  </a:lnTo>
                  <a:cubicBezTo>
                    <a:pt x="1429" y="382"/>
                    <a:pt x="1501" y="299"/>
                    <a:pt x="1501" y="191"/>
                  </a:cubicBezTo>
                  <a:cubicBezTo>
                    <a:pt x="1501" y="84"/>
                    <a:pt x="1417"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485;p56">
              <a:extLst>
                <a:ext uri="{FF2B5EF4-FFF2-40B4-BE49-F238E27FC236}">
                  <a16:creationId xmlns:a16="http://schemas.microsoft.com/office/drawing/2014/main" id="{77F74091-13C4-C1C6-B21F-41656C449BEB}"/>
                </a:ext>
              </a:extLst>
            </p:cNvPr>
            <p:cNvSpPr/>
            <p:nvPr/>
          </p:nvSpPr>
          <p:spPr>
            <a:xfrm>
              <a:off x="1182300" y="3383864"/>
              <a:ext cx="48045" cy="12130"/>
            </a:xfrm>
            <a:custGeom>
              <a:avLst/>
              <a:gdLst/>
              <a:ahLst/>
              <a:cxnLst/>
              <a:rect l="l" t="t" r="r" b="b"/>
              <a:pathLst>
                <a:path w="1513" h="382" extrusionOk="0">
                  <a:moveTo>
                    <a:pt x="203" y="1"/>
                  </a:moveTo>
                  <a:cubicBezTo>
                    <a:pt x="96" y="1"/>
                    <a:pt x="1" y="84"/>
                    <a:pt x="1" y="191"/>
                  </a:cubicBezTo>
                  <a:cubicBezTo>
                    <a:pt x="1" y="287"/>
                    <a:pt x="96" y="382"/>
                    <a:pt x="203" y="382"/>
                  </a:cubicBezTo>
                  <a:lnTo>
                    <a:pt x="1311" y="382"/>
                  </a:lnTo>
                  <a:cubicBezTo>
                    <a:pt x="1418" y="382"/>
                    <a:pt x="1513" y="287"/>
                    <a:pt x="1513" y="191"/>
                  </a:cubicBezTo>
                  <a:cubicBezTo>
                    <a:pt x="1513" y="84"/>
                    <a:pt x="1430" y="1"/>
                    <a:pt x="1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486;p56">
              <a:extLst>
                <a:ext uri="{FF2B5EF4-FFF2-40B4-BE49-F238E27FC236}">
                  <a16:creationId xmlns:a16="http://schemas.microsoft.com/office/drawing/2014/main" id="{8C767165-CC9C-5989-A4D2-3D4758F4A5DA}"/>
                </a:ext>
              </a:extLst>
            </p:cNvPr>
            <p:cNvSpPr/>
            <p:nvPr/>
          </p:nvSpPr>
          <p:spPr>
            <a:xfrm>
              <a:off x="888916" y="3454011"/>
              <a:ext cx="43885" cy="30104"/>
            </a:xfrm>
            <a:custGeom>
              <a:avLst/>
              <a:gdLst/>
              <a:ahLst/>
              <a:cxnLst/>
              <a:rect l="l" t="t" r="r" b="b"/>
              <a:pathLst>
                <a:path w="1382" h="948" extrusionOk="0">
                  <a:moveTo>
                    <a:pt x="1186" y="1"/>
                  </a:moveTo>
                  <a:cubicBezTo>
                    <a:pt x="1152" y="1"/>
                    <a:pt x="1117" y="10"/>
                    <a:pt x="1084" y="30"/>
                  </a:cubicBezTo>
                  <a:lnTo>
                    <a:pt x="120" y="590"/>
                  </a:lnTo>
                  <a:cubicBezTo>
                    <a:pt x="36" y="649"/>
                    <a:pt x="1" y="745"/>
                    <a:pt x="48" y="852"/>
                  </a:cubicBezTo>
                  <a:cubicBezTo>
                    <a:pt x="72" y="911"/>
                    <a:pt x="144" y="947"/>
                    <a:pt x="215" y="947"/>
                  </a:cubicBezTo>
                  <a:cubicBezTo>
                    <a:pt x="239" y="947"/>
                    <a:pt x="274" y="923"/>
                    <a:pt x="298" y="911"/>
                  </a:cubicBezTo>
                  <a:lnTo>
                    <a:pt x="1263" y="364"/>
                  </a:lnTo>
                  <a:cubicBezTo>
                    <a:pt x="1358" y="304"/>
                    <a:pt x="1382" y="197"/>
                    <a:pt x="1334" y="90"/>
                  </a:cubicBezTo>
                  <a:cubicBezTo>
                    <a:pt x="1311" y="35"/>
                    <a:pt x="1251" y="1"/>
                    <a:pt x="11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487;p56">
              <a:extLst>
                <a:ext uri="{FF2B5EF4-FFF2-40B4-BE49-F238E27FC236}">
                  <a16:creationId xmlns:a16="http://schemas.microsoft.com/office/drawing/2014/main" id="{6E3DCD77-956C-D923-9F9B-8D6412B7FF59}"/>
                </a:ext>
              </a:extLst>
            </p:cNvPr>
            <p:cNvSpPr/>
            <p:nvPr/>
          </p:nvSpPr>
          <p:spPr>
            <a:xfrm>
              <a:off x="1163025" y="3295648"/>
              <a:ext cx="44648" cy="30040"/>
            </a:xfrm>
            <a:custGeom>
              <a:avLst/>
              <a:gdLst/>
              <a:ahLst/>
              <a:cxnLst/>
              <a:rect l="l" t="t" r="r" b="b"/>
              <a:pathLst>
                <a:path w="1406" h="946" extrusionOk="0">
                  <a:moveTo>
                    <a:pt x="1177" y="1"/>
                  </a:moveTo>
                  <a:cubicBezTo>
                    <a:pt x="1147" y="1"/>
                    <a:pt x="1115" y="6"/>
                    <a:pt x="1084" y="17"/>
                  </a:cubicBezTo>
                  <a:lnTo>
                    <a:pt x="120" y="576"/>
                  </a:lnTo>
                  <a:cubicBezTo>
                    <a:pt x="36" y="636"/>
                    <a:pt x="1" y="731"/>
                    <a:pt x="48" y="838"/>
                  </a:cubicBezTo>
                  <a:cubicBezTo>
                    <a:pt x="96" y="910"/>
                    <a:pt x="155" y="945"/>
                    <a:pt x="227" y="945"/>
                  </a:cubicBezTo>
                  <a:cubicBezTo>
                    <a:pt x="251" y="945"/>
                    <a:pt x="286" y="934"/>
                    <a:pt x="310" y="910"/>
                  </a:cubicBezTo>
                  <a:lnTo>
                    <a:pt x="1287" y="362"/>
                  </a:lnTo>
                  <a:cubicBezTo>
                    <a:pt x="1370" y="302"/>
                    <a:pt x="1406" y="195"/>
                    <a:pt x="1358" y="100"/>
                  </a:cubicBezTo>
                  <a:cubicBezTo>
                    <a:pt x="1316" y="33"/>
                    <a:pt x="1250" y="1"/>
                    <a:pt x="11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488;p56">
              <a:extLst>
                <a:ext uri="{FF2B5EF4-FFF2-40B4-BE49-F238E27FC236}">
                  <a16:creationId xmlns:a16="http://schemas.microsoft.com/office/drawing/2014/main" id="{7E0F81D2-7D73-6994-7CB2-284F8F760C32}"/>
                </a:ext>
              </a:extLst>
            </p:cNvPr>
            <p:cNvSpPr/>
            <p:nvPr/>
          </p:nvSpPr>
          <p:spPr>
            <a:xfrm>
              <a:off x="953188" y="3505835"/>
              <a:ext cx="31787" cy="43282"/>
            </a:xfrm>
            <a:custGeom>
              <a:avLst/>
              <a:gdLst/>
              <a:ahLst/>
              <a:cxnLst/>
              <a:rect l="l" t="t" r="r" b="b"/>
              <a:pathLst>
                <a:path w="1001" h="1363" extrusionOk="0">
                  <a:moveTo>
                    <a:pt x="782" y="0"/>
                  </a:moveTo>
                  <a:cubicBezTo>
                    <a:pt x="714" y="0"/>
                    <a:pt x="648" y="37"/>
                    <a:pt x="608" y="101"/>
                  </a:cubicBezTo>
                  <a:lnTo>
                    <a:pt x="60" y="1065"/>
                  </a:lnTo>
                  <a:cubicBezTo>
                    <a:pt x="1" y="1161"/>
                    <a:pt x="48" y="1280"/>
                    <a:pt x="132" y="1327"/>
                  </a:cubicBezTo>
                  <a:cubicBezTo>
                    <a:pt x="167" y="1351"/>
                    <a:pt x="191" y="1363"/>
                    <a:pt x="227" y="1363"/>
                  </a:cubicBezTo>
                  <a:cubicBezTo>
                    <a:pt x="286" y="1363"/>
                    <a:pt x="358" y="1327"/>
                    <a:pt x="394" y="1280"/>
                  </a:cubicBezTo>
                  <a:lnTo>
                    <a:pt x="941" y="303"/>
                  </a:lnTo>
                  <a:cubicBezTo>
                    <a:pt x="1001" y="184"/>
                    <a:pt x="965" y="65"/>
                    <a:pt x="882" y="30"/>
                  </a:cubicBezTo>
                  <a:cubicBezTo>
                    <a:pt x="850" y="10"/>
                    <a:pt x="816" y="0"/>
                    <a:pt x="7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489;p56">
              <a:extLst>
                <a:ext uri="{FF2B5EF4-FFF2-40B4-BE49-F238E27FC236}">
                  <a16:creationId xmlns:a16="http://schemas.microsoft.com/office/drawing/2014/main" id="{7D312AB9-CEB7-AE01-3A49-DD523CFEC85F}"/>
                </a:ext>
              </a:extLst>
            </p:cNvPr>
            <p:cNvSpPr/>
            <p:nvPr/>
          </p:nvSpPr>
          <p:spPr>
            <a:xfrm>
              <a:off x="1111614" y="3231726"/>
              <a:ext cx="31025" cy="42933"/>
            </a:xfrm>
            <a:custGeom>
              <a:avLst/>
              <a:gdLst/>
              <a:ahLst/>
              <a:cxnLst/>
              <a:rect l="l" t="t" r="r" b="b"/>
              <a:pathLst>
                <a:path w="977" h="1352" extrusionOk="0">
                  <a:moveTo>
                    <a:pt x="754" y="0"/>
                  </a:moveTo>
                  <a:cubicBezTo>
                    <a:pt x="688" y="0"/>
                    <a:pt x="620" y="37"/>
                    <a:pt x="572" y="101"/>
                  </a:cubicBezTo>
                  <a:lnTo>
                    <a:pt x="24" y="1065"/>
                  </a:lnTo>
                  <a:cubicBezTo>
                    <a:pt x="0" y="1137"/>
                    <a:pt x="24" y="1256"/>
                    <a:pt x="119" y="1315"/>
                  </a:cubicBezTo>
                  <a:cubicBezTo>
                    <a:pt x="143" y="1339"/>
                    <a:pt x="179" y="1351"/>
                    <a:pt x="203" y="1351"/>
                  </a:cubicBezTo>
                  <a:cubicBezTo>
                    <a:pt x="262" y="1351"/>
                    <a:pt x="346" y="1315"/>
                    <a:pt x="370" y="1256"/>
                  </a:cubicBezTo>
                  <a:lnTo>
                    <a:pt x="917" y="291"/>
                  </a:lnTo>
                  <a:cubicBezTo>
                    <a:pt x="977" y="208"/>
                    <a:pt x="941" y="89"/>
                    <a:pt x="846" y="29"/>
                  </a:cubicBezTo>
                  <a:cubicBezTo>
                    <a:pt x="818" y="10"/>
                    <a:pt x="786"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72;p38">
            <a:hlinkClick r:id="" action="ppaction://noaction"/>
            <a:extLst>
              <a:ext uri="{FF2B5EF4-FFF2-40B4-BE49-F238E27FC236}">
                <a16:creationId xmlns:a16="http://schemas.microsoft.com/office/drawing/2014/main" id="{F92B234A-0D9E-2759-D64C-46A2ED25635F}"/>
              </a:ext>
            </a:extLst>
          </p:cNvPr>
          <p:cNvSpPr/>
          <p:nvPr/>
        </p:nvSpPr>
        <p:spPr>
          <a:xfrm>
            <a:off x="3533775"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25" name="Google Shape;373;p38">
            <a:hlinkClick r:id="" action="ppaction://noaction"/>
            <a:extLst>
              <a:ext uri="{FF2B5EF4-FFF2-40B4-BE49-F238E27FC236}">
                <a16:creationId xmlns:a16="http://schemas.microsoft.com/office/drawing/2014/main" id="{0C405716-7C80-21E9-F3F3-B265A9FA69E1}"/>
              </a:ext>
            </a:extLst>
          </p:cNvPr>
          <p:cNvSpPr/>
          <p:nvPr/>
        </p:nvSpPr>
        <p:spPr>
          <a:xfrm>
            <a:off x="2401888"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5" name="Google Shape;225;p33">
            <a:hlinkClick r:id="" action="ppaction://noaction"/>
          </p:cNvPr>
          <p:cNvSpPr/>
          <p:nvPr/>
        </p:nvSpPr>
        <p:spPr>
          <a:xfrm>
            <a:off x="4665663"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227" name="Google Shape;227;p33">
            <a:hlinkClick r:id="" action="ppaction://noaction"/>
          </p:cNvPr>
          <p:cNvSpPr/>
          <p:nvPr/>
        </p:nvSpPr>
        <p:spPr>
          <a:xfrm>
            <a:off x="5797550" y="325438"/>
            <a:ext cx="942975" cy="384175"/>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228" name="Google Shape;228;p33">
            <a:hlinkClick r:id="" action="ppaction://noaction"/>
          </p:cNvPr>
          <p:cNvSpPr/>
          <p:nvPr/>
        </p:nvSpPr>
        <p:spPr>
          <a:xfrm>
            <a:off x="6929438" y="325438"/>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sp>
        <p:nvSpPr>
          <p:cNvPr id="229" name="Google Shape;229;p33"/>
          <p:cNvSpPr/>
          <p:nvPr/>
        </p:nvSpPr>
        <p:spPr>
          <a:xfrm>
            <a:off x="1270000" y="325438"/>
            <a:ext cx="942975" cy="384175"/>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lt2"/>
                </a:solidFill>
                <a:latin typeface="Be Vietnam Pro"/>
                <a:ea typeface="Be Vietnam Pro"/>
                <a:cs typeface="Be Vietnam Pro"/>
                <a:sym typeface="Be Vietnam Pro"/>
              </a:rPr>
              <a:t>Intro</a:t>
            </a:r>
            <a:endParaRPr sz="1200" b="1">
              <a:solidFill>
                <a:schemeClr val="lt2"/>
              </a:solidFill>
              <a:latin typeface="Be Vietnam Pro"/>
              <a:ea typeface="Be Vietnam Pro"/>
              <a:cs typeface="Be Vietnam Pro"/>
              <a:sym typeface="Be Vietnam Pro"/>
            </a:endParaRPr>
          </a:p>
        </p:txBody>
      </p:sp>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a:t>
            </a:r>
            <a:r>
              <a:rPr lang="en" dirty="0"/>
              <a:t>Objectives</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1627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6" name="Rectangle 5"/>
          <p:cNvSpPr/>
          <p:nvPr/>
        </p:nvSpPr>
        <p:spPr>
          <a:xfrm>
            <a:off x="759066" y="1823338"/>
            <a:ext cx="4794384" cy="1815882"/>
          </a:xfrm>
          <a:prstGeom prst="rect">
            <a:avLst/>
          </a:prstGeom>
        </p:spPr>
        <p:txBody>
          <a:bodyPr wrap="square" lIns="91440" tIns="45720" rIns="91440" bIns="45720" anchor="t">
            <a:spAutoFit/>
          </a:bodyPr>
          <a:lstStyle/>
          <a:p>
            <a:r>
              <a:rPr lang="en-IN" sz="1600" b="1" dirty="0">
                <a:latin typeface="Times New Roman"/>
              </a:rPr>
              <a:t>Develop an automated system to optimize greenhouse conditions for improved plant growth and yield. Enhance resource efficiency by reducing water, energy, and </a:t>
            </a:r>
            <a:r>
              <a:rPr lang="en-IN" sz="1600" b="1" err="1">
                <a:latin typeface="Times New Roman"/>
              </a:rPr>
              <a:t>labor</a:t>
            </a:r>
            <a:r>
              <a:rPr lang="en-IN" sz="1600" b="1" dirty="0">
                <a:latin typeface="Times New Roman"/>
              </a:rPr>
              <a:t> usage through automated monitoring and control. Design a system that can be implemented across various scales, from small farms to large commercial setups.</a:t>
            </a:r>
          </a:p>
        </p:txBody>
      </p:sp>
      <p:pic>
        <p:nvPicPr>
          <p:cNvPr id="2" name="Picture 1" descr="A greenhouse with plants growing in it&#10;&#10;Description automatically generated">
            <a:extLst>
              <a:ext uri="{FF2B5EF4-FFF2-40B4-BE49-F238E27FC236}">
                <a16:creationId xmlns:a16="http://schemas.microsoft.com/office/drawing/2014/main" id="{728D881E-86DA-8884-A312-9014036E51E6}"/>
              </a:ext>
            </a:extLst>
          </p:cNvPr>
          <p:cNvPicPr>
            <a:picLocks noChangeAspect="1"/>
          </p:cNvPicPr>
          <p:nvPr/>
        </p:nvPicPr>
        <p:blipFill>
          <a:blip r:embed="rId3"/>
          <a:stretch>
            <a:fillRect/>
          </a:stretch>
        </p:blipFill>
        <p:spPr>
          <a:xfrm>
            <a:off x="5572124" y="1465987"/>
            <a:ext cx="2303859" cy="1354279"/>
          </a:xfrm>
          <a:prstGeom prst="rect">
            <a:avLst/>
          </a:prstGeom>
        </p:spPr>
      </p:pic>
      <p:pic>
        <p:nvPicPr>
          <p:cNvPr id="3" name="Picture 2" descr="A greenhouse with rows of plants&#10;&#10;Description automatically generated">
            <a:extLst>
              <a:ext uri="{FF2B5EF4-FFF2-40B4-BE49-F238E27FC236}">
                <a16:creationId xmlns:a16="http://schemas.microsoft.com/office/drawing/2014/main" id="{7A7CFFF9-EEB7-B404-3FBB-616D09121637}"/>
              </a:ext>
            </a:extLst>
          </p:cNvPr>
          <p:cNvPicPr>
            <a:picLocks noChangeAspect="1"/>
          </p:cNvPicPr>
          <p:nvPr/>
        </p:nvPicPr>
        <p:blipFill>
          <a:blip r:embed="rId4"/>
          <a:stretch>
            <a:fillRect/>
          </a:stretch>
        </p:blipFill>
        <p:spPr>
          <a:xfrm>
            <a:off x="6390680" y="2884289"/>
            <a:ext cx="2202657" cy="1607344"/>
          </a:xfrm>
          <a:prstGeom prst="rect">
            <a:avLst/>
          </a:prstGeom>
        </p:spPr>
      </p:pic>
      <p:grpSp>
        <p:nvGrpSpPr>
          <p:cNvPr id="213" name="Google Shape;7810;p54">
            <a:extLst>
              <a:ext uri="{FF2B5EF4-FFF2-40B4-BE49-F238E27FC236}">
                <a16:creationId xmlns:a16="http://schemas.microsoft.com/office/drawing/2014/main" id="{E210C3FB-90CB-3393-8C1C-77DB7B81C3F9}"/>
              </a:ext>
            </a:extLst>
          </p:cNvPr>
          <p:cNvGrpSpPr/>
          <p:nvPr/>
        </p:nvGrpSpPr>
        <p:grpSpPr>
          <a:xfrm rot="10800000">
            <a:off x="6951192" y="2260566"/>
            <a:ext cx="1617940" cy="621725"/>
            <a:chOff x="3862800" y="3038525"/>
            <a:chExt cx="1329006" cy="510698"/>
          </a:xfrm>
        </p:grpSpPr>
        <p:sp>
          <p:nvSpPr>
            <p:cNvPr id="199" name="Google Shape;7811;p54">
              <a:extLst>
                <a:ext uri="{FF2B5EF4-FFF2-40B4-BE49-F238E27FC236}">
                  <a16:creationId xmlns:a16="http://schemas.microsoft.com/office/drawing/2014/main" id="{BA1EF59D-32CE-9D52-85AE-ABE348682ABA}"/>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812;p54">
              <a:extLst>
                <a:ext uri="{FF2B5EF4-FFF2-40B4-BE49-F238E27FC236}">
                  <a16:creationId xmlns:a16="http://schemas.microsoft.com/office/drawing/2014/main" id="{7F2D167C-8F77-D0A3-175F-CC9BE5373819}"/>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7813;p54">
              <a:extLst>
                <a:ext uri="{FF2B5EF4-FFF2-40B4-BE49-F238E27FC236}">
                  <a16:creationId xmlns:a16="http://schemas.microsoft.com/office/drawing/2014/main" id="{62059D53-65E4-A32E-BA56-D086B66D2CC3}"/>
                </a:ext>
              </a:extLst>
            </p:cNvPr>
            <p:cNvGrpSpPr/>
            <p:nvPr/>
          </p:nvGrpSpPr>
          <p:grpSpPr>
            <a:xfrm>
              <a:off x="3967075" y="3040337"/>
              <a:ext cx="1019927" cy="402126"/>
              <a:chOff x="3967075" y="3040337"/>
              <a:chExt cx="1019927" cy="402126"/>
            </a:xfrm>
          </p:grpSpPr>
          <p:sp>
            <p:nvSpPr>
              <p:cNvPr id="211" name="Google Shape;7814;p54">
                <a:extLst>
                  <a:ext uri="{FF2B5EF4-FFF2-40B4-BE49-F238E27FC236}">
                    <a16:creationId xmlns:a16="http://schemas.microsoft.com/office/drawing/2014/main" id="{CCB2AFAE-A532-6621-7377-7346F4E6C0EE}"/>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15;p54">
                <a:extLst>
                  <a:ext uri="{FF2B5EF4-FFF2-40B4-BE49-F238E27FC236}">
                    <a16:creationId xmlns:a16="http://schemas.microsoft.com/office/drawing/2014/main" id="{42616BC2-C4F4-F53A-8130-FC5A69793052}"/>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7816;p54">
              <a:extLst>
                <a:ext uri="{FF2B5EF4-FFF2-40B4-BE49-F238E27FC236}">
                  <a16:creationId xmlns:a16="http://schemas.microsoft.com/office/drawing/2014/main" id="{7AF31E00-6D8B-219E-C36D-FA64C3BFC093}"/>
                </a:ext>
              </a:extLst>
            </p:cNvPr>
            <p:cNvGrpSpPr/>
            <p:nvPr/>
          </p:nvGrpSpPr>
          <p:grpSpPr>
            <a:xfrm>
              <a:off x="4186700" y="3040337"/>
              <a:ext cx="390475" cy="183289"/>
              <a:chOff x="4186700" y="3040337"/>
              <a:chExt cx="390475" cy="183289"/>
            </a:xfrm>
          </p:grpSpPr>
          <p:sp>
            <p:nvSpPr>
              <p:cNvPr id="209" name="Google Shape;7817;p54">
                <a:extLst>
                  <a:ext uri="{FF2B5EF4-FFF2-40B4-BE49-F238E27FC236}">
                    <a16:creationId xmlns:a16="http://schemas.microsoft.com/office/drawing/2014/main" id="{77CF75D5-A330-13B6-D0CB-BCD5D5584837}"/>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18;p54">
                <a:extLst>
                  <a:ext uri="{FF2B5EF4-FFF2-40B4-BE49-F238E27FC236}">
                    <a16:creationId xmlns:a16="http://schemas.microsoft.com/office/drawing/2014/main" id="{7ADA3DCC-62DE-8CB6-0008-0858E3308CCC}"/>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7819;p54">
              <a:extLst>
                <a:ext uri="{FF2B5EF4-FFF2-40B4-BE49-F238E27FC236}">
                  <a16:creationId xmlns:a16="http://schemas.microsoft.com/office/drawing/2014/main" id="{9CB1403B-06C7-4CC5-0708-6E34DC7A801D}"/>
                </a:ext>
              </a:extLst>
            </p:cNvPr>
            <p:cNvGrpSpPr/>
            <p:nvPr/>
          </p:nvGrpSpPr>
          <p:grpSpPr>
            <a:xfrm>
              <a:off x="4073727" y="3040337"/>
              <a:ext cx="697793" cy="296263"/>
              <a:chOff x="4073727" y="3040337"/>
              <a:chExt cx="697793" cy="296263"/>
            </a:xfrm>
          </p:grpSpPr>
          <p:sp>
            <p:nvSpPr>
              <p:cNvPr id="207" name="Google Shape;7820;p54">
                <a:extLst>
                  <a:ext uri="{FF2B5EF4-FFF2-40B4-BE49-F238E27FC236}">
                    <a16:creationId xmlns:a16="http://schemas.microsoft.com/office/drawing/2014/main" id="{FA9D26FC-6AD9-B69C-E825-CF96F13A3DEF}"/>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821;p54">
                <a:extLst>
                  <a:ext uri="{FF2B5EF4-FFF2-40B4-BE49-F238E27FC236}">
                    <a16:creationId xmlns:a16="http://schemas.microsoft.com/office/drawing/2014/main" id="{614C555D-5A3F-88E8-ACC4-AF8E3A512A19}"/>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7822;p54">
              <a:extLst>
                <a:ext uri="{FF2B5EF4-FFF2-40B4-BE49-F238E27FC236}">
                  <a16:creationId xmlns:a16="http://schemas.microsoft.com/office/drawing/2014/main" id="{66839917-E625-BFDD-E4BA-2666D09A1020}"/>
                </a:ext>
              </a:extLst>
            </p:cNvPr>
            <p:cNvGrpSpPr/>
            <p:nvPr/>
          </p:nvGrpSpPr>
          <p:grpSpPr>
            <a:xfrm>
              <a:off x="3862800" y="3038525"/>
              <a:ext cx="1329006" cy="510698"/>
              <a:chOff x="3862800" y="3038525"/>
              <a:chExt cx="1329006" cy="510698"/>
            </a:xfrm>
          </p:grpSpPr>
          <p:sp>
            <p:nvSpPr>
              <p:cNvPr id="205" name="Google Shape;7823;p54">
                <a:extLst>
                  <a:ext uri="{FF2B5EF4-FFF2-40B4-BE49-F238E27FC236}">
                    <a16:creationId xmlns:a16="http://schemas.microsoft.com/office/drawing/2014/main" id="{506B6DDC-2858-DE8D-CDB7-BA4A13E18407}"/>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824;p54">
                <a:extLst>
                  <a:ext uri="{FF2B5EF4-FFF2-40B4-BE49-F238E27FC236}">
                    <a16:creationId xmlns:a16="http://schemas.microsoft.com/office/drawing/2014/main" id="{B5E5272D-FDE5-E972-32F9-CC112E945D1D}"/>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 name="Google Shape;7810;p54">
            <a:extLst>
              <a:ext uri="{FF2B5EF4-FFF2-40B4-BE49-F238E27FC236}">
                <a16:creationId xmlns:a16="http://schemas.microsoft.com/office/drawing/2014/main" id="{8AB2A7C6-03E7-3305-4293-E3AC38D133D4}"/>
              </a:ext>
            </a:extLst>
          </p:cNvPr>
          <p:cNvGrpSpPr/>
          <p:nvPr/>
        </p:nvGrpSpPr>
        <p:grpSpPr>
          <a:xfrm>
            <a:off x="5576018" y="2814205"/>
            <a:ext cx="1617940" cy="621725"/>
            <a:chOff x="3862800" y="3038525"/>
            <a:chExt cx="1329006" cy="510698"/>
          </a:xfrm>
        </p:grpSpPr>
        <p:sp>
          <p:nvSpPr>
            <p:cNvPr id="215" name="Google Shape;7811;p54">
              <a:extLst>
                <a:ext uri="{FF2B5EF4-FFF2-40B4-BE49-F238E27FC236}">
                  <a16:creationId xmlns:a16="http://schemas.microsoft.com/office/drawing/2014/main" id="{01A8E8EF-A6F2-0B89-E562-E6F754233CF9}"/>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12;p54">
              <a:extLst>
                <a:ext uri="{FF2B5EF4-FFF2-40B4-BE49-F238E27FC236}">
                  <a16:creationId xmlns:a16="http://schemas.microsoft.com/office/drawing/2014/main" id="{E4F95A2A-8F27-066F-0658-425D4AE543D4}"/>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7813;p54">
              <a:extLst>
                <a:ext uri="{FF2B5EF4-FFF2-40B4-BE49-F238E27FC236}">
                  <a16:creationId xmlns:a16="http://schemas.microsoft.com/office/drawing/2014/main" id="{B1F5B201-1BED-2701-C0B3-6D24056DB007}"/>
                </a:ext>
              </a:extLst>
            </p:cNvPr>
            <p:cNvGrpSpPr/>
            <p:nvPr/>
          </p:nvGrpSpPr>
          <p:grpSpPr>
            <a:xfrm>
              <a:off x="3967075" y="3040337"/>
              <a:ext cx="1019927" cy="402126"/>
              <a:chOff x="3967075" y="3040337"/>
              <a:chExt cx="1019927" cy="402126"/>
            </a:xfrm>
          </p:grpSpPr>
          <p:sp>
            <p:nvSpPr>
              <p:cNvPr id="241" name="Google Shape;7814;p54">
                <a:extLst>
                  <a:ext uri="{FF2B5EF4-FFF2-40B4-BE49-F238E27FC236}">
                    <a16:creationId xmlns:a16="http://schemas.microsoft.com/office/drawing/2014/main" id="{6CB07D94-A25E-28AC-8FEB-8E57015A6E54}"/>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815;p54">
                <a:extLst>
                  <a:ext uri="{FF2B5EF4-FFF2-40B4-BE49-F238E27FC236}">
                    <a16:creationId xmlns:a16="http://schemas.microsoft.com/office/drawing/2014/main" id="{A65B51DE-843B-BE12-99DC-FF1564A01295}"/>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7816;p54">
              <a:extLst>
                <a:ext uri="{FF2B5EF4-FFF2-40B4-BE49-F238E27FC236}">
                  <a16:creationId xmlns:a16="http://schemas.microsoft.com/office/drawing/2014/main" id="{6F0D0115-D07A-2358-54EF-5DBD3B679669}"/>
                </a:ext>
              </a:extLst>
            </p:cNvPr>
            <p:cNvGrpSpPr/>
            <p:nvPr/>
          </p:nvGrpSpPr>
          <p:grpSpPr>
            <a:xfrm>
              <a:off x="4186700" y="3040337"/>
              <a:ext cx="390475" cy="183289"/>
              <a:chOff x="4186700" y="3040337"/>
              <a:chExt cx="390475" cy="183289"/>
            </a:xfrm>
          </p:grpSpPr>
          <p:sp>
            <p:nvSpPr>
              <p:cNvPr id="233" name="Google Shape;7817;p54">
                <a:extLst>
                  <a:ext uri="{FF2B5EF4-FFF2-40B4-BE49-F238E27FC236}">
                    <a16:creationId xmlns:a16="http://schemas.microsoft.com/office/drawing/2014/main" id="{D5CF1E71-9A65-6BB8-63D5-59B5A5B24989}"/>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818;p54">
                <a:extLst>
                  <a:ext uri="{FF2B5EF4-FFF2-40B4-BE49-F238E27FC236}">
                    <a16:creationId xmlns:a16="http://schemas.microsoft.com/office/drawing/2014/main" id="{8B177EFF-F2E4-E3F0-0F11-AF09E0A39D63}"/>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7819;p54">
              <a:extLst>
                <a:ext uri="{FF2B5EF4-FFF2-40B4-BE49-F238E27FC236}">
                  <a16:creationId xmlns:a16="http://schemas.microsoft.com/office/drawing/2014/main" id="{7870FF9D-9792-5BBF-791E-CF74E5DD0CF3}"/>
                </a:ext>
              </a:extLst>
            </p:cNvPr>
            <p:cNvGrpSpPr/>
            <p:nvPr/>
          </p:nvGrpSpPr>
          <p:grpSpPr>
            <a:xfrm>
              <a:off x="4073727" y="3040337"/>
              <a:ext cx="697793" cy="296263"/>
              <a:chOff x="4073727" y="3040337"/>
              <a:chExt cx="697793" cy="296263"/>
            </a:xfrm>
          </p:grpSpPr>
          <p:sp>
            <p:nvSpPr>
              <p:cNvPr id="231" name="Google Shape;7820;p54">
                <a:extLst>
                  <a:ext uri="{FF2B5EF4-FFF2-40B4-BE49-F238E27FC236}">
                    <a16:creationId xmlns:a16="http://schemas.microsoft.com/office/drawing/2014/main" id="{1BC5A406-F85F-0553-E5B4-4E8929BC70A6}"/>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821;p54">
                <a:extLst>
                  <a:ext uri="{FF2B5EF4-FFF2-40B4-BE49-F238E27FC236}">
                    <a16:creationId xmlns:a16="http://schemas.microsoft.com/office/drawing/2014/main" id="{C93279BB-6F11-A720-72DE-2160F7805023}"/>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7822;p54">
              <a:extLst>
                <a:ext uri="{FF2B5EF4-FFF2-40B4-BE49-F238E27FC236}">
                  <a16:creationId xmlns:a16="http://schemas.microsoft.com/office/drawing/2014/main" id="{4DE883C8-772F-12A2-8E3A-36F59C9689F3}"/>
                </a:ext>
              </a:extLst>
            </p:cNvPr>
            <p:cNvGrpSpPr/>
            <p:nvPr/>
          </p:nvGrpSpPr>
          <p:grpSpPr>
            <a:xfrm>
              <a:off x="3862800" y="3038525"/>
              <a:ext cx="1329006" cy="510698"/>
              <a:chOff x="3862800" y="3038525"/>
              <a:chExt cx="1329006" cy="510698"/>
            </a:xfrm>
          </p:grpSpPr>
          <p:sp>
            <p:nvSpPr>
              <p:cNvPr id="221" name="Google Shape;7823;p54">
                <a:extLst>
                  <a:ext uri="{FF2B5EF4-FFF2-40B4-BE49-F238E27FC236}">
                    <a16:creationId xmlns:a16="http://schemas.microsoft.com/office/drawing/2014/main" id="{321A9B74-AD13-C232-3460-E522B3F7321B}"/>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824;p54">
                <a:extLst>
                  <a:ext uri="{FF2B5EF4-FFF2-40B4-BE49-F238E27FC236}">
                    <a16:creationId xmlns:a16="http://schemas.microsoft.com/office/drawing/2014/main" id="{3C768314-1173-5813-C782-7C6BD4030A4C}"/>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Google Shape;372;p38">
            <a:hlinkClick r:id="" action="ppaction://noaction"/>
            <a:extLst>
              <a:ext uri="{FF2B5EF4-FFF2-40B4-BE49-F238E27FC236}">
                <a16:creationId xmlns:a16="http://schemas.microsoft.com/office/drawing/2014/main" id="{6E814FD1-9AAF-A54B-2A6F-FACB369F112C}"/>
              </a:ext>
            </a:extLst>
          </p:cNvPr>
          <p:cNvSpPr/>
          <p:nvPr/>
        </p:nvSpPr>
        <p:spPr>
          <a:xfrm>
            <a:off x="3533775"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8" name="Google Shape;373;p38">
            <a:hlinkClick r:id="" action="ppaction://noaction"/>
            <a:extLst>
              <a:ext uri="{FF2B5EF4-FFF2-40B4-BE49-F238E27FC236}">
                <a16:creationId xmlns:a16="http://schemas.microsoft.com/office/drawing/2014/main" id="{E2435377-B8C3-136F-E996-E1FB34DC9453}"/>
              </a:ext>
            </a:extLst>
          </p:cNvPr>
          <p:cNvSpPr/>
          <p:nvPr/>
        </p:nvSpPr>
        <p:spPr>
          <a:xfrm>
            <a:off x="2401888" y="317500"/>
            <a:ext cx="942975" cy="384175"/>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Working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2" name="Google Shape;342;p37">
            <a:hlinkClick r:id="" action="ppaction://noaction"/>
          </p:cNvPr>
          <p:cNvSpPr/>
          <p:nvPr/>
        </p:nvSpPr>
        <p:spPr>
          <a:xfrm>
            <a:off x="2400300" y="317500"/>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sp>
        <p:nvSpPr>
          <p:cNvPr id="340" name="Google Shape;340;p37">
            <a:hlinkClick r:id="" action="ppaction://noaction"/>
          </p:cNvPr>
          <p:cNvSpPr/>
          <p:nvPr/>
        </p:nvSpPr>
        <p:spPr>
          <a:xfrm>
            <a:off x="1270000"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341" name="Google Shape;341;p37">
            <a:hlinkClick r:id="" action="ppaction://noaction"/>
          </p:cNvPr>
          <p:cNvSpPr/>
          <p:nvPr/>
        </p:nvSpPr>
        <p:spPr>
          <a:xfrm>
            <a:off x="35290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343" name="Google Shape;343;p37">
            <a:hlinkClick r:id="" action="ppaction://noaction"/>
          </p:cNvPr>
          <p:cNvSpPr/>
          <p:nvPr/>
        </p:nvSpPr>
        <p:spPr>
          <a:xfrm>
            <a:off x="46593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345" name="Google Shape;345;p37">
            <a:hlinkClick r:id="" action="ppaction://noaction"/>
          </p:cNvPr>
          <p:cNvSpPr/>
          <p:nvPr/>
        </p:nvSpPr>
        <p:spPr>
          <a:xfrm>
            <a:off x="5789613" y="317500"/>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346" name="Google Shape;346;p37">
            <a:hlinkClick r:id="" action="ppaction://noaction"/>
          </p:cNvPr>
          <p:cNvSpPr/>
          <p:nvPr/>
        </p:nvSpPr>
        <p:spPr>
          <a:xfrm>
            <a:off x="6918325"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347" name="Google Shape;347;p37"/>
          <p:cNvGrpSpPr/>
          <p:nvPr/>
        </p:nvGrpSpPr>
        <p:grpSpPr>
          <a:xfrm>
            <a:off x="494850" y="447775"/>
            <a:ext cx="591732" cy="139500"/>
            <a:chOff x="494850" y="447775"/>
            <a:chExt cx="591732" cy="139500"/>
          </a:xfrm>
        </p:grpSpPr>
        <p:sp>
          <p:nvSpPr>
            <p:cNvPr id="348" name="Google Shape;348;p37"/>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1" name="Google Shape;351;p37"/>
          <p:cNvCxnSpPr/>
          <p:nvPr/>
        </p:nvCxnSpPr>
        <p:spPr>
          <a:xfrm>
            <a:off x="325200" y="730434"/>
            <a:ext cx="8493600" cy="0"/>
          </a:xfrm>
          <a:prstGeom prst="straightConnector1">
            <a:avLst/>
          </a:prstGeom>
          <a:noFill/>
          <a:ln w="28575" cap="flat" cmpd="sng">
            <a:solidFill>
              <a:schemeClr val="lt2"/>
            </a:solidFill>
            <a:prstDash val="solid"/>
            <a:round/>
            <a:headEnd type="none" w="med" len="med"/>
            <a:tailEnd type="none" w="med" len="med"/>
          </a:ln>
        </p:spPr>
      </p:cxnSp>
      <p:sp>
        <p:nvSpPr>
          <p:cNvPr id="8" name="TextBox 7">
            <a:extLst>
              <a:ext uri="{FF2B5EF4-FFF2-40B4-BE49-F238E27FC236}">
                <a16:creationId xmlns:a16="http://schemas.microsoft.com/office/drawing/2014/main" id="{07A51455-5766-2129-BE66-8CD072CAC201}"/>
              </a:ext>
            </a:extLst>
          </p:cNvPr>
          <p:cNvSpPr txBox="1"/>
          <p:nvPr/>
        </p:nvSpPr>
        <p:spPr>
          <a:xfrm>
            <a:off x="1367287" y="865876"/>
            <a:ext cx="62261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34A853"/>
                </a:solidFill>
                <a:latin typeface="Be Vietnam Pro"/>
              </a:rPr>
              <a:t>#</a:t>
            </a:r>
            <a:r>
              <a:rPr lang="en-US" sz="2800" b="1" dirty="0">
                <a:solidFill>
                  <a:srgbClr val="313131"/>
                </a:solidFill>
              </a:rPr>
              <a:t>Working Principle</a:t>
            </a:r>
            <a:endParaRPr lang="en-US" sz="2800" b="1" dirty="0">
              <a:latin typeface="Be Vietnam Pro"/>
            </a:endParaRPr>
          </a:p>
        </p:txBody>
      </p:sp>
      <p:sp>
        <p:nvSpPr>
          <p:cNvPr id="3" name="Subtitle 2">
            <a:extLst>
              <a:ext uri="{FF2B5EF4-FFF2-40B4-BE49-F238E27FC236}">
                <a16:creationId xmlns:a16="http://schemas.microsoft.com/office/drawing/2014/main" id="{475459A4-9B04-1034-7788-00A9A2EF621D}"/>
              </a:ext>
            </a:extLst>
          </p:cNvPr>
          <p:cNvSpPr>
            <a:spLocks noGrp="1"/>
          </p:cNvSpPr>
          <p:nvPr>
            <p:ph type="subTitle" idx="1"/>
          </p:nvPr>
        </p:nvSpPr>
        <p:spPr>
          <a:xfrm>
            <a:off x="1224810" y="1565694"/>
            <a:ext cx="2674093" cy="326202"/>
          </a:xfrm>
        </p:spPr>
        <p:txBody>
          <a:bodyPr/>
          <a:lstStyle/>
          <a:p>
            <a:pPr marL="139700" indent="0">
              <a:buNone/>
            </a:pPr>
            <a:r>
              <a:rPr lang="en-US" b="0" dirty="0"/>
              <a:t>Data Collection</a:t>
            </a:r>
            <a:endParaRPr lang="en-US" dirty="0"/>
          </a:p>
        </p:txBody>
      </p:sp>
      <p:sp>
        <p:nvSpPr>
          <p:cNvPr id="4" name="Subtitle 3">
            <a:extLst>
              <a:ext uri="{FF2B5EF4-FFF2-40B4-BE49-F238E27FC236}">
                <a16:creationId xmlns:a16="http://schemas.microsoft.com/office/drawing/2014/main" id="{89772F10-C6B9-DEF4-149B-DDFC569E18D0}"/>
              </a:ext>
            </a:extLst>
          </p:cNvPr>
          <p:cNvSpPr>
            <a:spLocks noGrp="1"/>
          </p:cNvSpPr>
          <p:nvPr>
            <p:ph type="subTitle" idx="2"/>
          </p:nvPr>
        </p:nvSpPr>
        <p:spPr>
          <a:xfrm>
            <a:off x="922885" y="1760725"/>
            <a:ext cx="3245593" cy="1578442"/>
          </a:xfrm>
        </p:spPr>
        <p:txBody>
          <a:bodyPr/>
          <a:lstStyle/>
          <a:p>
            <a:pPr marL="139700" indent="0">
              <a:lnSpc>
                <a:spcPct val="114999"/>
              </a:lnSpc>
              <a:buNone/>
            </a:pPr>
            <a:r>
              <a:rPr lang="en-US" sz="1100" dirty="0">
                <a:latin typeface="Times New Roman"/>
              </a:rPr>
              <a:t>The greenhouse system continuously collects data from various sensors, monitoring the environmental parameters like temperature, humidity, soil moisture, and light levels.</a:t>
            </a:r>
            <a:endParaRPr lang="en-US"/>
          </a:p>
        </p:txBody>
      </p:sp>
      <p:sp>
        <p:nvSpPr>
          <p:cNvPr id="5" name="Subtitle 4">
            <a:extLst>
              <a:ext uri="{FF2B5EF4-FFF2-40B4-BE49-F238E27FC236}">
                <a16:creationId xmlns:a16="http://schemas.microsoft.com/office/drawing/2014/main" id="{34781C6F-FF41-5E98-7E8D-1CACD7CD559C}"/>
              </a:ext>
            </a:extLst>
          </p:cNvPr>
          <p:cNvSpPr>
            <a:spLocks noGrp="1"/>
          </p:cNvSpPr>
          <p:nvPr>
            <p:ph type="subTitle" idx="3"/>
          </p:nvPr>
        </p:nvSpPr>
        <p:spPr>
          <a:xfrm>
            <a:off x="2021037" y="3107666"/>
            <a:ext cx="3644563" cy="401683"/>
          </a:xfrm>
        </p:spPr>
        <p:txBody>
          <a:bodyPr/>
          <a:lstStyle/>
          <a:p>
            <a:pPr marL="139700" indent="0">
              <a:buNone/>
            </a:pPr>
            <a:r>
              <a:rPr lang="en-US" b="0" dirty="0"/>
              <a:t>Decision-Making and Control</a:t>
            </a:r>
            <a:endParaRPr lang="en-US" dirty="0"/>
          </a:p>
        </p:txBody>
      </p:sp>
      <p:sp>
        <p:nvSpPr>
          <p:cNvPr id="6" name="Subtitle 5">
            <a:extLst>
              <a:ext uri="{FF2B5EF4-FFF2-40B4-BE49-F238E27FC236}">
                <a16:creationId xmlns:a16="http://schemas.microsoft.com/office/drawing/2014/main" id="{0EE9C42F-B1C0-F73B-6DCE-50A13F50B7A6}"/>
              </a:ext>
            </a:extLst>
          </p:cNvPr>
          <p:cNvSpPr>
            <a:spLocks noGrp="1"/>
          </p:cNvSpPr>
          <p:nvPr>
            <p:ph type="subTitle" idx="4"/>
          </p:nvPr>
        </p:nvSpPr>
        <p:spPr>
          <a:xfrm>
            <a:off x="1708330" y="3378205"/>
            <a:ext cx="6157007" cy="1254951"/>
          </a:xfrm>
        </p:spPr>
        <p:txBody>
          <a:bodyPr/>
          <a:lstStyle/>
          <a:p>
            <a:pPr marL="139700" indent="0">
              <a:buNone/>
            </a:pPr>
            <a:r>
              <a:rPr lang="en-US" sz="1100" dirty="0">
                <a:latin typeface="Times New Roman"/>
              </a:rPr>
              <a:t>The microcontroller or PLC processes the sensor data. If any parameter deviates from the pre-set optimal range, it takes corrective actions. For example:</a:t>
            </a:r>
            <a:endParaRPr lang="en-US"/>
          </a:p>
          <a:p>
            <a:pPr>
              <a:lnSpc>
                <a:spcPct val="114999"/>
              </a:lnSpc>
            </a:pPr>
            <a:r>
              <a:rPr lang="en-US" sz="1100" dirty="0">
                <a:latin typeface="Times New Roman"/>
              </a:rPr>
              <a:t>If the </a:t>
            </a:r>
            <a:r>
              <a:rPr lang="en-US" sz="1100" b="1" dirty="0">
                <a:latin typeface="Times New Roman"/>
              </a:rPr>
              <a:t>temperature is too high</a:t>
            </a:r>
            <a:r>
              <a:rPr lang="en-US" sz="1100" dirty="0">
                <a:latin typeface="Times New Roman"/>
              </a:rPr>
              <a:t>, it triggers the ventilation fans or opens a window.</a:t>
            </a:r>
          </a:p>
          <a:p>
            <a:pPr>
              <a:lnSpc>
                <a:spcPct val="114999"/>
              </a:lnSpc>
            </a:pPr>
            <a:r>
              <a:rPr lang="en-US" sz="1100" dirty="0">
                <a:latin typeface="Times New Roman"/>
              </a:rPr>
              <a:t>If </a:t>
            </a:r>
            <a:r>
              <a:rPr lang="en-US" sz="1100" b="1" dirty="0">
                <a:latin typeface="Times New Roman"/>
              </a:rPr>
              <a:t>soil moisture is low</a:t>
            </a:r>
            <a:r>
              <a:rPr lang="en-US" sz="1100" dirty="0">
                <a:latin typeface="Times New Roman"/>
              </a:rPr>
              <a:t>, it activates the irrigation system to water the plants.</a:t>
            </a:r>
          </a:p>
          <a:p>
            <a:pPr>
              <a:lnSpc>
                <a:spcPct val="114999"/>
              </a:lnSpc>
            </a:pPr>
            <a:r>
              <a:rPr lang="en-US" sz="1100" dirty="0">
                <a:latin typeface="Times New Roman"/>
              </a:rPr>
              <a:t>If </a:t>
            </a:r>
            <a:r>
              <a:rPr lang="en-US" sz="1100" b="1" dirty="0">
                <a:latin typeface="Times New Roman"/>
              </a:rPr>
              <a:t>light levels are low</a:t>
            </a:r>
            <a:r>
              <a:rPr lang="en-US" sz="1100" dirty="0">
                <a:latin typeface="Times New Roman"/>
              </a:rPr>
              <a:t>, it turns on the grow lights to supplement natural sunlight.</a:t>
            </a:r>
          </a:p>
          <a:p>
            <a:pPr>
              <a:lnSpc>
                <a:spcPct val="114999"/>
              </a:lnSpc>
            </a:pPr>
            <a:r>
              <a:rPr lang="en-US" sz="1100" dirty="0">
                <a:latin typeface="Times New Roman"/>
              </a:rPr>
              <a:t>If </a:t>
            </a:r>
            <a:r>
              <a:rPr lang="en-US" sz="1100" b="1" dirty="0">
                <a:latin typeface="Times New Roman"/>
              </a:rPr>
              <a:t>humidity is too low or too high</a:t>
            </a:r>
            <a:r>
              <a:rPr lang="en-US" sz="1100" dirty="0">
                <a:latin typeface="Times New Roman"/>
              </a:rPr>
              <a:t>, it adjusts ventilation to balance it.</a:t>
            </a:r>
          </a:p>
        </p:txBody>
      </p:sp>
      <p:sp>
        <p:nvSpPr>
          <p:cNvPr id="2" name="Title 1">
            <a:extLst>
              <a:ext uri="{FF2B5EF4-FFF2-40B4-BE49-F238E27FC236}">
                <a16:creationId xmlns:a16="http://schemas.microsoft.com/office/drawing/2014/main" id="{7ECEF96F-14AC-AF1D-EE25-98557C0054A7}"/>
              </a:ext>
            </a:extLst>
          </p:cNvPr>
          <p:cNvSpPr>
            <a:spLocks noGrp="1"/>
          </p:cNvSpPr>
          <p:nvPr>
            <p:ph type="ctrTitle"/>
          </p:nvPr>
        </p:nvSpPr>
        <p:spPr/>
        <p:txBody>
          <a:bodyPr/>
          <a:lstStyle/>
          <a:p>
            <a:r>
              <a:rPr lang="en-US" dirty="0"/>
              <a:t> </a:t>
            </a:r>
            <a:endParaRPr lang="en-US"/>
          </a:p>
        </p:txBody>
      </p:sp>
      <p:sp>
        <p:nvSpPr>
          <p:cNvPr id="9" name="Subtitle 2">
            <a:extLst>
              <a:ext uri="{FF2B5EF4-FFF2-40B4-BE49-F238E27FC236}">
                <a16:creationId xmlns:a16="http://schemas.microsoft.com/office/drawing/2014/main" id="{E495FA12-D209-4FAD-8672-3FCF31E6CFEF}"/>
              </a:ext>
            </a:extLst>
          </p:cNvPr>
          <p:cNvSpPr txBox="1">
            <a:spLocks/>
          </p:cNvSpPr>
          <p:nvPr/>
        </p:nvSpPr>
        <p:spPr>
          <a:xfrm>
            <a:off x="5086568" y="1556349"/>
            <a:ext cx="2674093" cy="3262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 Vietnam Pro"/>
              <a:buAutoNum type="arabicPeriod"/>
              <a:defRPr sz="1600" b="1" i="0" u="none" strike="noStrike" cap="none">
                <a:solidFill>
                  <a:schemeClr val="lt2"/>
                </a:solidFill>
                <a:latin typeface="Be Vietnam Pro"/>
                <a:ea typeface="Be Vietnam Pro"/>
                <a:cs typeface="Be Vietnam Pro"/>
                <a:sym typeface="Be Vietnam Pro"/>
              </a:defRPr>
            </a:lvl1pPr>
            <a:lvl2pPr marL="914400" marR="0" lvl="1"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2pPr>
            <a:lvl3pPr marL="1371600" marR="0" lvl="2"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3pPr>
            <a:lvl4pPr marL="1828800" marR="0" lvl="3"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4pPr>
            <a:lvl5pPr marL="2286000" marR="0" lvl="4"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5pPr>
            <a:lvl6pPr marL="2743200" marR="0" lvl="5"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6pPr>
            <a:lvl7pPr marL="3200400" marR="0" lvl="6"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7pPr>
            <a:lvl8pPr marL="3657600" marR="0" lvl="7"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8pPr>
            <a:lvl9pPr marL="4114800" marR="0" lvl="8"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9pPr>
          </a:lstStyle>
          <a:p>
            <a:pPr marL="139700" indent="0">
              <a:buNone/>
            </a:pPr>
            <a:r>
              <a:rPr lang="en-US" b="0" dirty="0"/>
              <a:t>Feedback Loop</a:t>
            </a:r>
            <a:endParaRPr lang="en-US" dirty="0"/>
          </a:p>
        </p:txBody>
      </p:sp>
      <p:sp>
        <p:nvSpPr>
          <p:cNvPr id="11" name="Subtitle 3">
            <a:extLst>
              <a:ext uri="{FF2B5EF4-FFF2-40B4-BE49-F238E27FC236}">
                <a16:creationId xmlns:a16="http://schemas.microsoft.com/office/drawing/2014/main" id="{A3F930B6-2869-FA51-25CC-82993A470DF1}"/>
              </a:ext>
            </a:extLst>
          </p:cNvPr>
          <p:cNvSpPr txBox="1">
            <a:spLocks/>
          </p:cNvSpPr>
          <p:nvPr/>
        </p:nvSpPr>
        <p:spPr>
          <a:xfrm>
            <a:off x="4773860" y="1729814"/>
            <a:ext cx="3331857" cy="162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14999"/>
              </a:lnSpc>
              <a:buNone/>
            </a:pPr>
            <a:r>
              <a:rPr lang="en-US" sz="1100" dirty="0">
                <a:latin typeface="Times New Roman"/>
              </a:rPr>
              <a:t>The system continually adjusts the environmental conditions to maintain them within the desired range. This feedback loop ensures that any fluctuations are quickly corrected.</a:t>
            </a:r>
            <a:endParaRPr lang="en-US">
              <a:latin typeface="Times New Roman"/>
            </a:endParaRPr>
          </a:p>
        </p:txBody>
      </p:sp>
      <p:grpSp>
        <p:nvGrpSpPr>
          <p:cNvPr id="23" name="Google Shape;8730;p57">
            <a:extLst>
              <a:ext uri="{FF2B5EF4-FFF2-40B4-BE49-F238E27FC236}">
                <a16:creationId xmlns:a16="http://schemas.microsoft.com/office/drawing/2014/main" id="{D7327E46-A0E8-5F55-64B2-D081D4D9B4A7}"/>
              </a:ext>
            </a:extLst>
          </p:cNvPr>
          <p:cNvGrpSpPr/>
          <p:nvPr/>
        </p:nvGrpSpPr>
        <p:grpSpPr>
          <a:xfrm>
            <a:off x="3152918" y="1517489"/>
            <a:ext cx="307974" cy="371716"/>
            <a:chOff x="1761909" y="3811961"/>
            <a:chExt cx="307974" cy="371716"/>
          </a:xfrm>
        </p:grpSpPr>
        <p:sp>
          <p:nvSpPr>
            <p:cNvPr id="13" name="Google Shape;8731;p57">
              <a:extLst>
                <a:ext uri="{FF2B5EF4-FFF2-40B4-BE49-F238E27FC236}">
                  <a16:creationId xmlns:a16="http://schemas.microsoft.com/office/drawing/2014/main" id="{1EFF86FF-835D-6B72-1994-BAF48664B35E}"/>
                </a:ext>
              </a:extLst>
            </p:cNvPr>
            <p:cNvSpPr/>
            <p:nvPr/>
          </p:nvSpPr>
          <p:spPr>
            <a:xfrm>
              <a:off x="1761909" y="3811961"/>
              <a:ext cx="307974" cy="371716"/>
            </a:xfrm>
            <a:custGeom>
              <a:avLst/>
              <a:gdLst/>
              <a:ahLst/>
              <a:cxnLst/>
              <a:rect l="l" t="t" r="r" b="b"/>
              <a:pathLst>
                <a:path w="9668" h="11669" extrusionOk="0">
                  <a:moveTo>
                    <a:pt x="8930" y="310"/>
                  </a:moveTo>
                  <a:cubicBezTo>
                    <a:pt x="8954" y="310"/>
                    <a:pt x="8977" y="334"/>
                    <a:pt x="8977" y="370"/>
                  </a:cubicBezTo>
                  <a:lnTo>
                    <a:pt x="8977" y="608"/>
                  </a:lnTo>
                  <a:cubicBezTo>
                    <a:pt x="8977" y="632"/>
                    <a:pt x="8954" y="668"/>
                    <a:pt x="8930" y="668"/>
                  </a:cubicBezTo>
                  <a:lnTo>
                    <a:pt x="7989" y="668"/>
                  </a:lnTo>
                  <a:cubicBezTo>
                    <a:pt x="7894" y="668"/>
                    <a:pt x="7811" y="739"/>
                    <a:pt x="7811" y="846"/>
                  </a:cubicBezTo>
                  <a:cubicBezTo>
                    <a:pt x="7811" y="953"/>
                    <a:pt x="7882" y="1025"/>
                    <a:pt x="7989" y="1025"/>
                  </a:cubicBezTo>
                  <a:lnTo>
                    <a:pt x="8668" y="1025"/>
                  </a:lnTo>
                  <a:lnTo>
                    <a:pt x="8668" y="10216"/>
                  </a:lnTo>
                  <a:lnTo>
                    <a:pt x="7263" y="10216"/>
                  </a:lnTo>
                  <a:cubicBezTo>
                    <a:pt x="7168" y="10216"/>
                    <a:pt x="7084" y="10288"/>
                    <a:pt x="7084" y="10395"/>
                  </a:cubicBezTo>
                  <a:cubicBezTo>
                    <a:pt x="7084" y="10502"/>
                    <a:pt x="7156" y="10574"/>
                    <a:pt x="7263" y="10574"/>
                  </a:cubicBezTo>
                  <a:lnTo>
                    <a:pt x="9168" y="10574"/>
                  </a:lnTo>
                  <a:cubicBezTo>
                    <a:pt x="9251" y="10574"/>
                    <a:pt x="9323" y="10657"/>
                    <a:pt x="9323" y="10740"/>
                  </a:cubicBezTo>
                  <a:lnTo>
                    <a:pt x="9323" y="11324"/>
                  </a:lnTo>
                  <a:lnTo>
                    <a:pt x="333" y="11324"/>
                  </a:lnTo>
                  <a:lnTo>
                    <a:pt x="333" y="10740"/>
                  </a:lnTo>
                  <a:cubicBezTo>
                    <a:pt x="333" y="10657"/>
                    <a:pt x="417" y="10574"/>
                    <a:pt x="500" y="10574"/>
                  </a:cubicBezTo>
                  <a:lnTo>
                    <a:pt x="6513" y="10574"/>
                  </a:lnTo>
                  <a:cubicBezTo>
                    <a:pt x="6608" y="10574"/>
                    <a:pt x="6691" y="10502"/>
                    <a:pt x="6691" y="10395"/>
                  </a:cubicBezTo>
                  <a:cubicBezTo>
                    <a:pt x="6691" y="10288"/>
                    <a:pt x="6620" y="10216"/>
                    <a:pt x="6513" y="10216"/>
                  </a:cubicBezTo>
                  <a:lnTo>
                    <a:pt x="976" y="10216"/>
                  </a:lnTo>
                  <a:lnTo>
                    <a:pt x="976" y="1025"/>
                  </a:lnTo>
                  <a:lnTo>
                    <a:pt x="7263" y="1025"/>
                  </a:lnTo>
                  <a:cubicBezTo>
                    <a:pt x="7346" y="1025"/>
                    <a:pt x="7442" y="953"/>
                    <a:pt x="7442" y="846"/>
                  </a:cubicBezTo>
                  <a:cubicBezTo>
                    <a:pt x="7442" y="739"/>
                    <a:pt x="7358" y="668"/>
                    <a:pt x="7263" y="668"/>
                  </a:cubicBezTo>
                  <a:lnTo>
                    <a:pt x="750" y="668"/>
                  </a:lnTo>
                  <a:cubicBezTo>
                    <a:pt x="726" y="668"/>
                    <a:pt x="691" y="632"/>
                    <a:pt x="691" y="608"/>
                  </a:cubicBezTo>
                  <a:lnTo>
                    <a:pt x="691" y="370"/>
                  </a:lnTo>
                  <a:cubicBezTo>
                    <a:pt x="691" y="334"/>
                    <a:pt x="726" y="310"/>
                    <a:pt x="750" y="310"/>
                  </a:cubicBezTo>
                  <a:close/>
                  <a:moveTo>
                    <a:pt x="738" y="1"/>
                  </a:moveTo>
                  <a:cubicBezTo>
                    <a:pt x="512" y="1"/>
                    <a:pt x="333" y="179"/>
                    <a:pt x="333" y="394"/>
                  </a:cubicBezTo>
                  <a:lnTo>
                    <a:pt x="333" y="632"/>
                  </a:lnTo>
                  <a:cubicBezTo>
                    <a:pt x="333" y="810"/>
                    <a:pt x="453" y="977"/>
                    <a:pt x="619" y="1025"/>
                  </a:cubicBezTo>
                  <a:lnTo>
                    <a:pt x="619" y="10240"/>
                  </a:lnTo>
                  <a:lnTo>
                    <a:pt x="500" y="10240"/>
                  </a:lnTo>
                  <a:cubicBezTo>
                    <a:pt x="214" y="10240"/>
                    <a:pt x="0" y="10454"/>
                    <a:pt x="0" y="10740"/>
                  </a:cubicBezTo>
                  <a:lnTo>
                    <a:pt x="0" y="11490"/>
                  </a:lnTo>
                  <a:cubicBezTo>
                    <a:pt x="0" y="11574"/>
                    <a:pt x="72" y="11669"/>
                    <a:pt x="179" y="11669"/>
                  </a:cubicBezTo>
                  <a:lnTo>
                    <a:pt x="9489" y="11669"/>
                  </a:lnTo>
                  <a:cubicBezTo>
                    <a:pt x="9585" y="11669"/>
                    <a:pt x="9668" y="11586"/>
                    <a:pt x="9668" y="11490"/>
                  </a:cubicBezTo>
                  <a:lnTo>
                    <a:pt x="9668" y="10740"/>
                  </a:lnTo>
                  <a:cubicBezTo>
                    <a:pt x="9656" y="10454"/>
                    <a:pt x="9430" y="10240"/>
                    <a:pt x="9144" y="10240"/>
                  </a:cubicBezTo>
                  <a:lnTo>
                    <a:pt x="9001" y="10240"/>
                  </a:lnTo>
                  <a:lnTo>
                    <a:pt x="9001" y="1025"/>
                  </a:lnTo>
                  <a:cubicBezTo>
                    <a:pt x="9180" y="977"/>
                    <a:pt x="9311" y="810"/>
                    <a:pt x="9311" y="632"/>
                  </a:cubicBezTo>
                  <a:lnTo>
                    <a:pt x="9311" y="394"/>
                  </a:lnTo>
                  <a:cubicBezTo>
                    <a:pt x="9311" y="179"/>
                    <a:pt x="9132" y="1"/>
                    <a:pt x="890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2;p57">
              <a:extLst>
                <a:ext uri="{FF2B5EF4-FFF2-40B4-BE49-F238E27FC236}">
                  <a16:creationId xmlns:a16="http://schemas.microsoft.com/office/drawing/2014/main" id="{07502F91-C9CF-3551-A901-B7FEF79DD549}"/>
                </a:ext>
              </a:extLst>
            </p:cNvPr>
            <p:cNvSpPr/>
            <p:nvPr/>
          </p:nvSpPr>
          <p:spPr>
            <a:xfrm>
              <a:off x="1921566" y="3855953"/>
              <a:ext cx="105854" cy="271213"/>
            </a:xfrm>
            <a:custGeom>
              <a:avLst/>
              <a:gdLst/>
              <a:ahLst/>
              <a:cxnLst/>
              <a:rect l="l" t="t" r="r" b="b"/>
              <a:pathLst>
                <a:path w="3323" h="8514" extrusionOk="0">
                  <a:moveTo>
                    <a:pt x="2977" y="346"/>
                  </a:moveTo>
                  <a:lnTo>
                    <a:pt x="2977" y="1370"/>
                  </a:lnTo>
                  <a:lnTo>
                    <a:pt x="2394" y="1370"/>
                  </a:lnTo>
                  <a:cubicBezTo>
                    <a:pt x="2203" y="1370"/>
                    <a:pt x="2049" y="1513"/>
                    <a:pt x="2049" y="1704"/>
                  </a:cubicBezTo>
                  <a:lnTo>
                    <a:pt x="2049" y="2168"/>
                  </a:lnTo>
                  <a:lnTo>
                    <a:pt x="1715" y="2168"/>
                  </a:lnTo>
                  <a:cubicBezTo>
                    <a:pt x="1548" y="2168"/>
                    <a:pt x="1417" y="2287"/>
                    <a:pt x="1382" y="2442"/>
                  </a:cubicBezTo>
                  <a:lnTo>
                    <a:pt x="1025" y="2442"/>
                  </a:lnTo>
                  <a:lnTo>
                    <a:pt x="1025" y="1739"/>
                  </a:lnTo>
                  <a:cubicBezTo>
                    <a:pt x="1025" y="1549"/>
                    <a:pt x="882" y="1394"/>
                    <a:pt x="679" y="1394"/>
                  </a:cubicBezTo>
                  <a:lnTo>
                    <a:pt x="346" y="1394"/>
                  </a:lnTo>
                  <a:lnTo>
                    <a:pt x="346" y="346"/>
                  </a:lnTo>
                  <a:close/>
                  <a:moveTo>
                    <a:pt x="679" y="1739"/>
                  </a:moveTo>
                  <a:lnTo>
                    <a:pt x="679" y="2763"/>
                  </a:lnTo>
                  <a:lnTo>
                    <a:pt x="679" y="3954"/>
                  </a:lnTo>
                  <a:lnTo>
                    <a:pt x="346" y="3954"/>
                  </a:lnTo>
                  <a:lnTo>
                    <a:pt x="346" y="1739"/>
                  </a:lnTo>
                  <a:close/>
                  <a:moveTo>
                    <a:pt x="1370" y="2763"/>
                  </a:moveTo>
                  <a:lnTo>
                    <a:pt x="1370" y="3954"/>
                  </a:lnTo>
                  <a:lnTo>
                    <a:pt x="1025" y="3954"/>
                  </a:lnTo>
                  <a:lnTo>
                    <a:pt x="1025" y="2763"/>
                  </a:lnTo>
                  <a:close/>
                  <a:moveTo>
                    <a:pt x="2049" y="2513"/>
                  </a:moveTo>
                  <a:lnTo>
                    <a:pt x="2049" y="3954"/>
                  </a:lnTo>
                  <a:lnTo>
                    <a:pt x="1715" y="3954"/>
                  </a:lnTo>
                  <a:lnTo>
                    <a:pt x="1715" y="2763"/>
                  </a:lnTo>
                  <a:lnTo>
                    <a:pt x="1715" y="2513"/>
                  </a:lnTo>
                  <a:close/>
                  <a:moveTo>
                    <a:pt x="2977" y="1727"/>
                  </a:moveTo>
                  <a:lnTo>
                    <a:pt x="2977" y="3954"/>
                  </a:lnTo>
                  <a:lnTo>
                    <a:pt x="2394" y="3954"/>
                  </a:lnTo>
                  <a:lnTo>
                    <a:pt x="2394" y="2513"/>
                  </a:lnTo>
                  <a:lnTo>
                    <a:pt x="2394" y="1727"/>
                  </a:lnTo>
                  <a:close/>
                  <a:moveTo>
                    <a:pt x="2977" y="4299"/>
                  </a:moveTo>
                  <a:lnTo>
                    <a:pt x="2977" y="4644"/>
                  </a:lnTo>
                  <a:lnTo>
                    <a:pt x="346" y="4644"/>
                  </a:lnTo>
                  <a:lnTo>
                    <a:pt x="346" y="4299"/>
                  </a:lnTo>
                  <a:close/>
                  <a:moveTo>
                    <a:pt x="2977" y="4990"/>
                  </a:moveTo>
                  <a:lnTo>
                    <a:pt x="2977" y="7347"/>
                  </a:lnTo>
                  <a:lnTo>
                    <a:pt x="2453" y="6085"/>
                  </a:lnTo>
                  <a:cubicBezTo>
                    <a:pt x="2430" y="6014"/>
                    <a:pt x="2346" y="5942"/>
                    <a:pt x="2275" y="5906"/>
                  </a:cubicBezTo>
                  <a:cubicBezTo>
                    <a:pt x="2239" y="5889"/>
                    <a:pt x="2197" y="5880"/>
                    <a:pt x="2154" y="5880"/>
                  </a:cubicBezTo>
                  <a:cubicBezTo>
                    <a:pt x="2111" y="5880"/>
                    <a:pt x="2066" y="5889"/>
                    <a:pt x="2025" y="5906"/>
                  </a:cubicBezTo>
                  <a:lnTo>
                    <a:pt x="1679" y="6061"/>
                  </a:lnTo>
                  <a:cubicBezTo>
                    <a:pt x="1596" y="6085"/>
                    <a:pt x="1537" y="6156"/>
                    <a:pt x="1501" y="6240"/>
                  </a:cubicBezTo>
                  <a:cubicBezTo>
                    <a:pt x="1477" y="6311"/>
                    <a:pt x="1477" y="6395"/>
                    <a:pt x="1501" y="6490"/>
                  </a:cubicBezTo>
                  <a:lnTo>
                    <a:pt x="1513" y="6537"/>
                  </a:lnTo>
                  <a:cubicBezTo>
                    <a:pt x="1477" y="6514"/>
                    <a:pt x="1429" y="6502"/>
                    <a:pt x="1382" y="6502"/>
                  </a:cubicBezTo>
                  <a:lnTo>
                    <a:pt x="1025" y="6502"/>
                  </a:lnTo>
                  <a:lnTo>
                    <a:pt x="1025" y="5942"/>
                  </a:lnTo>
                  <a:cubicBezTo>
                    <a:pt x="1025" y="5740"/>
                    <a:pt x="882" y="5597"/>
                    <a:pt x="679" y="5597"/>
                  </a:cubicBezTo>
                  <a:lnTo>
                    <a:pt x="346" y="5597"/>
                  </a:lnTo>
                  <a:lnTo>
                    <a:pt x="346" y="4990"/>
                  </a:lnTo>
                  <a:close/>
                  <a:moveTo>
                    <a:pt x="2132" y="6252"/>
                  </a:moveTo>
                  <a:lnTo>
                    <a:pt x="2858" y="7990"/>
                  </a:lnTo>
                  <a:lnTo>
                    <a:pt x="2549" y="8121"/>
                  </a:lnTo>
                  <a:lnTo>
                    <a:pt x="1810" y="6383"/>
                  </a:lnTo>
                  <a:lnTo>
                    <a:pt x="2132" y="6252"/>
                  </a:lnTo>
                  <a:close/>
                  <a:moveTo>
                    <a:pt x="679" y="5954"/>
                  </a:moveTo>
                  <a:lnTo>
                    <a:pt x="679" y="6835"/>
                  </a:lnTo>
                  <a:lnTo>
                    <a:pt x="679" y="8169"/>
                  </a:lnTo>
                  <a:lnTo>
                    <a:pt x="346" y="8169"/>
                  </a:lnTo>
                  <a:lnTo>
                    <a:pt x="346" y="5954"/>
                  </a:lnTo>
                  <a:close/>
                  <a:moveTo>
                    <a:pt x="1370" y="6847"/>
                  </a:moveTo>
                  <a:lnTo>
                    <a:pt x="1370" y="8169"/>
                  </a:lnTo>
                  <a:lnTo>
                    <a:pt x="1025" y="8169"/>
                  </a:lnTo>
                  <a:lnTo>
                    <a:pt x="1025" y="6847"/>
                  </a:lnTo>
                  <a:close/>
                  <a:moveTo>
                    <a:pt x="1715" y="6990"/>
                  </a:moveTo>
                  <a:lnTo>
                    <a:pt x="2203" y="8169"/>
                  </a:lnTo>
                  <a:lnTo>
                    <a:pt x="1715" y="8169"/>
                  </a:lnTo>
                  <a:lnTo>
                    <a:pt x="1715" y="6990"/>
                  </a:lnTo>
                  <a:close/>
                  <a:moveTo>
                    <a:pt x="251" y="1"/>
                  </a:moveTo>
                  <a:cubicBezTo>
                    <a:pt x="120" y="1"/>
                    <a:pt x="1" y="120"/>
                    <a:pt x="1" y="251"/>
                  </a:cubicBezTo>
                  <a:lnTo>
                    <a:pt x="1" y="8252"/>
                  </a:lnTo>
                  <a:cubicBezTo>
                    <a:pt x="1" y="8395"/>
                    <a:pt x="120" y="8514"/>
                    <a:pt x="251" y="8514"/>
                  </a:cubicBezTo>
                  <a:lnTo>
                    <a:pt x="3061" y="8514"/>
                  </a:lnTo>
                  <a:cubicBezTo>
                    <a:pt x="3203" y="8514"/>
                    <a:pt x="3322" y="8395"/>
                    <a:pt x="3322" y="8252"/>
                  </a:cubicBezTo>
                  <a:lnTo>
                    <a:pt x="3322" y="1704"/>
                  </a:lnTo>
                  <a:lnTo>
                    <a:pt x="3322" y="251"/>
                  </a:lnTo>
                  <a:cubicBezTo>
                    <a:pt x="3322" y="120"/>
                    <a:pt x="3203" y="1"/>
                    <a:pt x="30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33;p57">
              <a:extLst>
                <a:ext uri="{FF2B5EF4-FFF2-40B4-BE49-F238E27FC236}">
                  <a16:creationId xmlns:a16="http://schemas.microsoft.com/office/drawing/2014/main" id="{1DA1C24A-55D9-907A-F278-D258EACC25ED}"/>
                </a:ext>
              </a:extLst>
            </p:cNvPr>
            <p:cNvSpPr/>
            <p:nvPr/>
          </p:nvSpPr>
          <p:spPr>
            <a:xfrm>
              <a:off x="1803990" y="3855953"/>
              <a:ext cx="106619" cy="165773"/>
            </a:xfrm>
            <a:custGeom>
              <a:avLst/>
              <a:gdLst/>
              <a:ahLst/>
              <a:cxnLst/>
              <a:rect l="l" t="t" r="r" b="b"/>
              <a:pathLst>
                <a:path w="3347" h="5204" extrusionOk="0">
                  <a:moveTo>
                    <a:pt x="251" y="1"/>
                  </a:moveTo>
                  <a:cubicBezTo>
                    <a:pt x="120" y="1"/>
                    <a:pt x="1" y="120"/>
                    <a:pt x="1" y="251"/>
                  </a:cubicBezTo>
                  <a:lnTo>
                    <a:pt x="1" y="4954"/>
                  </a:lnTo>
                  <a:cubicBezTo>
                    <a:pt x="1" y="5085"/>
                    <a:pt x="120" y="5204"/>
                    <a:pt x="251" y="5204"/>
                  </a:cubicBezTo>
                  <a:lnTo>
                    <a:pt x="715" y="5204"/>
                  </a:lnTo>
                  <a:cubicBezTo>
                    <a:pt x="798" y="5204"/>
                    <a:pt x="894" y="5133"/>
                    <a:pt x="894" y="5025"/>
                  </a:cubicBezTo>
                  <a:cubicBezTo>
                    <a:pt x="894" y="4930"/>
                    <a:pt x="822" y="4847"/>
                    <a:pt x="715" y="4847"/>
                  </a:cubicBezTo>
                  <a:lnTo>
                    <a:pt x="346" y="4847"/>
                  </a:lnTo>
                  <a:lnTo>
                    <a:pt x="346" y="322"/>
                  </a:lnTo>
                  <a:lnTo>
                    <a:pt x="3001" y="322"/>
                  </a:lnTo>
                  <a:lnTo>
                    <a:pt x="3001" y="4847"/>
                  </a:lnTo>
                  <a:lnTo>
                    <a:pt x="1441" y="4847"/>
                  </a:lnTo>
                  <a:cubicBezTo>
                    <a:pt x="1358" y="4847"/>
                    <a:pt x="1263" y="4930"/>
                    <a:pt x="1263" y="5025"/>
                  </a:cubicBezTo>
                  <a:cubicBezTo>
                    <a:pt x="1263" y="5133"/>
                    <a:pt x="1334" y="5204"/>
                    <a:pt x="1441" y="5204"/>
                  </a:cubicBezTo>
                  <a:lnTo>
                    <a:pt x="3096" y="5204"/>
                  </a:lnTo>
                  <a:cubicBezTo>
                    <a:pt x="3227" y="5204"/>
                    <a:pt x="3346" y="5085"/>
                    <a:pt x="3346" y="4954"/>
                  </a:cubicBezTo>
                  <a:lnTo>
                    <a:pt x="3346" y="251"/>
                  </a:lnTo>
                  <a:cubicBezTo>
                    <a:pt x="3346" y="120"/>
                    <a:pt x="3227" y="1"/>
                    <a:pt x="3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34;p57">
              <a:extLst>
                <a:ext uri="{FF2B5EF4-FFF2-40B4-BE49-F238E27FC236}">
                  <a16:creationId xmlns:a16="http://schemas.microsoft.com/office/drawing/2014/main" id="{68F77EF8-8F45-3416-7DA1-1F20BE8ECE79}"/>
                </a:ext>
              </a:extLst>
            </p:cNvPr>
            <p:cNvSpPr/>
            <p:nvPr/>
          </p:nvSpPr>
          <p:spPr>
            <a:xfrm>
              <a:off x="1824472" y="3932565"/>
              <a:ext cx="63360" cy="11436"/>
            </a:xfrm>
            <a:custGeom>
              <a:avLst/>
              <a:gdLst/>
              <a:ahLst/>
              <a:cxnLst/>
              <a:rect l="l" t="t" r="r" b="b"/>
              <a:pathLst>
                <a:path w="1989" h="359" extrusionOk="0">
                  <a:moveTo>
                    <a:pt x="179" y="1"/>
                  </a:moveTo>
                  <a:cubicBezTo>
                    <a:pt x="84" y="1"/>
                    <a:pt x="1" y="84"/>
                    <a:pt x="1" y="180"/>
                  </a:cubicBezTo>
                  <a:cubicBezTo>
                    <a:pt x="1" y="287"/>
                    <a:pt x="84" y="358"/>
                    <a:pt x="179" y="358"/>
                  </a:cubicBezTo>
                  <a:lnTo>
                    <a:pt x="1810" y="358"/>
                  </a:lnTo>
                  <a:cubicBezTo>
                    <a:pt x="1906" y="358"/>
                    <a:pt x="1989" y="287"/>
                    <a:pt x="1989" y="180"/>
                  </a:cubicBezTo>
                  <a:cubicBezTo>
                    <a:pt x="1989" y="84"/>
                    <a:pt x="1918" y="1"/>
                    <a:pt x="1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35;p57">
              <a:extLst>
                <a:ext uri="{FF2B5EF4-FFF2-40B4-BE49-F238E27FC236}">
                  <a16:creationId xmlns:a16="http://schemas.microsoft.com/office/drawing/2014/main" id="{B9780176-DD5C-84C8-6DB4-2EB1DF5CE4BF}"/>
                </a:ext>
              </a:extLst>
            </p:cNvPr>
            <p:cNvSpPr/>
            <p:nvPr/>
          </p:nvSpPr>
          <p:spPr>
            <a:xfrm>
              <a:off x="1824472" y="3907941"/>
              <a:ext cx="63360" cy="11404"/>
            </a:xfrm>
            <a:custGeom>
              <a:avLst/>
              <a:gdLst/>
              <a:ahLst/>
              <a:cxnLst/>
              <a:rect l="l" t="t" r="r" b="b"/>
              <a:pathLst>
                <a:path w="1989" h="358" extrusionOk="0">
                  <a:moveTo>
                    <a:pt x="179" y="0"/>
                  </a:moveTo>
                  <a:cubicBezTo>
                    <a:pt x="84" y="0"/>
                    <a:pt x="1" y="72"/>
                    <a:pt x="1" y="179"/>
                  </a:cubicBezTo>
                  <a:cubicBezTo>
                    <a:pt x="1" y="286"/>
                    <a:pt x="84" y="357"/>
                    <a:pt x="179" y="357"/>
                  </a:cubicBezTo>
                  <a:lnTo>
                    <a:pt x="1810" y="357"/>
                  </a:lnTo>
                  <a:cubicBezTo>
                    <a:pt x="1906" y="357"/>
                    <a:pt x="1989" y="286"/>
                    <a:pt x="1989" y="179"/>
                  </a:cubicBezTo>
                  <a:cubicBezTo>
                    <a:pt x="1989" y="72"/>
                    <a:pt x="1918" y="0"/>
                    <a:pt x="1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36;p57">
              <a:extLst>
                <a:ext uri="{FF2B5EF4-FFF2-40B4-BE49-F238E27FC236}">
                  <a16:creationId xmlns:a16="http://schemas.microsoft.com/office/drawing/2014/main" id="{C0206FC0-652C-8321-B565-DDD08B8090F9}"/>
                </a:ext>
              </a:extLst>
            </p:cNvPr>
            <p:cNvSpPr/>
            <p:nvPr/>
          </p:nvSpPr>
          <p:spPr>
            <a:xfrm>
              <a:off x="1824472" y="3882903"/>
              <a:ext cx="63360" cy="11404"/>
            </a:xfrm>
            <a:custGeom>
              <a:avLst/>
              <a:gdLst/>
              <a:ahLst/>
              <a:cxnLst/>
              <a:rect l="l" t="t" r="r" b="b"/>
              <a:pathLst>
                <a:path w="1989" h="358" extrusionOk="0">
                  <a:moveTo>
                    <a:pt x="179" y="0"/>
                  </a:moveTo>
                  <a:cubicBezTo>
                    <a:pt x="84" y="0"/>
                    <a:pt x="1" y="72"/>
                    <a:pt x="1" y="179"/>
                  </a:cubicBezTo>
                  <a:cubicBezTo>
                    <a:pt x="13" y="286"/>
                    <a:pt x="84" y="357"/>
                    <a:pt x="179" y="357"/>
                  </a:cubicBezTo>
                  <a:lnTo>
                    <a:pt x="1810" y="357"/>
                  </a:lnTo>
                  <a:cubicBezTo>
                    <a:pt x="1906" y="357"/>
                    <a:pt x="1989" y="286"/>
                    <a:pt x="1989" y="179"/>
                  </a:cubicBezTo>
                  <a:cubicBezTo>
                    <a:pt x="1989" y="96"/>
                    <a:pt x="1918" y="0"/>
                    <a:pt x="1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37;p57">
              <a:extLst>
                <a:ext uri="{FF2B5EF4-FFF2-40B4-BE49-F238E27FC236}">
                  <a16:creationId xmlns:a16="http://schemas.microsoft.com/office/drawing/2014/main" id="{4A11CB29-26E2-2063-DC5E-F700089FA48B}"/>
                </a:ext>
              </a:extLst>
            </p:cNvPr>
            <p:cNvSpPr/>
            <p:nvPr/>
          </p:nvSpPr>
          <p:spPr>
            <a:xfrm>
              <a:off x="1824472" y="3957603"/>
              <a:ext cx="63360" cy="11786"/>
            </a:xfrm>
            <a:custGeom>
              <a:avLst/>
              <a:gdLst/>
              <a:ahLst/>
              <a:cxnLst/>
              <a:rect l="l" t="t" r="r" b="b"/>
              <a:pathLst>
                <a:path w="1989" h="370" extrusionOk="0">
                  <a:moveTo>
                    <a:pt x="179" y="1"/>
                  </a:moveTo>
                  <a:cubicBezTo>
                    <a:pt x="84" y="1"/>
                    <a:pt x="1" y="84"/>
                    <a:pt x="1" y="191"/>
                  </a:cubicBezTo>
                  <a:cubicBezTo>
                    <a:pt x="1" y="287"/>
                    <a:pt x="84" y="370"/>
                    <a:pt x="179" y="370"/>
                  </a:cubicBezTo>
                  <a:lnTo>
                    <a:pt x="1810" y="370"/>
                  </a:lnTo>
                  <a:cubicBezTo>
                    <a:pt x="1906" y="370"/>
                    <a:pt x="1989" y="287"/>
                    <a:pt x="1989" y="191"/>
                  </a:cubicBezTo>
                  <a:cubicBezTo>
                    <a:pt x="1989" y="84"/>
                    <a:pt x="1918" y="1"/>
                    <a:pt x="1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38;p57">
              <a:extLst>
                <a:ext uri="{FF2B5EF4-FFF2-40B4-BE49-F238E27FC236}">
                  <a16:creationId xmlns:a16="http://schemas.microsoft.com/office/drawing/2014/main" id="{6B6B1600-A793-6C3B-D8E2-589B2553FA12}"/>
                </a:ext>
              </a:extLst>
            </p:cNvPr>
            <p:cNvSpPr/>
            <p:nvPr/>
          </p:nvSpPr>
          <p:spPr>
            <a:xfrm>
              <a:off x="1824472" y="3983023"/>
              <a:ext cx="63360" cy="11404"/>
            </a:xfrm>
            <a:custGeom>
              <a:avLst/>
              <a:gdLst/>
              <a:ahLst/>
              <a:cxnLst/>
              <a:rect l="l" t="t" r="r" b="b"/>
              <a:pathLst>
                <a:path w="1989" h="358" extrusionOk="0">
                  <a:moveTo>
                    <a:pt x="179" y="1"/>
                  </a:moveTo>
                  <a:cubicBezTo>
                    <a:pt x="84" y="1"/>
                    <a:pt x="1" y="72"/>
                    <a:pt x="1" y="179"/>
                  </a:cubicBezTo>
                  <a:cubicBezTo>
                    <a:pt x="13" y="286"/>
                    <a:pt x="84" y="358"/>
                    <a:pt x="179" y="358"/>
                  </a:cubicBezTo>
                  <a:lnTo>
                    <a:pt x="1810" y="358"/>
                  </a:lnTo>
                  <a:cubicBezTo>
                    <a:pt x="1906" y="358"/>
                    <a:pt x="1989" y="286"/>
                    <a:pt x="1989" y="179"/>
                  </a:cubicBezTo>
                  <a:cubicBezTo>
                    <a:pt x="1989" y="84"/>
                    <a:pt x="1918" y="1"/>
                    <a:pt x="1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39;p57">
              <a:extLst>
                <a:ext uri="{FF2B5EF4-FFF2-40B4-BE49-F238E27FC236}">
                  <a16:creationId xmlns:a16="http://schemas.microsoft.com/office/drawing/2014/main" id="{D3E67AFA-8783-CCBC-D920-5034DE51E6E8}"/>
                </a:ext>
              </a:extLst>
            </p:cNvPr>
            <p:cNvSpPr/>
            <p:nvPr/>
          </p:nvSpPr>
          <p:spPr>
            <a:xfrm>
              <a:off x="1852919" y="4057372"/>
              <a:ext cx="32269" cy="32269"/>
            </a:xfrm>
            <a:custGeom>
              <a:avLst/>
              <a:gdLst/>
              <a:ahLst/>
              <a:cxnLst/>
              <a:rect l="l" t="t" r="r" b="b"/>
              <a:pathLst>
                <a:path w="1013" h="1013" extrusionOk="0">
                  <a:moveTo>
                    <a:pt x="501" y="345"/>
                  </a:moveTo>
                  <a:cubicBezTo>
                    <a:pt x="596" y="345"/>
                    <a:pt x="667" y="417"/>
                    <a:pt x="667" y="512"/>
                  </a:cubicBezTo>
                  <a:cubicBezTo>
                    <a:pt x="667" y="595"/>
                    <a:pt x="596" y="667"/>
                    <a:pt x="501" y="667"/>
                  </a:cubicBezTo>
                  <a:cubicBezTo>
                    <a:pt x="417" y="667"/>
                    <a:pt x="334" y="595"/>
                    <a:pt x="334" y="512"/>
                  </a:cubicBezTo>
                  <a:cubicBezTo>
                    <a:pt x="334" y="417"/>
                    <a:pt x="417" y="345"/>
                    <a:pt x="501" y="345"/>
                  </a:cubicBezTo>
                  <a:close/>
                  <a:moveTo>
                    <a:pt x="501" y="0"/>
                  </a:moveTo>
                  <a:cubicBezTo>
                    <a:pt x="215" y="0"/>
                    <a:pt x="1" y="226"/>
                    <a:pt x="1" y="512"/>
                  </a:cubicBezTo>
                  <a:cubicBezTo>
                    <a:pt x="1" y="786"/>
                    <a:pt x="215" y="1012"/>
                    <a:pt x="501" y="1012"/>
                  </a:cubicBezTo>
                  <a:cubicBezTo>
                    <a:pt x="786" y="1012"/>
                    <a:pt x="1013" y="786"/>
                    <a:pt x="1013" y="512"/>
                  </a:cubicBezTo>
                  <a:cubicBezTo>
                    <a:pt x="1013" y="226"/>
                    <a:pt x="78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40;p57">
              <a:extLst>
                <a:ext uri="{FF2B5EF4-FFF2-40B4-BE49-F238E27FC236}">
                  <a16:creationId xmlns:a16="http://schemas.microsoft.com/office/drawing/2014/main" id="{2120BD83-96C3-9492-511F-15297D9769D7}"/>
                </a:ext>
              </a:extLst>
            </p:cNvPr>
            <p:cNvSpPr/>
            <p:nvPr/>
          </p:nvSpPr>
          <p:spPr>
            <a:xfrm>
              <a:off x="1803607" y="4031188"/>
              <a:ext cx="34563" cy="88398"/>
            </a:xfrm>
            <a:custGeom>
              <a:avLst/>
              <a:gdLst/>
              <a:ahLst/>
              <a:cxnLst/>
              <a:rect l="l" t="t" r="r" b="b"/>
              <a:pathLst>
                <a:path w="1085" h="2775" extrusionOk="0">
                  <a:moveTo>
                    <a:pt x="596" y="584"/>
                  </a:moveTo>
                  <a:cubicBezTo>
                    <a:pt x="668" y="584"/>
                    <a:pt x="739" y="644"/>
                    <a:pt x="739" y="739"/>
                  </a:cubicBezTo>
                  <a:lnTo>
                    <a:pt x="739" y="2025"/>
                  </a:lnTo>
                  <a:cubicBezTo>
                    <a:pt x="739" y="2108"/>
                    <a:pt x="679" y="2179"/>
                    <a:pt x="596" y="2179"/>
                  </a:cubicBezTo>
                  <a:lnTo>
                    <a:pt x="358" y="2179"/>
                  </a:lnTo>
                  <a:lnTo>
                    <a:pt x="358" y="584"/>
                  </a:lnTo>
                  <a:close/>
                  <a:moveTo>
                    <a:pt x="179" y="1"/>
                  </a:moveTo>
                  <a:cubicBezTo>
                    <a:pt x="84" y="1"/>
                    <a:pt x="1" y="84"/>
                    <a:pt x="1" y="179"/>
                  </a:cubicBezTo>
                  <a:lnTo>
                    <a:pt x="1" y="417"/>
                  </a:lnTo>
                  <a:lnTo>
                    <a:pt x="1" y="2358"/>
                  </a:lnTo>
                  <a:lnTo>
                    <a:pt x="1" y="2596"/>
                  </a:lnTo>
                  <a:cubicBezTo>
                    <a:pt x="1" y="2680"/>
                    <a:pt x="72" y="2775"/>
                    <a:pt x="179" y="2775"/>
                  </a:cubicBezTo>
                  <a:cubicBezTo>
                    <a:pt x="263" y="2775"/>
                    <a:pt x="358" y="2703"/>
                    <a:pt x="358" y="2596"/>
                  </a:cubicBezTo>
                  <a:lnTo>
                    <a:pt x="358" y="2525"/>
                  </a:lnTo>
                  <a:lnTo>
                    <a:pt x="596" y="2525"/>
                  </a:lnTo>
                  <a:cubicBezTo>
                    <a:pt x="858" y="2525"/>
                    <a:pt x="1084" y="2299"/>
                    <a:pt x="1084" y="2025"/>
                  </a:cubicBezTo>
                  <a:lnTo>
                    <a:pt x="1084" y="739"/>
                  </a:lnTo>
                  <a:cubicBezTo>
                    <a:pt x="1084" y="465"/>
                    <a:pt x="870" y="239"/>
                    <a:pt x="596" y="239"/>
                  </a:cubicBezTo>
                  <a:lnTo>
                    <a:pt x="358" y="239"/>
                  </a:lnTo>
                  <a:lnTo>
                    <a:pt x="358" y="179"/>
                  </a:lnTo>
                  <a:cubicBezTo>
                    <a:pt x="358" y="96"/>
                    <a:pt x="27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8301;p56">
            <a:extLst>
              <a:ext uri="{FF2B5EF4-FFF2-40B4-BE49-F238E27FC236}">
                <a16:creationId xmlns:a16="http://schemas.microsoft.com/office/drawing/2014/main" id="{7AD5EFE2-4F9C-DDBA-E4A2-10BEFD7DEBF2}"/>
              </a:ext>
            </a:extLst>
          </p:cNvPr>
          <p:cNvSpPr/>
          <p:nvPr/>
        </p:nvSpPr>
        <p:spPr>
          <a:xfrm>
            <a:off x="5511215" y="3110514"/>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8364;p56">
            <a:extLst>
              <a:ext uri="{FF2B5EF4-FFF2-40B4-BE49-F238E27FC236}">
                <a16:creationId xmlns:a16="http://schemas.microsoft.com/office/drawing/2014/main" id="{72F9B913-33DE-FE32-B670-104E9F5FB106}"/>
              </a:ext>
            </a:extLst>
          </p:cNvPr>
          <p:cNvGrpSpPr/>
          <p:nvPr/>
        </p:nvGrpSpPr>
        <p:grpSpPr>
          <a:xfrm>
            <a:off x="5324300" y="3070846"/>
            <a:ext cx="370930" cy="413682"/>
            <a:chOff x="2497275" y="2744159"/>
            <a:chExt cx="370930" cy="370550"/>
          </a:xfrm>
        </p:grpSpPr>
        <p:sp>
          <p:nvSpPr>
            <p:cNvPr id="27" name="Google Shape;8365;p56">
              <a:extLst>
                <a:ext uri="{FF2B5EF4-FFF2-40B4-BE49-F238E27FC236}">
                  <a16:creationId xmlns:a16="http://schemas.microsoft.com/office/drawing/2014/main" id="{A6302ECA-8233-746A-2E7D-6265391A798F}"/>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66;p56">
              <a:extLst>
                <a:ext uri="{FF2B5EF4-FFF2-40B4-BE49-F238E27FC236}">
                  <a16:creationId xmlns:a16="http://schemas.microsoft.com/office/drawing/2014/main" id="{16D96B38-176E-5ACF-8206-08509CAB1199}"/>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7;p56">
              <a:extLst>
                <a:ext uri="{FF2B5EF4-FFF2-40B4-BE49-F238E27FC236}">
                  <a16:creationId xmlns:a16="http://schemas.microsoft.com/office/drawing/2014/main" id="{8C0DF3F2-785F-2204-66F8-EFD2AD29F5DA}"/>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68;p56">
              <a:extLst>
                <a:ext uri="{FF2B5EF4-FFF2-40B4-BE49-F238E27FC236}">
                  <a16:creationId xmlns:a16="http://schemas.microsoft.com/office/drawing/2014/main" id="{F48940CB-6909-7304-F5A3-3F93D9B3D20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69;p56">
              <a:extLst>
                <a:ext uri="{FF2B5EF4-FFF2-40B4-BE49-F238E27FC236}">
                  <a16:creationId xmlns:a16="http://schemas.microsoft.com/office/drawing/2014/main" id="{1BF42813-C8C1-7718-B3F7-028A98651EE3}"/>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70;p56">
              <a:extLst>
                <a:ext uri="{FF2B5EF4-FFF2-40B4-BE49-F238E27FC236}">
                  <a16:creationId xmlns:a16="http://schemas.microsoft.com/office/drawing/2014/main" id="{856CA70D-1797-43B4-C99B-BF15FF84EFD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90;p50">
            <a:extLst>
              <a:ext uri="{FF2B5EF4-FFF2-40B4-BE49-F238E27FC236}">
                <a16:creationId xmlns:a16="http://schemas.microsoft.com/office/drawing/2014/main" id="{F271C8FE-0C9E-154A-4BEE-FC4F29FB46B2}"/>
              </a:ext>
            </a:extLst>
          </p:cNvPr>
          <p:cNvGrpSpPr/>
          <p:nvPr/>
        </p:nvGrpSpPr>
        <p:grpSpPr>
          <a:xfrm>
            <a:off x="6842899" y="1391505"/>
            <a:ext cx="496310" cy="458390"/>
            <a:chOff x="4903200" y="1331525"/>
            <a:chExt cx="73575" cy="67425"/>
          </a:xfrm>
        </p:grpSpPr>
        <p:sp>
          <p:nvSpPr>
            <p:cNvPr id="35" name="Google Shape;691;p50">
              <a:extLst>
                <a:ext uri="{FF2B5EF4-FFF2-40B4-BE49-F238E27FC236}">
                  <a16:creationId xmlns:a16="http://schemas.microsoft.com/office/drawing/2014/main" id="{4F6B190E-C2E5-D330-1D96-0C709799234B}"/>
                </a:ext>
              </a:extLst>
            </p:cNvPr>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2;p50">
              <a:extLst>
                <a:ext uri="{FF2B5EF4-FFF2-40B4-BE49-F238E27FC236}">
                  <a16:creationId xmlns:a16="http://schemas.microsoft.com/office/drawing/2014/main" id="{0A25044B-787E-D951-F22A-2320BF7A7978}"/>
                </a:ext>
              </a:extLst>
            </p:cNvPr>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50;p40">
            <a:extLst>
              <a:ext uri="{FF2B5EF4-FFF2-40B4-BE49-F238E27FC236}">
                <a16:creationId xmlns:a16="http://schemas.microsoft.com/office/drawing/2014/main" id="{AC701763-B26F-C514-5AD7-30D1C291AAD6}"/>
              </a:ext>
            </a:extLst>
          </p:cNvPr>
          <p:cNvSpPr/>
          <p:nvPr/>
        </p:nvSpPr>
        <p:spPr>
          <a:xfrm flipH="1">
            <a:off x="4902781" y="1368568"/>
            <a:ext cx="3259744" cy="1477800"/>
          </a:xfrm>
          <a:prstGeom prst="roundRect">
            <a:avLst>
              <a:gd name="adj" fmla="val 16725"/>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200" dirty="0">
              <a:solidFill>
                <a:schemeClr val="dk1"/>
              </a:solidFill>
              <a:latin typeface="Manrope Medium"/>
              <a:ea typeface="Manrope"/>
              <a:cs typeface="Manrope"/>
            </a:endParaRPr>
          </a:p>
        </p:txBody>
      </p:sp>
      <p:sp>
        <p:nvSpPr>
          <p:cNvPr id="40" name="Google Shape;450;p40">
            <a:extLst>
              <a:ext uri="{FF2B5EF4-FFF2-40B4-BE49-F238E27FC236}">
                <a16:creationId xmlns:a16="http://schemas.microsoft.com/office/drawing/2014/main" id="{0E916343-F7BB-F855-2566-63C745615F16}"/>
              </a:ext>
            </a:extLst>
          </p:cNvPr>
          <p:cNvSpPr/>
          <p:nvPr/>
        </p:nvSpPr>
        <p:spPr>
          <a:xfrm flipH="1">
            <a:off x="1085593" y="1390134"/>
            <a:ext cx="3011735" cy="1456234"/>
          </a:xfrm>
          <a:prstGeom prst="roundRect">
            <a:avLst>
              <a:gd name="adj" fmla="val 16725"/>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200" dirty="0">
              <a:solidFill>
                <a:schemeClr val="dk1"/>
              </a:solidFill>
              <a:latin typeface="Manrope Medium"/>
              <a:ea typeface="Manrope"/>
              <a:cs typeface="Manrope"/>
            </a:endParaRPr>
          </a:p>
        </p:txBody>
      </p:sp>
      <p:sp>
        <p:nvSpPr>
          <p:cNvPr id="41" name="Google Shape;450;p40">
            <a:extLst>
              <a:ext uri="{FF2B5EF4-FFF2-40B4-BE49-F238E27FC236}">
                <a16:creationId xmlns:a16="http://schemas.microsoft.com/office/drawing/2014/main" id="{89B3245C-02F7-7B1B-7485-5B55AE156661}"/>
              </a:ext>
            </a:extLst>
          </p:cNvPr>
          <p:cNvSpPr/>
          <p:nvPr/>
        </p:nvSpPr>
        <p:spPr>
          <a:xfrm flipH="1">
            <a:off x="1585987" y="3042436"/>
            <a:ext cx="6009413" cy="1585630"/>
          </a:xfrm>
          <a:prstGeom prst="roundRect">
            <a:avLst>
              <a:gd name="adj" fmla="val 16725"/>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200" dirty="0">
              <a:solidFill>
                <a:schemeClr val="dk1"/>
              </a:solidFill>
              <a:latin typeface="Manrope Medium"/>
              <a:ea typeface="Manrope"/>
              <a:cs typeface="Manrope"/>
            </a:endParaRPr>
          </a:p>
        </p:txBody>
      </p:sp>
    </p:spTree>
    <p:extLst>
      <p:ext uri="{BB962C8B-B14F-4D97-AF65-F5344CB8AC3E}">
        <p14:creationId xmlns:p14="http://schemas.microsoft.com/office/powerpoint/2010/main" val="368277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28" name="Google Shape;342;p37">
            <a:hlinkClick r:id="" action="ppaction://noaction"/>
            <a:extLst>
              <a:ext uri="{FF2B5EF4-FFF2-40B4-BE49-F238E27FC236}">
                <a16:creationId xmlns:a16="http://schemas.microsoft.com/office/drawing/2014/main" id="{EA5135F5-1B2D-3179-8C35-EB3549C4440C}"/>
              </a:ext>
            </a:extLst>
          </p:cNvPr>
          <p:cNvSpPr/>
          <p:nvPr/>
        </p:nvSpPr>
        <p:spPr>
          <a:xfrm>
            <a:off x="2400300" y="325783"/>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pic>
        <p:nvPicPr>
          <p:cNvPr id="10" name="Picture 9" descr="A diagram of a process&#10;&#10;Description automatically generated">
            <a:extLst>
              <a:ext uri="{FF2B5EF4-FFF2-40B4-BE49-F238E27FC236}">
                <a16:creationId xmlns:a16="http://schemas.microsoft.com/office/drawing/2014/main" id="{4422ACE6-B6D3-D33E-4D3E-FD4B12363F60}"/>
              </a:ext>
            </a:extLst>
          </p:cNvPr>
          <p:cNvPicPr>
            <a:picLocks noChangeAspect="1"/>
          </p:cNvPicPr>
          <p:nvPr/>
        </p:nvPicPr>
        <p:blipFill>
          <a:blip r:embed="rId3"/>
          <a:srcRect l="12935" t="465" r="39635" b="232"/>
          <a:stretch/>
        </p:blipFill>
        <p:spPr>
          <a:xfrm>
            <a:off x="4377180" y="1410538"/>
            <a:ext cx="3222900" cy="3406538"/>
          </a:xfrm>
          <a:prstGeom prst="rect">
            <a:avLst/>
          </a:prstGeom>
        </p:spPr>
      </p:pic>
      <p:sp>
        <p:nvSpPr>
          <p:cNvPr id="12" name="Google Shape;279;p35">
            <a:extLst>
              <a:ext uri="{FF2B5EF4-FFF2-40B4-BE49-F238E27FC236}">
                <a16:creationId xmlns:a16="http://schemas.microsoft.com/office/drawing/2014/main" id="{FC39FD14-CC04-43E5-6FAC-F4462AC36939}"/>
              </a:ext>
            </a:extLst>
          </p:cNvPr>
          <p:cNvSpPr txBox="1">
            <a:spLocks noGrp="1"/>
          </p:cNvSpPr>
          <p:nvPr>
            <p:ph type="ctrTitle"/>
          </p:nvPr>
        </p:nvSpPr>
        <p:spPr>
          <a:xfrm>
            <a:off x="740748" y="971550"/>
            <a:ext cx="7717500" cy="591300"/>
          </a:xfrm>
          <a:prstGeom prst="rect">
            <a:avLst/>
          </a:prstGeom>
        </p:spPr>
        <p:txBody>
          <a:bodyPr spcFirstLastPara="1" wrap="square" lIns="91425" tIns="91425" rIns="91425" bIns="91425" anchor="t" anchorCtr="0">
            <a:noAutofit/>
          </a:bodyPr>
          <a:lstStyle/>
          <a:p>
            <a:r>
              <a:rPr lang="en" dirty="0">
                <a:solidFill>
                  <a:schemeClr val="accent3"/>
                </a:solidFill>
              </a:rPr>
              <a:t>#</a:t>
            </a:r>
            <a:r>
              <a:rPr lang="en" dirty="0">
                <a:solidFill>
                  <a:srgbClr val="313131"/>
                </a:solidFill>
              </a:rPr>
              <a:t>Flow</a:t>
            </a:r>
            <a:r>
              <a:rPr lang="en" dirty="0"/>
              <a:t> chart  of AGS</a:t>
            </a:r>
            <a:endParaRPr lang="en-US" dirty="0">
              <a:solidFill>
                <a:srgbClr val="313131"/>
              </a:solidFill>
            </a:endParaRPr>
          </a:p>
        </p:txBody>
      </p:sp>
      <p:sp>
        <p:nvSpPr>
          <p:cNvPr id="14" name="TextBox 13">
            <a:extLst>
              <a:ext uri="{FF2B5EF4-FFF2-40B4-BE49-F238E27FC236}">
                <a16:creationId xmlns:a16="http://schemas.microsoft.com/office/drawing/2014/main" id="{A1D55077-0B5B-A8CE-F85F-F9F430736189}"/>
              </a:ext>
            </a:extLst>
          </p:cNvPr>
          <p:cNvSpPr txBox="1"/>
          <p:nvPr/>
        </p:nvSpPr>
        <p:spPr>
          <a:xfrm>
            <a:off x="788669" y="1666875"/>
            <a:ext cx="351472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latin typeface="Times New Roman"/>
              </a:rPr>
              <a:t>The system starts by reading sensor data.</a:t>
            </a:r>
          </a:p>
          <a:p>
            <a:pPr marL="285750" indent="-285750">
              <a:buChar char="•"/>
            </a:pPr>
            <a:endParaRPr lang="en-US" dirty="0">
              <a:latin typeface="Times New Roman"/>
            </a:endParaRPr>
          </a:p>
          <a:p>
            <a:pPr marL="285750" indent="-285750">
              <a:buChar char="•"/>
            </a:pPr>
            <a:r>
              <a:rPr lang="en-US" dirty="0">
                <a:latin typeface="Times New Roman"/>
              </a:rPr>
              <a:t>It then compares the data with preset thresholds and triggers actions when necessary.</a:t>
            </a:r>
          </a:p>
          <a:p>
            <a:pPr marL="285750" indent="-285750">
              <a:buChar char="•"/>
            </a:pPr>
            <a:endParaRPr lang="en-US" dirty="0">
              <a:latin typeface="Times New Roman"/>
            </a:endParaRPr>
          </a:p>
          <a:p>
            <a:pPr marL="285750" indent="-285750">
              <a:buChar char="•"/>
            </a:pPr>
            <a:r>
              <a:rPr lang="en-US" dirty="0">
                <a:latin typeface="Times New Roman"/>
              </a:rPr>
              <a:t>If the condition is met (e.g., temperature exceeds the threshold), actuators are turned on.</a:t>
            </a:r>
          </a:p>
          <a:p>
            <a:pPr marL="285750" indent="-285750">
              <a:buChar char="•"/>
            </a:pPr>
            <a:endParaRPr lang="en-US" dirty="0">
              <a:latin typeface="Times New Roman"/>
            </a:endParaRPr>
          </a:p>
          <a:p>
            <a:pPr marL="285750" indent="-285750">
              <a:buChar char="•"/>
            </a:pPr>
            <a:r>
              <a:rPr lang="en-US" dirty="0">
                <a:latin typeface="Times New Roman"/>
              </a:rPr>
              <a:t>The system continues monitoring and makes real-time adjustments.</a:t>
            </a:r>
          </a:p>
          <a:p>
            <a:pPr algn="l"/>
            <a:endParaRPr lang="en-US" dirty="0">
              <a:latin typeface="Times New Roman"/>
            </a:endParaRPr>
          </a:p>
        </p:txBody>
      </p:sp>
      <p:cxnSp>
        <p:nvCxnSpPr>
          <p:cNvPr id="3" name="Google Shape;351;p37">
            <a:extLst>
              <a:ext uri="{FF2B5EF4-FFF2-40B4-BE49-F238E27FC236}">
                <a16:creationId xmlns:a16="http://schemas.microsoft.com/office/drawing/2014/main" id="{2935C7D0-D147-54C6-1174-814211AD499E}"/>
              </a:ext>
            </a:extLst>
          </p:cNvPr>
          <p:cNvCxnSpPr/>
          <p:nvPr/>
        </p:nvCxnSpPr>
        <p:spPr>
          <a:xfrm>
            <a:off x="325200" y="717932"/>
            <a:ext cx="8493600" cy="0"/>
          </a:xfrm>
          <a:prstGeom prst="straightConnector1">
            <a:avLst/>
          </a:prstGeom>
          <a:noFill/>
          <a:ln w="28575" cap="flat" cmpd="sng">
            <a:solidFill>
              <a:schemeClr val="lt2"/>
            </a:solidFill>
            <a:prstDash val="solid"/>
            <a:round/>
            <a:headEnd type="none" w="med" len="med"/>
            <a:tailEnd type="none" w="med" len="med"/>
          </a:ln>
        </p:spPr>
      </p:cxnSp>
      <p:sp>
        <p:nvSpPr>
          <p:cNvPr id="24" name="Google Shape;340;p37">
            <a:hlinkClick r:id="" action="ppaction://noaction"/>
            <a:extLst>
              <a:ext uri="{FF2B5EF4-FFF2-40B4-BE49-F238E27FC236}">
                <a16:creationId xmlns:a16="http://schemas.microsoft.com/office/drawing/2014/main" id="{218E505A-50F5-4FD6-501A-C4F51F21D1B1}"/>
              </a:ext>
            </a:extLst>
          </p:cNvPr>
          <p:cNvSpPr/>
          <p:nvPr/>
        </p:nvSpPr>
        <p:spPr>
          <a:xfrm>
            <a:off x="1270000" y="325783"/>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26" name="Google Shape;341;p37">
            <a:hlinkClick r:id="" action="ppaction://noaction"/>
            <a:extLst>
              <a:ext uri="{FF2B5EF4-FFF2-40B4-BE49-F238E27FC236}">
                <a16:creationId xmlns:a16="http://schemas.microsoft.com/office/drawing/2014/main" id="{6E8E962C-9EE5-3A13-F6D9-104936A96D43}"/>
              </a:ext>
            </a:extLst>
          </p:cNvPr>
          <p:cNvSpPr/>
          <p:nvPr/>
        </p:nvSpPr>
        <p:spPr>
          <a:xfrm>
            <a:off x="3529013" y="325783"/>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30" name="Google Shape;343;p37">
            <a:hlinkClick r:id="" action="ppaction://noaction"/>
            <a:extLst>
              <a:ext uri="{FF2B5EF4-FFF2-40B4-BE49-F238E27FC236}">
                <a16:creationId xmlns:a16="http://schemas.microsoft.com/office/drawing/2014/main" id="{5AAEB693-E7E4-C7AA-2F45-1DF9F0939EFA}"/>
              </a:ext>
            </a:extLst>
          </p:cNvPr>
          <p:cNvSpPr/>
          <p:nvPr/>
        </p:nvSpPr>
        <p:spPr>
          <a:xfrm>
            <a:off x="4659313" y="325783"/>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32" name="Google Shape;345;p37">
            <a:hlinkClick r:id="" action="ppaction://noaction"/>
            <a:extLst>
              <a:ext uri="{FF2B5EF4-FFF2-40B4-BE49-F238E27FC236}">
                <a16:creationId xmlns:a16="http://schemas.microsoft.com/office/drawing/2014/main" id="{F7DE456D-DFD8-9286-D22C-90920207CD13}"/>
              </a:ext>
            </a:extLst>
          </p:cNvPr>
          <p:cNvSpPr/>
          <p:nvPr/>
        </p:nvSpPr>
        <p:spPr>
          <a:xfrm>
            <a:off x="5789613" y="325783"/>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34" name="Google Shape;346;p37">
            <a:hlinkClick r:id="" action="ppaction://noaction"/>
            <a:extLst>
              <a:ext uri="{FF2B5EF4-FFF2-40B4-BE49-F238E27FC236}">
                <a16:creationId xmlns:a16="http://schemas.microsoft.com/office/drawing/2014/main" id="{406EB89F-F62C-28F5-B66F-FA8046FD2380}"/>
              </a:ext>
            </a:extLst>
          </p:cNvPr>
          <p:cNvSpPr/>
          <p:nvPr/>
        </p:nvSpPr>
        <p:spPr>
          <a:xfrm>
            <a:off x="6918325" y="325783"/>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39" name="Google Shape;347;p37">
            <a:extLst>
              <a:ext uri="{FF2B5EF4-FFF2-40B4-BE49-F238E27FC236}">
                <a16:creationId xmlns:a16="http://schemas.microsoft.com/office/drawing/2014/main" id="{F9359D26-5F60-0636-1BFC-07E121802A49}"/>
              </a:ext>
            </a:extLst>
          </p:cNvPr>
          <p:cNvGrpSpPr/>
          <p:nvPr/>
        </p:nvGrpSpPr>
        <p:grpSpPr>
          <a:xfrm>
            <a:off x="494850" y="447775"/>
            <a:ext cx="591732" cy="139500"/>
            <a:chOff x="494850" y="447775"/>
            <a:chExt cx="591732" cy="139500"/>
          </a:xfrm>
        </p:grpSpPr>
        <p:sp>
          <p:nvSpPr>
            <p:cNvPr id="36" name="Google Shape;348;p37">
              <a:extLst>
                <a:ext uri="{FF2B5EF4-FFF2-40B4-BE49-F238E27FC236}">
                  <a16:creationId xmlns:a16="http://schemas.microsoft.com/office/drawing/2014/main" id="{70E32113-0810-EBCC-394F-E6CA7FDEB5FB}"/>
                </a:ext>
              </a:extLst>
            </p:cNvPr>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9;p37">
              <a:extLst>
                <a:ext uri="{FF2B5EF4-FFF2-40B4-BE49-F238E27FC236}">
                  <a16:creationId xmlns:a16="http://schemas.microsoft.com/office/drawing/2014/main" id="{B38FFA5A-3E2A-E15A-2296-CB473016EEEB}"/>
                </a:ext>
              </a:extLst>
            </p:cNvPr>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0;p37">
              <a:extLst>
                <a:ext uri="{FF2B5EF4-FFF2-40B4-BE49-F238E27FC236}">
                  <a16:creationId xmlns:a16="http://schemas.microsoft.com/office/drawing/2014/main" id="{C76C94F1-848F-6768-6888-3A5CE87DF26B}"/>
                </a:ext>
              </a:extLst>
            </p:cNvPr>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9BA4E16-0BC7-5E9F-5B90-BDB936131CD7}"/>
              </a:ext>
            </a:extLst>
          </p:cNvPr>
          <p:cNvSpPr txBox="1"/>
          <p:nvPr/>
        </p:nvSpPr>
        <p:spPr>
          <a:xfrm>
            <a:off x="7029449" y="3371850"/>
            <a:ext cx="5695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YES</a:t>
            </a:r>
          </a:p>
        </p:txBody>
      </p:sp>
      <p:sp>
        <p:nvSpPr>
          <p:cNvPr id="4" name="TextBox 3">
            <a:extLst>
              <a:ext uri="{FF2B5EF4-FFF2-40B4-BE49-F238E27FC236}">
                <a16:creationId xmlns:a16="http://schemas.microsoft.com/office/drawing/2014/main" id="{71084551-750E-3332-EB81-FA734ACA8018}"/>
              </a:ext>
            </a:extLst>
          </p:cNvPr>
          <p:cNvSpPr txBox="1"/>
          <p:nvPr/>
        </p:nvSpPr>
        <p:spPr>
          <a:xfrm>
            <a:off x="5909309" y="4248150"/>
            <a:ext cx="5695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YES</a:t>
            </a:r>
          </a:p>
        </p:txBody>
      </p:sp>
      <p:sp>
        <p:nvSpPr>
          <p:cNvPr id="5" name="TextBox 4">
            <a:extLst>
              <a:ext uri="{FF2B5EF4-FFF2-40B4-BE49-F238E27FC236}">
                <a16:creationId xmlns:a16="http://schemas.microsoft.com/office/drawing/2014/main" id="{EB394EE3-F498-265C-C08F-A914639002F5}"/>
              </a:ext>
            </a:extLst>
          </p:cNvPr>
          <p:cNvSpPr txBox="1"/>
          <p:nvPr/>
        </p:nvSpPr>
        <p:spPr>
          <a:xfrm>
            <a:off x="5787389" y="2487930"/>
            <a:ext cx="5695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a:t>
            </a:r>
          </a:p>
        </p:txBody>
      </p:sp>
      <p:sp>
        <p:nvSpPr>
          <p:cNvPr id="6" name="TextBox 5">
            <a:extLst>
              <a:ext uri="{FF2B5EF4-FFF2-40B4-BE49-F238E27FC236}">
                <a16:creationId xmlns:a16="http://schemas.microsoft.com/office/drawing/2014/main" id="{348533CF-B036-81A6-F65D-10670AF85003}"/>
              </a:ext>
            </a:extLst>
          </p:cNvPr>
          <p:cNvSpPr txBox="1"/>
          <p:nvPr/>
        </p:nvSpPr>
        <p:spPr>
          <a:xfrm>
            <a:off x="4781549" y="3676650"/>
            <a:ext cx="5695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9" name="Google Shape;342;p37">
            <a:hlinkClick r:id="" action="ppaction://noaction"/>
            <a:extLst>
              <a:ext uri="{FF2B5EF4-FFF2-40B4-BE49-F238E27FC236}">
                <a16:creationId xmlns:a16="http://schemas.microsoft.com/office/drawing/2014/main" id="{68A0B815-FCFB-CC0A-8C2A-26510B4EA333}"/>
              </a:ext>
            </a:extLst>
          </p:cNvPr>
          <p:cNvSpPr/>
          <p:nvPr/>
        </p:nvSpPr>
        <p:spPr>
          <a:xfrm>
            <a:off x="2400300" y="309217"/>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cxnSp>
        <p:nvCxnSpPr>
          <p:cNvPr id="351" name="Google Shape;351;p37"/>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2" name="Google Shape;279;p35">
            <a:extLst>
              <a:ext uri="{FF2B5EF4-FFF2-40B4-BE49-F238E27FC236}">
                <a16:creationId xmlns:a16="http://schemas.microsoft.com/office/drawing/2014/main" id="{FC39FD14-CC04-43E5-6FAC-F4462AC36939}"/>
              </a:ext>
            </a:extLst>
          </p:cNvPr>
          <p:cNvSpPr txBox="1">
            <a:spLocks noGrp="1"/>
          </p:cNvSpPr>
          <p:nvPr>
            <p:ph type="ctrTitle"/>
          </p:nvPr>
        </p:nvSpPr>
        <p:spPr>
          <a:xfrm>
            <a:off x="740748" y="971550"/>
            <a:ext cx="7717500" cy="591300"/>
          </a:xfrm>
          <a:prstGeom prst="rect">
            <a:avLst/>
          </a:prstGeom>
        </p:spPr>
        <p:txBody>
          <a:bodyPr spcFirstLastPara="1" wrap="square" lIns="91425" tIns="91425" rIns="91425" bIns="91425" anchor="t" anchorCtr="0">
            <a:noAutofit/>
          </a:bodyPr>
          <a:lstStyle/>
          <a:p>
            <a:r>
              <a:rPr lang="en" dirty="0">
                <a:solidFill>
                  <a:schemeClr val="accent3"/>
                </a:solidFill>
              </a:rPr>
              <a:t>#</a:t>
            </a:r>
            <a:r>
              <a:rPr lang="en" dirty="0">
                <a:solidFill>
                  <a:srgbClr val="313131"/>
                </a:solidFill>
              </a:rPr>
              <a:t>Code Implementation</a:t>
            </a:r>
            <a:endParaRPr lang="en" dirty="0">
              <a:solidFill>
                <a:schemeClr val="accent3"/>
              </a:solidFill>
            </a:endParaRPr>
          </a:p>
        </p:txBody>
      </p:sp>
      <p:sp>
        <p:nvSpPr>
          <p:cNvPr id="2" name="TextBox 1">
            <a:extLst>
              <a:ext uri="{FF2B5EF4-FFF2-40B4-BE49-F238E27FC236}">
                <a16:creationId xmlns:a16="http://schemas.microsoft.com/office/drawing/2014/main" id="{A7567DA7-F57B-11DC-397C-3D3438AFF490}"/>
              </a:ext>
            </a:extLst>
          </p:cNvPr>
          <p:cNvSpPr txBox="1"/>
          <p:nvPr/>
        </p:nvSpPr>
        <p:spPr>
          <a:xfrm>
            <a:off x="794741" y="1852505"/>
            <a:ext cx="773083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first part of the code defines the pins for sensors and actuators:</a:t>
            </a:r>
          </a:p>
          <a:p>
            <a:endParaRPr lang="en-US" sz="1100" dirty="0"/>
          </a:p>
          <a:p>
            <a:r>
              <a:rPr lang="en-US" sz="1100" b="1" dirty="0"/>
              <a:t>#define TEMP_SENSOR_PIN A0</a:t>
            </a:r>
            <a:r>
              <a:rPr lang="en-US" sz="1100" dirty="0"/>
              <a:t>     // Temperature sensor connected to analog pin A0</a:t>
            </a:r>
          </a:p>
          <a:p>
            <a:r>
              <a:rPr lang="en-US" sz="1100" b="1" dirty="0"/>
              <a:t>#define HUMIDITY_SENSOR_PIN A1</a:t>
            </a:r>
            <a:r>
              <a:rPr lang="en-US" sz="1100" dirty="0"/>
              <a:t> // Humidity sensor connected to analog pin A1</a:t>
            </a:r>
          </a:p>
          <a:p>
            <a:r>
              <a:rPr lang="en-US" sz="1100" b="1" dirty="0"/>
              <a:t>#define MOISTURE_SENSOR_PIN A2</a:t>
            </a:r>
            <a:r>
              <a:rPr lang="en-US" sz="1100" dirty="0"/>
              <a:t> // Soil moisture sensor connected to analog pin A2</a:t>
            </a:r>
          </a:p>
          <a:p>
            <a:endParaRPr lang="en-US" sz="1100" dirty="0"/>
          </a:p>
          <a:p>
            <a:r>
              <a:rPr lang="en-US" sz="1100" b="1" dirty="0"/>
              <a:t>#define FAN_PIN 9              </a:t>
            </a:r>
            <a:r>
              <a:rPr lang="en-US" sz="1100" dirty="0"/>
              <a:t>// Fan connected to digital pin 9</a:t>
            </a:r>
          </a:p>
          <a:p>
            <a:r>
              <a:rPr lang="en-US" sz="1100" b="1" dirty="0"/>
              <a:t>#define LIGHT_PIN 10          </a:t>
            </a:r>
            <a:r>
              <a:rPr lang="en-US" sz="1100" dirty="0"/>
              <a:t> // Light connected to digital pin 10</a:t>
            </a:r>
          </a:p>
          <a:p>
            <a:r>
              <a:rPr lang="en-US" sz="1100" b="1" dirty="0"/>
              <a:t>#define PUMP_PIN 11  </a:t>
            </a:r>
            <a:r>
              <a:rPr lang="en-US" sz="1100" dirty="0"/>
              <a:t>          // Irrigation pump connected to digital pin 11</a:t>
            </a:r>
          </a:p>
          <a:p>
            <a:endParaRPr lang="en-US" sz="1100" dirty="0"/>
          </a:p>
          <a:p>
            <a:pPr marL="285750" indent="-285750">
              <a:buChar char="•"/>
            </a:pPr>
            <a:r>
              <a:rPr lang="en-US" sz="1100" b="1" dirty="0"/>
              <a:t>TEMP_SENSOR_PIN</a:t>
            </a:r>
            <a:r>
              <a:rPr lang="en-US" sz="1100" dirty="0"/>
              <a:t>, </a:t>
            </a:r>
            <a:r>
              <a:rPr lang="en-US" sz="1100" b="1" dirty="0"/>
              <a:t>HUMIDITY_SENSOR_PIN</a:t>
            </a:r>
            <a:r>
              <a:rPr lang="en-US" sz="1100" dirty="0"/>
              <a:t>, and </a:t>
            </a:r>
            <a:r>
              <a:rPr lang="en-US" sz="1100" b="1" dirty="0"/>
              <a:t>MOISTURE_SENSOR_PIN</a:t>
            </a:r>
            <a:r>
              <a:rPr lang="en-US" sz="1100" dirty="0"/>
              <a:t> represent the analog pins where the temperature, humidity, and soil moisture sensors are connected. These sensors provide analog signals that we will read and process.</a:t>
            </a:r>
          </a:p>
          <a:p>
            <a:pPr marL="285750" indent="-285750">
              <a:buChar char="•"/>
            </a:pPr>
            <a:r>
              <a:rPr lang="en-US" sz="1100" b="1" dirty="0"/>
              <a:t>FAN_PIN</a:t>
            </a:r>
            <a:r>
              <a:rPr lang="en-US" sz="1100" dirty="0"/>
              <a:t>, </a:t>
            </a:r>
            <a:r>
              <a:rPr lang="en-US" sz="1100" b="1" dirty="0"/>
              <a:t>LIGHT_PIN</a:t>
            </a:r>
            <a:r>
              <a:rPr lang="en-US" sz="1100" dirty="0"/>
              <a:t>, and </a:t>
            </a:r>
            <a:r>
              <a:rPr lang="en-US" sz="1100" b="1" dirty="0"/>
              <a:t>PUMP_PIN</a:t>
            </a:r>
            <a:r>
              <a:rPr lang="en-US" sz="1100" dirty="0"/>
              <a:t> represent the digital pins connected to the fan, light, and pump, respectively. These actuators are controlled by turning the respective pins </a:t>
            </a:r>
            <a:r>
              <a:rPr lang="en-US" sz="1100" b="1" dirty="0"/>
              <a:t>HIGH</a:t>
            </a:r>
            <a:r>
              <a:rPr lang="en-US" sz="1100" dirty="0"/>
              <a:t> or </a:t>
            </a:r>
            <a:r>
              <a:rPr lang="en-US" sz="1100" b="1" dirty="0"/>
              <a:t>LOW</a:t>
            </a:r>
            <a:r>
              <a:rPr lang="en-US" sz="1100" dirty="0"/>
              <a:t> (on or off).</a:t>
            </a:r>
          </a:p>
          <a:p>
            <a:endParaRPr lang="en-US" sz="1100" dirty="0"/>
          </a:p>
        </p:txBody>
      </p:sp>
      <p:sp>
        <p:nvSpPr>
          <p:cNvPr id="4" name="TextBox 3">
            <a:extLst>
              <a:ext uri="{FF2B5EF4-FFF2-40B4-BE49-F238E27FC236}">
                <a16:creationId xmlns:a16="http://schemas.microsoft.com/office/drawing/2014/main" id="{DB685299-A6A1-6D94-7320-0392A0E23885}"/>
              </a:ext>
            </a:extLst>
          </p:cNvPr>
          <p:cNvSpPr txBox="1"/>
          <p:nvPr/>
        </p:nvSpPr>
        <p:spPr>
          <a:xfrm>
            <a:off x="836920" y="1557221"/>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1. Defining Pins:</a:t>
            </a:r>
          </a:p>
        </p:txBody>
      </p:sp>
      <p:sp>
        <p:nvSpPr>
          <p:cNvPr id="5" name="Google Shape;340;p37">
            <a:hlinkClick r:id="" action="ppaction://noaction"/>
            <a:extLst>
              <a:ext uri="{FF2B5EF4-FFF2-40B4-BE49-F238E27FC236}">
                <a16:creationId xmlns:a16="http://schemas.microsoft.com/office/drawing/2014/main" id="{0E6D9A00-B751-A043-DF50-235497097712}"/>
              </a:ext>
            </a:extLst>
          </p:cNvPr>
          <p:cNvSpPr/>
          <p:nvPr/>
        </p:nvSpPr>
        <p:spPr>
          <a:xfrm>
            <a:off x="1270000" y="309217"/>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7" name="Google Shape;341;p37">
            <a:hlinkClick r:id="" action="ppaction://noaction"/>
            <a:extLst>
              <a:ext uri="{FF2B5EF4-FFF2-40B4-BE49-F238E27FC236}">
                <a16:creationId xmlns:a16="http://schemas.microsoft.com/office/drawing/2014/main" id="{3F5E8610-83DF-7DFA-8933-81D4F3E824EE}"/>
              </a:ext>
            </a:extLst>
          </p:cNvPr>
          <p:cNvSpPr/>
          <p:nvPr/>
        </p:nvSpPr>
        <p:spPr>
          <a:xfrm>
            <a:off x="3529013" y="309217"/>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11" name="Google Shape;343;p37">
            <a:hlinkClick r:id="" action="ppaction://noaction"/>
            <a:extLst>
              <a:ext uri="{FF2B5EF4-FFF2-40B4-BE49-F238E27FC236}">
                <a16:creationId xmlns:a16="http://schemas.microsoft.com/office/drawing/2014/main" id="{E093A20B-3244-33F1-DC81-0E0401AF23CB}"/>
              </a:ext>
            </a:extLst>
          </p:cNvPr>
          <p:cNvSpPr/>
          <p:nvPr/>
        </p:nvSpPr>
        <p:spPr>
          <a:xfrm>
            <a:off x="4659313" y="309217"/>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14" name="Google Shape;345;p37">
            <a:hlinkClick r:id="" action="ppaction://noaction"/>
            <a:extLst>
              <a:ext uri="{FF2B5EF4-FFF2-40B4-BE49-F238E27FC236}">
                <a16:creationId xmlns:a16="http://schemas.microsoft.com/office/drawing/2014/main" id="{51002A57-5901-C19E-87E6-658F33C1BF6D}"/>
              </a:ext>
            </a:extLst>
          </p:cNvPr>
          <p:cNvSpPr/>
          <p:nvPr/>
        </p:nvSpPr>
        <p:spPr>
          <a:xfrm>
            <a:off x="5789613" y="309217"/>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6" name="Google Shape;346;p37">
            <a:hlinkClick r:id="" action="ppaction://noaction"/>
            <a:extLst>
              <a:ext uri="{FF2B5EF4-FFF2-40B4-BE49-F238E27FC236}">
                <a16:creationId xmlns:a16="http://schemas.microsoft.com/office/drawing/2014/main" id="{348CE043-FD09-35A7-79D7-1558E8276235}"/>
              </a:ext>
            </a:extLst>
          </p:cNvPr>
          <p:cNvSpPr/>
          <p:nvPr/>
        </p:nvSpPr>
        <p:spPr>
          <a:xfrm>
            <a:off x="6918325" y="309217"/>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21" name="Google Shape;347;p37">
            <a:extLst>
              <a:ext uri="{FF2B5EF4-FFF2-40B4-BE49-F238E27FC236}">
                <a16:creationId xmlns:a16="http://schemas.microsoft.com/office/drawing/2014/main" id="{DD05A662-312F-1481-0772-BE0F22597B73}"/>
              </a:ext>
            </a:extLst>
          </p:cNvPr>
          <p:cNvGrpSpPr/>
          <p:nvPr/>
        </p:nvGrpSpPr>
        <p:grpSpPr>
          <a:xfrm>
            <a:off x="494850" y="447775"/>
            <a:ext cx="591732" cy="139500"/>
            <a:chOff x="494850" y="447775"/>
            <a:chExt cx="591732" cy="139500"/>
          </a:xfrm>
        </p:grpSpPr>
        <p:sp>
          <p:nvSpPr>
            <p:cNvPr id="18" name="Google Shape;348;p37">
              <a:extLst>
                <a:ext uri="{FF2B5EF4-FFF2-40B4-BE49-F238E27FC236}">
                  <a16:creationId xmlns:a16="http://schemas.microsoft.com/office/drawing/2014/main" id="{A12F0011-4B61-A7C7-FDED-1841BBECF023}"/>
                </a:ext>
              </a:extLst>
            </p:cNvPr>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9;p37">
              <a:extLst>
                <a:ext uri="{FF2B5EF4-FFF2-40B4-BE49-F238E27FC236}">
                  <a16:creationId xmlns:a16="http://schemas.microsoft.com/office/drawing/2014/main" id="{25955756-7AEE-74AE-DEBA-7AB84D19C4A0}"/>
                </a:ext>
              </a:extLst>
            </p:cNvPr>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0;p37">
              <a:extLst>
                <a:ext uri="{FF2B5EF4-FFF2-40B4-BE49-F238E27FC236}">
                  <a16:creationId xmlns:a16="http://schemas.microsoft.com/office/drawing/2014/main" id="{99C75CF4-11F9-0061-1526-F1F22906C23E}"/>
                </a:ext>
              </a:extLst>
            </p:cNvPr>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978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9" name="Google Shape;342;p37">
            <a:hlinkClick r:id="" action="ppaction://noaction"/>
            <a:extLst>
              <a:ext uri="{FF2B5EF4-FFF2-40B4-BE49-F238E27FC236}">
                <a16:creationId xmlns:a16="http://schemas.microsoft.com/office/drawing/2014/main" id="{D02292E9-FB2A-A54C-AB82-8185F5648266}"/>
              </a:ext>
            </a:extLst>
          </p:cNvPr>
          <p:cNvSpPr/>
          <p:nvPr/>
        </p:nvSpPr>
        <p:spPr>
          <a:xfrm>
            <a:off x="2398713" y="317500"/>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cxnSp>
        <p:nvCxnSpPr>
          <p:cNvPr id="351" name="Google Shape;351;p37"/>
          <p:cNvCxnSpPr/>
          <p:nvPr/>
        </p:nvCxnSpPr>
        <p:spPr>
          <a:xfrm>
            <a:off x="325200" y="717933"/>
            <a:ext cx="8493600" cy="0"/>
          </a:xfrm>
          <a:prstGeom prst="straightConnector1">
            <a:avLst/>
          </a:prstGeom>
          <a:noFill/>
          <a:ln w="28575" cap="flat" cmpd="sng">
            <a:solidFill>
              <a:schemeClr val="lt2"/>
            </a:solidFill>
            <a:prstDash val="solid"/>
            <a:round/>
            <a:headEnd type="none" w="med" len="med"/>
            <a:tailEnd type="none" w="med" len="med"/>
          </a:ln>
        </p:spPr>
      </p:cxnSp>
      <p:sp>
        <p:nvSpPr>
          <p:cNvPr id="4" name="TextBox 3">
            <a:extLst>
              <a:ext uri="{FF2B5EF4-FFF2-40B4-BE49-F238E27FC236}">
                <a16:creationId xmlns:a16="http://schemas.microsoft.com/office/drawing/2014/main" id="{325FA7A5-AE3F-2FAF-A35D-0CBFC5895A75}"/>
              </a:ext>
            </a:extLst>
          </p:cNvPr>
          <p:cNvSpPr txBox="1"/>
          <p:nvPr/>
        </p:nvSpPr>
        <p:spPr>
          <a:xfrm>
            <a:off x="492553" y="1285489"/>
            <a:ext cx="40822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latin typeface="Times New Roman"/>
              </a:rPr>
              <a:t>The following part defines the threshold values for when the system should activate the actuators:</a:t>
            </a:r>
          </a:p>
          <a:p>
            <a:r>
              <a:rPr lang="en-US" sz="1200" b="1" dirty="0">
                <a:latin typeface="Times New Roman"/>
              </a:rPr>
              <a:t>#define TEMP_THRESHOLD 30     </a:t>
            </a:r>
          </a:p>
          <a:p>
            <a:r>
              <a:rPr lang="en-US" sz="1200" b="1" dirty="0">
                <a:latin typeface="Times New Roman"/>
              </a:rPr>
              <a:t>#define HUMIDITY_THRESHOLD 60 </a:t>
            </a:r>
          </a:p>
          <a:p>
            <a:r>
              <a:rPr lang="en-US" sz="1200" b="1" dirty="0">
                <a:latin typeface="Times New Roman"/>
              </a:rPr>
              <a:t>#define MOISTURE_THRESHOLD 300</a:t>
            </a:r>
          </a:p>
          <a:p>
            <a:endParaRPr lang="en-US" sz="1200" dirty="0">
              <a:latin typeface="Times New Roman"/>
            </a:endParaRPr>
          </a:p>
          <a:p>
            <a:pPr marL="285750" indent="-285750">
              <a:buChar char="•"/>
            </a:pPr>
            <a:r>
              <a:rPr lang="en-US" sz="1200" b="1" dirty="0">
                <a:latin typeface="Times New Roman"/>
              </a:rPr>
              <a:t>TEMP_THRESHOLD</a:t>
            </a:r>
            <a:r>
              <a:rPr lang="en-US" sz="1200" dirty="0">
                <a:latin typeface="Times New Roman"/>
              </a:rPr>
              <a:t> is the temperature value (in °C) above which the </a:t>
            </a:r>
            <a:r>
              <a:rPr lang="en-US" sz="1200" b="1" dirty="0">
                <a:latin typeface="Times New Roman"/>
              </a:rPr>
              <a:t>fan</a:t>
            </a:r>
            <a:r>
              <a:rPr lang="en-US" sz="1200" dirty="0">
                <a:latin typeface="Times New Roman"/>
              </a:rPr>
              <a:t> will turn on.</a:t>
            </a:r>
          </a:p>
          <a:p>
            <a:pPr marL="285750" indent="-285750">
              <a:buChar char="•"/>
            </a:pPr>
            <a:r>
              <a:rPr lang="en-US" sz="1200" b="1" dirty="0">
                <a:latin typeface="Times New Roman"/>
              </a:rPr>
              <a:t>HUMIDITY_THRESHOLD</a:t>
            </a:r>
            <a:r>
              <a:rPr lang="en-US" sz="1200" dirty="0">
                <a:latin typeface="Times New Roman"/>
              </a:rPr>
              <a:t> is the humidity value (in %) below which the </a:t>
            </a:r>
            <a:r>
              <a:rPr lang="en-US" sz="1200" b="1" dirty="0">
                <a:latin typeface="Times New Roman"/>
              </a:rPr>
              <a:t>light</a:t>
            </a:r>
            <a:r>
              <a:rPr lang="en-US" sz="1200" dirty="0">
                <a:latin typeface="Times New Roman"/>
              </a:rPr>
              <a:t> will turn on.</a:t>
            </a:r>
          </a:p>
          <a:p>
            <a:pPr marL="285750" indent="-285750">
              <a:buChar char="•"/>
            </a:pPr>
            <a:r>
              <a:rPr lang="en-US" sz="1200" b="1" dirty="0">
                <a:latin typeface="Times New Roman"/>
              </a:rPr>
              <a:t>MOISTURE_THRESHOLD</a:t>
            </a:r>
            <a:r>
              <a:rPr lang="en-US" sz="1200" dirty="0">
                <a:latin typeface="Times New Roman"/>
              </a:rPr>
              <a:t> is the soil moisture value below which the </a:t>
            </a:r>
            <a:r>
              <a:rPr lang="en-US" sz="1200" b="1" dirty="0">
                <a:latin typeface="Times New Roman"/>
              </a:rPr>
              <a:t>irrigation pump</a:t>
            </a:r>
            <a:r>
              <a:rPr lang="en-US" sz="1200" dirty="0">
                <a:latin typeface="Times New Roman"/>
              </a:rPr>
              <a:t> will activate. This value is read as an analog value (0-1023) from the soil moisture sensor.</a:t>
            </a:r>
          </a:p>
          <a:p>
            <a:endParaRPr lang="en-US" sz="1200" dirty="0">
              <a:latin typeface="Times New Roman"/>
            </a:endParaRPr>
          </a:p>
        </p:txBody>
      </p:sp>
      <p:sp>
        <p:nvSpPr>
          <p:cNvPr id="6" name="TextBox 5">
            <a:extLst>
              <a:ext uri="{FF2B5EF4-FFF2-40B4-BE49-F238E27FC236}">
                <a16:creationId xmlns:a16="http://schemas.microsoft.com/office/drawing/2014/main" id="{08AB77A1-FE68-29AF-7D42-83944F6F1CC5}"/>
              </a:ext>
            </a:extLst>
          </p:cNvPr>
          <p:cNvSpPr txBox="1"/>
          <p:nvPr/>
        </p:nvSpPr>
        <p:spPr>
          <a:xfrm>
            <a:off x="4846269" y="1284598"/>
            <a:ext cx="3806597" cy="41014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The setup() function initializes the serial communication and sets up the pins:</a:t>
            </a:r>
          </a:p>
          <a:p>
            <a:r>
              <a:rPr lang="en-US" sz="1200" b="1" dirty="0">
                <a:latin typeface="Times New Roman"/>
              </a:rPr>
              <a:t>void setup() {</a:t>
            </a:r>
          </a:p>
          <a:p>
            <a:r>
              <a:rPr lang="en-US" sz="1200" b="1" dirty="0">
                <a:latin typeface="Times New Roman"/>
              </a:rPr>
              <a:t>  </a:t>
            </a:r>
            <a:r>
              <a:rPr lang="en-US" sz="1200" b="1" dirty="0" err="1">
                <a:latin typeface="Times New Roman"/>
              </a:rPr>
              <a:t>Serial.begin</a:t>
            </a:r>
            <a:r>
              <a:rPr lang="en-US" sz="1200" b="1" dirty="0">
                <a:latin typeface="Times New Roman"/>
              </a:rPr>
              <a:t>(9600);   </a:t>
            </a:r>
            <a:r>
              <a:rPr lang="en-US" sz="1200" b="1" dirty="0" err="1">
                <a:latin typeface="Times New Roman"/>
              </a:rPr>
              <a:t>pinMode</a:t>
            </a:r>
            <a:r>
              <a:rPr lang="en-US" sz="1200" b="1" dirty="0">
                <a:latin typeface="Times New Roman"/>
              </a:rPr>
              <a:t>(FAN_PIN, OUTPUT);  </a:t>
            </a:r>
            <a:r>
              <a:rPr lang="en-US" sz="1200" b="1" dirty="0" err="1">
                <a:latin typeface="Times New Roman"/>
              </a:rPr>
              <a:t>pinMode</a:t>
            </a:r>
            <a:r>
              <a:rPr lang="en-US" sz="1200" b="1" dirty="0">
                <a:latin typeface="Times New Roman"/>
              </a:rPr>
              <a:t>(LIGHT_PIN, OUTPUT);   </a:t>
            </a:r>
            <a:r>
              <a:rPr lang="en-US" sz="1200" b="1" dirty="0" err="1">
                <a:latin typeface="Times New Roman"/>
              </a:rPr>
              <a:t>pinMode</a:t>
            </a:r>
            <a:r>
              <a:rPr lang="en-US" sz="1200" b="1" dirty="0">
                <a:latin typeface="Times New Roman"/>
              </a:rPr>
              <a:t>(PUMP_PIN, OUTPUT);</a:t>
            </a:r>
          </a:p>
          <a:p>
            <a:r>
              <a:rPr lang="en-US" sz="1200" b="1" dirty="0">
                <a:latin typeface="Times New Roman"/>
              </a:rPr>
              <a:t>}</a:t>
            </a:r>
          </a:p>
          <a:p>
            <a:endParaRPr lang="en-US" sz="1200" dirty="0">
              <a:latin typeface="Times New Roman"/>
            </a:endParaRPr>
          </a:p>
          <a:p>
            <a:pPr marL="285750" indent="-285750">
              <a:buChar char="•"/>
            </a:pPr>
            <a:r>
              <a:rPr lang="en-US" sz="1200" b="1" dirty="0" err="1">
                <a:latin typeface="Times New Roman"/>
              </a:rPr>
              <a:t>Serial.begin</a:t>
            </a:r>
            <a:r>
              <a:rPr lang="en-US" sz="1200" b="1" dirty="0">
                <a:latin typeface="Times New Roman"/>
              </a:rPr>
              <a:t>(9600)</a:t>
            </a:r>
            <a:r>
              <a:rPr lang="en-US" sz="1200" dirty="0">
                <a:latin typeface="Times New Roman"/>
              </a:rPr>
              <a:t> Initialize serial communication for monitoring at a baud rate of 9600, allowing data to be sent to the Serial Monitor for debugging or viewing sensor values.</a:t>
            </a:r>
          </a:p>
          <a:p>
            <a:pPr marL="285750" indent="-285750">
              <a:buChar char="•"/>
            </a:pPr>
            <a:r>
              <a:rPr lang="en-US" sz="1200" b="1" dirty="0" err="1">
                <a:latin typeface="Times New Roman"/>
              </a:rPr>
              <a:t>pinMode</a:t>
            </a:r>
            <a:r>
              <a:rPr lang="en-US" sz="1200" b="1" dirty="0">
                <a:latin typeface="Times New Roman"/>
              </a:rPr>
              <a:t>(FAN_PIN, OUTPUT)</a:t>
            </a:r>
            <a:r>
              <a:rPr lang="en-US" sz="1200" dirty="0">
                <a:latin typeface="Times New Roman"/>
              </a:rPr>
              <a:t>, </a:t>
            </a:r>
            <a:r>
              <a:rPr lang="en-US" sz="1200" b="1" dirty="0" err="1">
                <a:latin typeface="Times New Roman"/>
              </a:rPr>
              <a:t>pinMode</a:t>
            </a:r>
            <a:r>
              <a:rPr lang="en-US" sz="1200" b="1" dirty="0">
                <a:latin typeface="Times New Roman"/>
              </a:rPr>
              <a:t>(LIGHT_PIN, OUTPUT)</a:t>
            </a:r>
            <a:r>
              <a:rPr lang="en-US" sz="1200" dirty="0">
                <a:latin typeface="Times New Roman"/>
              </a:rPr>
              <a:t>, and </a:t>
            </a:r>
            <a:r>
              <a:rPr lang="en-US" sz="1200" b="1" dirty="0" err="1">
                <a:latin typeface="Times New Roman"/>
              </a:rPr>
              <a:t>pinMode</a:t>
            </a:r>
            <a:r>
              <a:rPr lang="en-US" sz="1200" b="1" dirty="0">
                <a:latin typeface="Times New Roman"/>
              </a:rPr>
              <a:t>(PUMP_PIN, OUTPUT)</a:t>
            </a:r>
            <a:r>
              <a:rPr lang="en-US" sz="1200" dirty="0">
                <a:latin typeface="Times New Roman"/>
              </a:rPr>
              <a:t> set the pins controlling the actuators to be </a:t>
            </a:r>
            <a:r>
              <a:rPr lang="en-US" sz="1200" b="1" dirty="0">
                <a:latin typeface="Times New Roman"/>
              </a:rPr>
              <a:t>OUTPUT</a:t>
            </a:r>
            <a:r>
              <a:rPr lang="en-US" sz="1200" dirty="0">
                <a:latin typeface="Times New Roman"/>
              </a:rPr>
              <a:t>, meaning they can send signals to turn the fan, light, and pump on or off.</a:t>
            </a:r>
          </a:p>
          <a:p>
            <a:endParaRPr lang="en-US" sz="1200" dirty="0">
              <a:latin typeface="Times New Roman"/>
            </a:endParaRPr>
          </a:p>
          <a:p>
            <a:endParaRPr lang="en-US" sz="1200" dirty="0">
              <a:latin typeface="Times New Roman"/>
            </a:endParaRPr>
          </a:p>
          <a:p>
            <a:endParaRPr lang="en-US" sz="1200" dirty="0">
              <a:latin typeface="Times New Roman"/>
            </a:endParaRPr>
          </a:p>
        </p:txBody>
      </p:sp>
      <p:sp>
        <p:nvSpPr>
          <p:cNvPr id="11" name="TextBox 10">
            <a:extLst>
              <a:ext uri="{FF2B5EF4-FFF2-40B4-BE49-F238E27FC236}">
                <a16:creationId xmlns:a16="http://schemas.microsoft.com/office/drawing/2014/main" id="{B11DE80E-A735-8477-B09D-6F14B68E7643}"/>
              </a:ext>
            </a:extLst>
          </p:cNvPr>
          <p:cNvSpPr txBox="1"/>
          <p:nvPr/>
        </p:nvSpPr>
        <p:spPr>
          <a:xfrm>
            <a:off x="497593" y="976792"/>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2. Defining Thresholds:</a:t>
            </a:r>
          </a:p>
        </p:txBody>
      </p:sp>
      <p:sp>
        <p:nvSpPr>
          <p:cNvPr id="13" name="TextBox 12">
            <a:extLst>
              <a:ext uri="{FF2B5EF4-FFF2-40B4-BE49-F238E27FC236}">
                <a16:creationId xmlns:a16="http://schemas.microsoft.com/office/drawing/2014/main" id="{269B70DF-59F7-AB79-6BDD-7ED45EC1B734}"/>
              </a:ext>
            </a:extLst>
          </p:cNvPr>
          <p:cNvSpPr txBox="1"/>
          <p:nvPr/>
        </p:nvSpPr>
        <p:spPr>
          <a:xfrm>
            <a:off x="5016014" y="896424"/>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3. Setup Function:</a:t>
            </a:r>
          </a:p>
        </p:txBody>
      </p:sp>
      <p:sp>
        <p:nvSpPr>
          <p:cNvPr id="3" name="Google Shape;340;p37">
            <a:hlinkClick r:id="" action="ppaction://noaction"/>
            <a:extLst>
              <a:ext uri="{FF2B5EF4-FFF2-40B4-BE49-F238E27FC236}">
                <a16:creationId xmlns:a16="http://schemas.microsoft.com/office/drawing/2014/main" id="{7FA40526-F63D-E2EB-B0E4-D7F81787B06E}"/>
              </a:ext>
            </a:extLst>
          </p:cNvPr>
          <p:cNvSpPr/>
          <p:nvPr/>
        </p:nvSpPr>
        <p:spPr>
          <a:xfrm>
            <a:off x="1270000"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7" name="Google Shape;341;p37">
            <a:hlinkClick r:id="" action="ppaction://noaction"/>
            <a:extLst>
              <a:ext uri="{FF2B5EF4-FFF2-40B4-BE49-F238E27FC236}">
                <a16:creationId xmlns:a16="http://schemas.microsoft.com/office/drawing/2014/main" id="{9553C143-ADE5-84E5-B342-ADD7BF835A79}"/>
              </a:ext>
            </a:extLst>
          </p:cNvPr>
          <p:cNvSpPr/>
          <p:nvPr/>
        </p:nvSpPr>
        <p:spPr>
          <a:xfrm>
            <a:off x="3527425"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12" name="Google Shape;343;p37">
            <a:hlinkClick r:id="" action="ppaction://noaction"/>
            <a:extLst>
              <a:ext uri="{FF2B5EF4-FFF2-40B4-BE49-F238E27FC236}">
                <a16:creationId xmlns:a16="http://schemas.microsoft.com/office/drawing/2014/main" id="{A73DE361-ABCF-3FF1-C284-D5CED2AF1702}"/>
              </a:ext>
            </a:extLst>
          </p:cNvPr>
          <p:cNvSpPr/>
          <p:nvPr/>
        </p:nvSpPr>
        <p:spPr>
          <a:xfrm>
            <a:off x="4656138"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15" name="Google Shape;345;p37">
            <a:hlinkClick r:id="" action="ppaction://noaction"/>
            <a:extLst>
              <a:ext uri="{FF2B5EF4-FFF2-40B4-BE49-F238E27FC236}">
                <a16:creationId xmlns:a16="http://schemas.microsoft.com/office/drawing/2014/main" id="{150E6429-DC12-CEA8-7189-4265FF0CAB56}"/>
              </a:ext>
            </a:extLst>
          </p:cNvPr>
          <p:cNvSpPr/>
          <p:nvPr/>
        </p:nvSpPr>
        <p:spPr>
          <a:xfrm>
            <a:off x="5784850" y="317500"/>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7" name="Google Shape;346;p37">
            <a:hlinkClick r:id="" action="ppaction://noaction"/>
            <a:extLst>
              <a:ext uri="{FF2B5EF4-FFF2-40B4-BE49-F238E27FC236}">
                <a16:creationId xmlns:a16="http://schemas.microsoft.com/office/drawing/2014/main" id="{15CA4120-7C3D-708A-B208-6639DF26C24D}"/>
              </a:ext>
            </a:extLst>
          </p:cNvPr>
          <p:cNvSpPr/>
          <p:nvPr/>
        </p:nvSpPr>
        <p:spPr>
          <a:xfrm>
            <a:off x="691356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22" name="Google Shape;347;p37">
            <a:extLst>
              <a:ext uri="{FF2B5EF4-FFF2-40B4-BE49-F238E27FC236}">
                <a16:creationId xmlns:a16="http://schemas.microsoft.com/office/drawing/2014/main" id="{E3E0A249-2E61-D63B-FA01-6326A9DA9E37}"/>
              </a:ext>
            </a:extLst>
          </p:cNvPr>
          <p:cNvGrpSpPr/>
          <p:nvPr/>
        </p:nvGrpSpPr>
        <p:grpSpPr>
          <a:xfrm>
            <a:off x="494850" y="447775"/>
            <a:ext cx="591732" cy="139500"/>
            <a:chOff x="494850" y="447775"/>
            <a:chExt cx="591732" cy="139500"/>
          </a:xfrm>
        </p:grpSpPr>
        <p:sp>
          <p:nvSpPr>
            <p:cNvPr id="19" name="Google Shape;348;p37">
              <a:extLst>
                <a:ext uri="{FF2B5EF4-FFF2-40B4-BE49-F238E27FC236}">
                  <a16:creationId xmlns:a16="http://schemas.microsoft.com/office/drawing/2014/main" id="{77C59FDF-4091-65B7-C926-B6AFE2A45AF6}"/>
                </a:ext>
              </a:extLst>
            </p:cNvPr>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9;p37">
              <a:extLst>
                <a:ext uri="{FF2B5EF4-FFF2-40B4-BE49-F238E27FC236}">
                  <a16:creationId xmlns:a16="http://schemas.microsoft.com/office/drawing/2014/main" id="{14B2B277-F32F-2C6D-0677-28C70F8DD749}"/>
                </a:ext>
              </a:extLst>
            </p:cNvPr>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0;p37">
              <a:extLst>
                <a:ext uri="{FF2B5EF4-FFF2-40B4-BE49-F238E27FC236}">
                  <a16:creationId xmlns:a16="http://schemas.microsoft.com/office/drawing/2014/main" id="{14EFDA9C-ED3A-3DEA-A9CF-05095C553682}"/>
                </a:ext>
              </a:extLst>
            </p:cNvPr>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441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9" name="Google Shape;342;p37">
            <a:hlinkClick r:id="" action="ppaction://noaction"/>
            <a:extLst>
              <a:ext uri="{FF2B5EF4-FFF2-40B4-BE49-F238E27FC236}">
                <a16:creationId xmlns:a16="http://schemas.microsoft.com/office/drawing/2014/main" id="{3514CF78-AF99-8969-37AB-3BF87A7248D6}"/>
              </a:ext>
            </a:extLst>
          </p:cNvPr>
          <p:cNvSpPr/>
          <p:nvPr/>
        </p:nvSpPr>
        <p:spPr>
          <a:xfrm>
            <a:off x="2400300" y="317500"/>
            <a:ext cx="954088" cy="40005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dirty="0">
                <a:solidFill>
                  <a:schemeClr val="tx2"/>
                </a:solidFill>
                <a:latin typeface="Be Vietnam Pro"/>
                <a:ea typeface="Be Vietnam Pro"/>
                <a:cs typeface="Be Vietnam Pro"/>
              </a:rPr>
              <a:t>Working</a:t>
            </a:r>
          </a:p>
        </p:txBody>
      </p:sp>
      <p:cxnSp>
        <p:nvCxnSpPr>
          <p:cNvPr id="351" name="Google Shape;351;p37"/>
          <p:cNvCxnSpPr/>
          <p:nvPr/>
        </p:nvCxnSpPr>
        <p:spPr>
          <a:xfrm>
            <a:off x="325200" y="717933"/>
            <a:ext cx="8493600" cy="0"/>
          </a:xfrm>
          <a:prstGeom prst="straightConnector1">
            <a:avLst/>
          </a:prstGeom>
          <a:noFill/>
          <a:ln w="28575" cap="flat" cmpd="sng">
            <a:solidFill>
              <a:schemeClr val="lt2"/>
            </a:solidFill>
            <a:prstDash val="solid"/>
            <a:round/>
            <a:headEnd type="none" w="med" len="med"/>
            <a:tailEnd type="none" w="med" len="med"/>
          </a:ln>
        </p:spPr>
      </p:cxnSp>
      <p:sp>
        <p:nvSpPr>
          <p:cNvPr id="4" name="TextBox 3">
            <a:extLst>
              <a:ext uri="{FF2B5EF4-FFF2-40B4-BE49-F238E27FC236}">
                <a16:creationId xmlns:a16="http://schemas.microsoft.com/office/drawing/2014/main" id="{A5416776-8639-D58E-2BC9-D4EBF7B1D1E4}"/>
              </a:ext>
            </a:extLst>
          </p:cNvPr>
          <p:cNvSpPr txBox="1"/>
          <p:nvPr/>
        </p:nvSpPr>
        <p:spPr>
          <a:xfrm>
            <a:off x="482082" y="1182949"/>
            <a:ext cx="8183028"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Times New Roman"/>
              </a:rPr>
              <a:t>The loop() function runs repeatedly to monitor the sensor readings and control the actuators:</a:t>
            </a:r>
          </a:p>
          <a:p>
            <a:r>
              <a:rPr lang="en-US" sz="1100" dirty="0">
                <a:latin typeface="Times New Roman"/>
              </a:rPr>
              <a:t>void loop() {</a:t>
            </a:r>
          </a:p>
          <a:p>
            <a:r>
              <a:rPr lang="en-US" sz="1100" dirty="0">
                <a:latin typeface="Times New Roman"/>
              </a:rPr>
              <a:t>  // Read sensor values</a:t>
            </a:r>
          </a:p>
          <a:p>
            <a:r>
              <a:rPr lang="en-US" sz="1100" dirty="0">
                <a:latin typeface="Times New Roman"/>
              </a:rPr>
              <a:t> </a:t>
            </a:r>
            <a:r>
              <a:rPr lang="en-US" sz="1100" b="1" dirty="0">
                <a:latin typeface="Times New Roman"/>
              </a:rPr>
              <a:t> int </a:t>
            </a:r>
            <a:r>
              <a:rPr lang="en-US" sz="1100" b="1" dirty="0" err="1">
                <a:latin typeface="Times New Roman"/>
              </a:rPr>
              <a:t>tempValue</a:t>
            </a:r>
            <a:r>
              <a:rPr lang="en-US" sz="1100" b="1" dirty="0">
                <a:latin typeface="Times New Roman"/>
              </a:rPr>
              <a:t> = </a:t>
            </a:r>
            <a:r>
              <a:rPr lang="en-US" sz="1100" b="1" dirty="0" err="1">
                <a:latin typeface="Times New Roman"/>
              </a:rPr>
              <a:t>analogRead</a:t>
            </a:r>
            <a:r>
              <a:rPr lang="en-US" sz="1100" b="1" dirty="0">
                <a:latin typeface="Times New Roman"/>
              </a:rPr>
              <a:t>(TEMP_SENSOR_PIN);</a:t>
            </a:r>
            <a:r>
              <a:rPr lang="en-US" sz="1100" dirty="0">
                <a:latin typeface="Times New Roman"/>
              </a:rPr>
              <a:t>   // Read temperature (ranging from 0 to 1023)</a:t>
            </a:r>
          </a:p>
          <a:p>
            <a:r>
              <a:rPr lang="en-US" sz="1100" dirty="0">
                <a:latin typeface="Times New Roman"/>
              </a:rPr>
              <a:t>  </a:t>
            </a:r>
            <a:r>
              <a:rPr lang="en-US" sz="1100" b="1" dirty="0">
                <a:latin typeface="Times New Roman"/>
              </a:rPr>
              <a:t>int </a:t>
            </a:r>
            <a:r>
              <a:rPr lang="en-US" sz="1100" b="1" dirty="0" err="1">
                <a:latin typeface="Times New Roman"/>
              </a:rPr>
              <a:t>humidityValue</a:t>
            </a:r>
            <a:r>
              <a:rPr lang="en-US" sz="1100" b="1" dirty="0">
                <a:latin typeface="Times New Roman"/>
              </a:rPr>
              <a:t> = </a:t>
            </a:r>
            <a:r>
              <a:rPr lang="en-US" sz="1100" b="1" dirty="0" err="1">
                <a:latin typeface="Times New Roman"/>
              </a:rPr>
              <a:t>analogRead</a:t>
            </a:r>
            <a:r>
              <a:rPr lang="en-US" sz="1100" b="1" dirty="0">
                <a:latin typeface="Times New Roman"/>
              </a:rPr>
              <a:t>(HUMIDITY_SENSOR_PIN);</a:t>
            </a:r>
            <a:r>
              <a:rPr lang="en-US" sz="1100" dirty="0">
                <a:latin typeface="Times New Roman"/>
              </a:rPr>
              <a:t> // Read humidity (ranging from 0 to 1023)</a:t>
            </a:r>
          </a:p>
          <a:p>
            <a:r>
              <a:rPr lang="en-US" sz="1100" b="1" dirty="0">
                <a:latin typeface="Times New Roman"/>
              </a:rPr>
              <a:t>  int </a:t>
            </a:r>
            <a:r>
              <a:rPr lang="en-US" sz="1100" b="1" dirty="0" err="1">
                <a:latin typeface="Times New Roman"/>
              </a:rPr>
              <a:t>moistureValue</a:t>
            </a:r>
            <a:r>
              <a:rPr lang="en-US" sz="1100" b="1" dirty="0">
                <a:latin typeface="Times New Roman"/>
              </a:rPr>
              <a:t> = </a:t>
            </a:r>
            <a:r>
              <a:rPr lang="en-US" sz="1100" b="1" dirty="0" err="1">
                <a:latin typeface="Times New Roman"/>
              </a:rPr>
              <a:t>analogRead</a:t>
            </a:r>
            <a:r>
              <a:rPr lang="en-US" sz="1100" b="1" dirty="0">
                <a:latin typeface="Times New Roman"/>
              </a:rPr>
              <a:t>(MOISTURE_SENSOR_PIN);</a:t>
            </a:r>
            <a:r>
              <a:rPr lang="en-US" sz="1100" dirty="0">
                <a:latin typeface="Times New Roman"/>
              </a:rPr>
              <a:t> // Read soil moisture (ranging from 0 to 1023)</a:t>
            </a:r>
          </a:p>
          <a:p>
            <a:endParaRPr lang="en-US" sz="1100" dirty="0">
              <a:latin typeface="Times New Roman"/>
            </a:endParaRPr>
          </a:p>
          <a:p>
            <a:r>
              <a:rPr lang="en-US" sz="1100" dirty="0">
                <a:latin typeface="Times New Roman"/>
              </a:rPr>
              <a:t>  // Convert analog values to usable units (for simplicity, assume linear scaling)</a:t>
            </a:r>
          </a:p>
          <a:p>
            <a:r>
              <a:rPr lang="en-US" sz="1100" b="1" dirty="0">
                <a:latin typeface="Times New Roman"/>
              </a:rPr>
              <a:t>  float temperature = map(</a:t>
            </a:r>
            <a:r>
              <a:rPr lang="en-US" sz="1100" b="1" dirty="0" err="1">
                <a:latin typeface="Times New Roman"/>
              </a:rPr>
              <a:t>tempValue</a:t>
            </a:r>
            <a:r>
              <a:rPr lang="en-US" sz="1100" b="1" dirty="0">
                <a:latin typeface="Times New Roman"/>
              </a:rPr>
              <a:t>, 0, 1023, 0, 50)</a:t>
            </a:r>
            <a:r>
              <a:rPr lang="en-US" sz="1100" dirty="0">
                <a:latin typeface="Times New Roman"/>
              </a:rPr>
              <a:t>;  // Scale to Celsius (0-50°C)</a:t>
            </a:r>
          </a:p>
          <a:p>
            <a:r>
              <a:rPr lang="en-US" sz="1100" b="1" dirty="0">
                <a:latin typeface="Times New Roman"/>
              </a:rPr>
              <a:t>  float humidity = map(</a:t>
            </a:r>
            <a:r>
              <a:rPr lang="en-US" sz="1100" b="1" dirty="0" err="1">
                <a:latin typeface="Times New Roman"/>
              </a:rPr>
              <a:t>humidityValue</a:t>
            </a:r>
            <a:r>
              <a:rPr lang="en-US" sz="1100" b="1" dirty="0">
                <a:latin typeface="Times New Roman"/>
              </a:rPr>
              <a:t>, 0, 1023, 0, 100);</a:t>
            </a:r>
            <a:r>
              <a:rPr lang="en-US" sz="1100" dirty="0">
                <a:latin typeface="Times New Roman"/>
              </a:rPr>
              <a:t> // Scale to percentage (0-100%)</a:t>
            </a:r>
          </a:p>
          <a:p>
            <a:r>
              <a:rPr lang="en-US" sz="1100" dirty="0">
                <a:latin typeface="Times New Roman"/>
              </a:rPr>
              <a:t>  </a:t>
            </a:r>
            <a:r>
              <a:rPr lang="en-US" sz="1100" b="1" dirty="0">
                <a:latin typeface="Times New Roman"/>
              </a:rPr>
              <a:t>int </a:t>
            </a:r>
            <a:r>
              <a:rPr lang="en-US" sz="1100" b="1" dirty="0" err="1">
                <a:latin typeface="Times New Roman"/>
              </a:rPr>
              <a:t>soilMoisture</a:t>
            </a:r>
            <a:r>
              <a:rPr lang="en-US" sz="1100" b="1" dirty="0">
                <a:latin typeface="Times New Roman"/>
              </a:rPr>
              <a:t> = map(</a:t>
            </a:r>
            <a:r>
              <a:rPr lang="en-US" sz="1100" b="1" dirty="0" err="1">
                <a:latin typeface="Times New Roman"/>
              </a:rPr>
              <a:t>moistureValue</a:t>
            </a:r>
            <a:r>
              <a:rPr lang="en-US" sz="1100" b="1" dirty="0">
                <a:latin typeface="Times New Roman"/>
              </a:rPr>
              <a:t>, 0, 1023, 0, 1023);</a:t>
            </a:r>
            <a:r>
              <a:rPr lang="en-US" sz="1100" dirty="0">
                <a:latin typeface="Times New Roman"/>
              </a:rPr>
              <a:t> // Direct mapping (0-1023)</a:t>
            </a:r>
          </a:p>
          <a:p>
            <a:endParaRPr lang="en-US" sz="1100" dirty="0">
              <a:latin typeface="Times New Roman"/>
            </a:endParaRPr>
          </a:p>
          <a:p>
            <a:r>
              <a:rPr lang="en-US" sz="1100" dirty="0">
                <a:latin typeface="Times New Roman"/>
              </a:rPr>
              <a:t>  // Print sensor values to serial monitor</a:t>
            </a:r>
            <a:endParaRPr lang="en-US" dirty="0">
              <a:latin typeface="Times New Roman"/>
            </a:endParaRPr>
          </a:p>
          <a:p>
            <a:r>
              <a:rPr lang="en-US" sz="1100" b="1" dirty="0">
                <a:latin typeface="Times New Roman"/>
              </a:rPr>
              <a:t>  </a:t>
            </a:r>
            <a:r>
              <a:rPr lang="en-US" sz="1100" b="1" dirty="0" err="1">
                <a:latin typeface="Times New Roman"/>
              </a:rPr>
              <a:t>Serial.print</a:t>
            </a:r>
            <a:r>
              <a:rPr lang="en-US" sz="1100" b="1" dirty="0">
                <a:latin typeface="Times New Roman"/>
              </a:rPr>
              <a:t>("Temperature: ");</a:t>
            </a:r>
          </a:p>
          <a:p>
            <a:r>
              <a:rPr lang="en-US" sz="1100" b="1" dirty="0">
                <a:latin typeface="Times New Roman"/>
              </a:rPr>
              <a:t>  </a:t>
            </a:r>
            <a:r>
              <a:rPr lang="en-US" sz="1100" b="1" dirty="0" err="1">
                <a:latin typeface="Times New Roman"/>
              </a:rPr>
              <a:t>Serial.print</a:t>
            </a:r>
            <a:r>
              <a:rPr lang="en-US" sz="1100" b="1" dirty="0">
                <a:latin typeface="Times New Roman"/>
              </a:rPr>
              <a:t>(temperature);</a:t>
            </a:r>
          </a:p>
          <a:p>
            <a:r>
              <a:rPr lang="en-US" sz="1100" b="1" dirty="0">
                <a:latin typeface="Times New Roman"/>
              </a:rPr>
              <a:t>  </a:t>
            </a:r>
            <a:r>
              <a:rPr lang="en-US" sz="1100" b="1" dirty="0" err="1">
                <a:latin typeface="Times New Roman"/>
              </a:rPr>
              <a:t>Serial.print</a:t>
            </a:r>
            <a:r>
              <a:rPr lang="en-US" sz="1100" b="1" dirty="0">
                <a:latin typeface="Times New Roman"/>
              </a:rPr>
              <a:t>(" °C, ");</a:t>
            </a:r>
          </a:p>
          <a:p>
            <a:r>
              <a:rPr lang="en-US" sz="1100" b="1" dirty="0">
                <a:latin typeface="Times New Roman"/>
              </a:rPr>
              <a:t>  </a:t>
            </a:r>
            <a:r>
              <a:rPr lang="en-US" sz="1100" b="1" dirty="0" err="1">
                <a:latin typeface="Times New Roman"/>
              </a:rPr>
              <a:t>Serial.print</a:t>
            </a:r>
            <a:r>
              <a:rPr lang="en-US" sz="1100" b="1" dirty="0">
                <a:latin typeface="Times New Roman"/>
              </a:rPr>
              <a:t>("Humidity: ");</a:t>
            </a:r>
          </a:p>
          <a:p>
            <a:r>
              <a:rPr lang="en-US" sz="1100" b="1" dirty="0">
                <a:latin typeface="Times New Roman"/>
              </a:rPr>
              <a:t>  </a:t>
            </a:r>
            <a:r>
              <a:rPr lang="en-US" sz="1100" b="1" dirty="0" err="1">
                <a:latin typeface="Times New Roman"/>
              </a:rPr>
              <a:t>Serial.print</a:t>
            </a:r>
            <a:r>
              <a:rPr lang="en-US" sz="1100" b="1" dirty="0">
                <a:latin typeface="Times New Roman"/>
              </a:rPr>
              <a:t>(humidity);</a:t>
            </a:r>
          </a:p>
          <a:p>
            <a:r>
              <a:rPr lang="en-US" sz="1100" b="1" dirty="0">
                <a:latin typeface="Times New Roman"/>
              </a:rPr>
              <a:t>  </a:t>
            </a:r>
            <a:r>
              <a:rPr lang="en-US" sz="1100" b="1" dirty="0" err="1">
                <a:latin typeface="Times New Roman"/>
              </a:rPr>
              <a:t>Serial.print</a:t>
            </a:r>
            <a:r>
              <a:rPr lang="en-US" sz="1100" b="1" dirty="0">
                <a:latin typeface="Times New Roman"/>
              </a:rPr>
              <a:t>(" %, ");</a:t>
            </a:r>
          </a:p>
          <a:p>
            <a:r>
              <a:rPr lang="en-US" sz="1100" b="1" dirty="0">
                <a:latin typeface="Times New Roman"/>
              </a:rPr>
              <a:t>  </a:t>
            </a:r>
            <a:r>
              <a:rPr lang="en-US" sz="1100" b="1" dirty="0" err="1">
                <a:latin typeface="Times New Roman"/>
              </a:rPr>
              <a:t>Serial.print</a:t>
            </a:r>
            <a:r>
              <a:rPr lang="en-US" sz="1100" b="1" dirty="0">
                <a:latin typeface="Times New Roman"/>
              </a:rPr>
              <a:t>("Soil Moisture: ");</a:t>
            </a:r>
          </a:p>
          <a:p>
            <a:r>
              <a:rPr lang="en-US" sz="1100" b="1" dirty="0">
                <a:latin typeface="Times New Roman"/>
              </a:rPr>
              <a:t>  </a:t>
            </a:r>
            <a:r>
              <a:rPr lang="en-US" sz="1100" b="1" dirty="0" err="1">
                <a:latin typeface="Times New Roman"/>
              </a:rPr>
              <a:t>Serial.println</a:t>
            </a:r>
            <a:r>
              <a:rPr lang="en-US" sz="1100" b="1" dirty="0">
                <a:latin typeface="Times New Roman"/>
              </a:rPr>
              <a:t>(</a:t>
            </a:r>
            <a:r>
              <a:rPr lang="en-US" sz="1100" b="1" dirty="0" err="1">
                <a:latin typeface="Times New Roman"/>
              </a:rPr>
              <a:t>soilMoisture</a:t>
            </a:r>
            <a:r>
              <a:rPr lang="en-US" sz="1100" b="1" dirty="0">
                <a:latin typeface="Times New Roman"/>
              </a:rPr>
              <a:t>);</a:t>
            </a:r>
            <a:endParaRPr lang="en-US" b="1" dirty="0">
              <a:latin typeface="Times New Roman"/>
            </a:endParaRPr>
          </a:p>
          <a:p>
            <a:endParaRPr lang="en-US" sz="1100" dirty="0">
              <a:latin typeface="Times New Roman"/>
            </a:endParaRPr>
          </a:p>
        </p:txBody>
      </p:sp>
      <p:sp>
        <p:nvSpPr>
          <p:cNvPr id="6" name="TextBox 5">
            <a:extLst>
              <a:ext uri="{FF2B5EF4-FFF2-40B4-BE49-F238E27FC236}">
                <a16:creationId xmlns:a16="http://schemas.microsoft.com/office/drawing/2014/main" id="{4676F739-AEA6-D590-ADDD-AFAA4984816E}"/>
              </a:ext>
            </a:extLst>
          </p:cNvPr>
          <p:cNvSpPr txBox="1"/>
          <p:nvPr/>
        </p:nvSpPr>
        <p:spPr>
          <a:xfrm>
            <a:off x="497593" y="923214"/>
            <a:ext cx="2510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rPr>
              <a:t>4. Main Loop:</a:t>
            </a:r>
          </a:p>
        </p:txBody>
      </p:sp>
      <p:sp>
        <p:nvSpPr>
          <p:cNvPr id="3" name="Google Shape;340;p37">
            <a:hlinkClick r:id="" action="ppaction://noaction"/>
            <a:extLst>
              <a:ext uri="{FF2B5EF4-FFF2-40B4-BE49-F238E27FC236}">
                <a16:creationId xmlns:a16="http://schemas.microsoft.com/office/drawing/2014/main" id="{7D4D7331-BA05-6F08-51AE-AC8F3BCBC870}"/>
              </a:ext>
            </a:extLst>
          </p:cNvPr>
          <p:cNvSpPr/>
          <p:nvPr/>
        </p:nvSpPr>
        <p:spPr>
          <a:xfrm>
            <a:off x="1270000"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Intro</a:t>
            </a:r>
            <a:endParaRPr sz="1200" dirty="0">
              <a:solidFill>
                <a:schemeClr val="lt1"/>
              </a:solidFill>
              <a:latin typeface="Be Vietnam Pro"/>
              <a:ea typeface="Be Vietnam Pro"/>
              <a:cs typeface="Be Vietnam Pro"/>
              <a:sym typeface="Be Vietnam Pro"/>
            </a:endParaRPr>
          </a:p>
        </p:txBody>
      </p:sp>
      <p:sp>
        <p:nvSpPr>
          <p:cNvPr id="7" name="Google Shape;341;p37">
            <a:hlinkClick r:id="" action="ppaction://noaction"/>
            <a:extLst>
              <a:ext uri="{FF2B5EF4-FFF2-40B4-BE49-F238E27FC236}">
                <a16:creationId xmlns:a16="http://schemas.microsoft.com/office/drawing/2014/main" id="{4D33E04E-7923-8AD4-5DB6-332C2E53B714}"/>
              </a:ext>
            </a:extLst>
          </p:cNvPr>
          <p:cNvSpPr/>
          <p:nvPr/>
        </p:nvSpPr>
        <p:spPr>
          <a:xfrm>
            <a:off x="35290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latin typeface="Be Vietnam Pro"/>
              </a:rPr>
              <a:t>Design</a:t>
            </a:r>
            <a:endParaRPr lang="en-US" dirty="0"/>
          </a:p>
        </p:txBody>
      </p:sp>
      <p:sp>
        <p:nvSpPr>
          <p:cNvPr id="11" name="Google Shape;343;p37">
            <a:hlinkClick r:id="" action="ppaction://noaction"/>
            <a:extLst>
              <a:ext uri="{FF2B5EF4-FFF2-40B4-BE49-F238E27FC236}">
                <a16:creationId xmlns:a16="http://schemas.microsoft.com/office/drawing/2014/main" id="{460B28B4-A79A-BE06-DD6E-949FF3C5B22F}"/>
              </a:ext>
            </a:extLst>
          </p:cNvPr>
          <p:cNvSpPr/>
          <p:nvPr/>
        </p:nvSpPr>
        <p:spPr>
          <a:xfrm>
            <a:off x="4659313"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a:spcBef>
                <a:spcPts val="0"/>
              </a:spcBef>
              <a:spcAft>
                <a:spcPts val="0"/>
              </a:spcAft>
              <a:buNone/>
            </a:pPr>
            <a:r>
              <a:rPr lang="en" sz="1200" dirty="0">
                <a:solidFill>
                  <a:schemeClr val="lt1"/>
                </a:solidFill>
                <a:sym typeface="Be Vietnam Pro"/>
              </a:rPr>
              <a:t>Trade-offs</a:t>
            </a:r>
            <a:endParaRPr lang="en-US" dirty="0">
              <a:solidFill>
                <a:schemeClr val="lt1"/>
              </a:solidFill>
            </a:endParaRPr>
          </a:p>
        </p:txBody>
      </p:sp>
      <p:sp>
        <p:nvSpPr>
          <p:cNvPr id="13" name="Google Shape;345;p37">
            <a:hlinkClick r:id="" action="ppaction://noaction"/>
            <a:extLst>
              <a:ext uri="{FF2B5EF4-FFF2-40B4-BE49-F238E27FC236}">
                <a16:creationId xmlns:a16="http://schemas.microsoft.com/office/drawing/2014/main" id="{50096A05-4AEF-8840-159C-027E492C30BD}"/>
              </a:ext>
            </a:extLst>
          </p:cNvPr>
          <p:cNvSpPr/>
          <p:nvPr/>
        </p:nvSpPr>
        <p:spPr>
          <a:xfrm>
            <a:off x="5789613" y="317500"/>
            <a:ext cx="954088" cy="400050"/>
          </a:xfrm>
          <a:prstGeom prst="roundRect">
            <a:avLst>
              <a:gd name="adj" fmla="val 5994"/>
            </a:avLst>
          </a:prstGeom>
          <a:noFill/>
          <a:ln>
            <a:noFill/>
          </a:ln>
        </p:spPr>
        <p:txBody>
          <a:bodyPr spcFirstLastPara="1" wrap="square" lIns="0" tIns="0" rIns="0" bIns="0" anchor="ctr" anchorCtr="0">
            <a:noAutofit/>
          </a:bodyPr>
          <a:lstStyle/>
          <a:p>
            <a:pPr algn="ctr"/>
            <a:r>
              <a:rPr lang="en" sz="1200" dirty="0">
                <a:solidFill>
                  <a:schemeClr val="lt1"/>
                </a:solidFill>
                <a:latin typeface="Be Vietnam Pro"/>
                <a:ea typeface="Be Vietnam Pro"/>
                <a:cs typeface="Be Vietnam Pro"/>
              </a:rPr>
              <a:t>Scope</a:t>
            </a:r>
            <a:endParaRPr lang="en" sz="1200" dirty="0">
              <a:latin typeface="Be Vietnam Pro"/>
              <a:ea typeface="Be Vietnam Pro"/>
              <a:cs typeface="Be Vietnam Pro"/>
            </a:endParaRPr>
          </a:p>
        </p:txBody>
      </p:sp>
      <p:sp>
        <p:nvSpPr>
          <p:cNvPr id="15" name="Google Shape;346;p37">
            <a:hlinkClick r:id="" action="ppaction://noaction"/>
            <a:extLst>
              <a:ext uri="{FF2B5EF4-FFF2-40B4-BE49-F238E27FC236}">
                <a16:creationId xmlns:a16="http://schemas.microsoft.com/office/drawing/2014/main" id="{F1384371-7BBD-D0DE-7597-284795F3B859}"/>
              </a:ext>
            </a:extLst>
          </p:cNvPr>
          <p:cNvSpPr/>
          <p:nvPr/>
        </p:nvSpPr>
        <p:spPr>
          <a:xfrm>
            <a:off x="6918325" y="317500"/>
            <a:ext cx="954088" cy="40005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rPr>
              <a:t>Apply</a:t>
            </a:r>
          </a:p>
        </p:txBody>
      </p:sp>
      <p:grpSp>
        <p:nvGrpSpPr>
          <p:cNvPr id="20" name="Google Shape;347;p37">
            <a:extLst>
              <a:ext uri="{FF2B5EF4-FFF2-40B4-BE49-F238E27FC236}">
                <a16:creationId xmlns:a16="http://schemas.microsoft.com/office/drawing/2014/main" id="{0DF0DBE5-17FB-25C2-3EB5-DD6B142FE9CC}"/>
              </a:ext>
            </a:extLst>
          </p:cNvPr>
          <p:cNvGrpSpPr/>
          <p:nvPr/>
        </p:nvGrpSpPr>
        <p:grpSpPr>
          <a:xfrm>
            <a:off x="494850" y="447775"/>
            <a:ext cx="591732" cy="139500"/>
            <a:chOff x="494850" y="447775"/>
            <a:chExt cx="591732" cy="139500"/>
          </a:xfrm>
        </p:grpSpPr>
        <p:sp>
          <p:nvSpPr>
            <p:cNvPr id="17" name="Google Shape;348;p37">
              <a:extLst>
                <a:ext uri="{FF2B5EF4-FFF2-40B4-BE49-F238E27FC236}">
                  <a16:creationId xmlns:a16="http://schemas.microsoft.com/office/drawing/2014/main" id="{F4EA734D-1404-4DDE-DCA3-B8315D835F95}"/>
                </a:ext>
              </a:extLst>
            </p:cNvPr>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9;p37">
              <a:extLst>
                <a:ext uri="{FF2B5EF4-FFF2-40B4-BE49-F238E27FC236}">
                  <a16:creationId xmlns:a16="http://schemas.microsoft.com/office/drawing/2014/main" id="{7E3C0FD0-5485-A1CE-079A-D8380D6AA6C9}"/>
                </a:ext>
              </a:extLst>
            </p:cNvPr>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0;p37">
              <a:extLst>
                <a:ext uri="{FF2B5EF4-FFF2-40B4-BE49-F238E27FC236}">
                  <a16:creationId xmlns:a16="http://schemas.microsoft.com/office/drawing/2014/main" id="{F4780717-0CCF-25C3-7971-F059FBFC3CC8}"/>
                </a:ext>
              </a:extLst>
            </p:cNvPr>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6674060"/>
      </p:ext>
    </p:extLst>
  </p:cSld>
  <p:clrMapOvr>
    <a:masterClrMapping/>
  </p:clrMapOvr>
</p:sld>
</file>

<file path=ppt/theme/theme1.xml><?xml version="1.0" encoding="utf-8"?>
<a:theme xmlns:a="http://schemas.openxmlformats.org/drawingml/2006/main" name="Hyperdocs by Slidesgo">
  <a:themeElements>
    <a:clrScheme name="Simple Light">
      <a:dk1>
        <a:srgbClr val="313131"/>
      </a:dk1>
      <a:lt1>
        <a:srgbClr val="888888"/>
      </a:lt1>
      <a:dk2>
        <a:srgbClr val="EEEEEE"/>
      </a:dk2>
      <a:lt2>
        <a:srgbClr val="5F5FF5"/>
      </a:lt2>
      <a:accent1>
        <a:srgbClr val="EA4335"/>
      </a:accent1>
      <a:accent2>
        <a:srgbClr val="FBBC05"/>
      </a:accent2>
      <a:accent3>
        <a:srgbClr val="34A853"/>
      </a:accent3>
      <a:accent4>
        <a:srgbClr val="5796FD"/>
      </a:accent4>
      <a:accent5>
        <a:srgbClr val="FCFCFC"/>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1957</Words>
  <Application>Microsoft Office PowerPoint</Application>
  <PresentationFormat>On-screen Show (16:9)</PresentationFormat>
  <Paragraphs>374</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Hyperdocs by Slidesgo</vt:lpstr>
      <vt:lpstr>Slidesgo Final Pages</vt:lpstr>
      <vt:lpstr>AUTOMATED GREENHOUSE SYSTEM  FOR ENHANCED  AGRICULTURAL PRODUCTIVITY </vt:lpstr>
      <vt:lpstr>#Contents</vt:lpstr>
      <vt:lpstr>#Introduction</vt:lpstr>
      <vt:lpstr>#Objectives</vt:lpstr>
      <vt:lpstr> </vt:lpstr>
      <vt:lpstr>#Flow chart  of AGS</vt:lpstr>
      <vt:lpstr>#Code Implementation</vt:lpstr>
      <vt:lpstr>PowerPoint Presentation</vt:lpstr>
      <vt:lpstr>PowerPoint Presentation</vt:lpstr>
      <vt:lpstr>PowerPoint Presentation</vt:lpstr>
      <vt:lpstr>#System Design and Components</vt:lpstr>
      <vt:lpstr>#Block diagram of the project </vt:lpstr>
      <vt:lpstr>#Challenges and Benefits</vt:lpstr>
      <vt:lpstr>#Challenges and Benefits</vt:lpstr>
      <vt:lpstr>#Future Scope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DAB Collection</dc:title>
  <cp:lastModifiedBy>Dip Esh</cp:lastModifiedBy>
  <cp:revision>1104</cp:revision>
  <dcterms:modified xsi:type="dcterms:W3CDTF">2024-11-27T14:01:57Z</dcterms:modified>
</cp:coreProperties>
</file>