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khumvit_L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75DA-58ED-D345-9C6E-CABD28909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DAAA-7EF4-3448-B7E7-79F81E1B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23408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BCB9-9086-C84D-8E8B-8DED9A4B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CECF-5095-5440-BB83-4C80CD88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Italian entrepreneur wants to open an Italian restaurant in the city of Bangkok (Thailand).</a:t>
            </a:r>
          </a:p>
          <a:p>
            <a:r>
              <a:rPr lang="en-US" dirty="0"/>
              <a:t>She has read of the great success of Pala Pizza Romana, a pizza place opened in 2011 in the district of Watthana, at the direct exit of the Asok BTS Skytrain station.</a:t>
            </a:r>
          </a:p>
          <a:p>
            <a:r>
              <a:rPr lang="en-US" dirty="0"/>
              <a:t>She wants to offer pizza (whole and in quarters), gelato (the Italian ice-cream) and espresso (the Italian short coffee), plus other specialties that the market will suggest</a:t>
            </a:r>
          </a:p>
        </p:txBody>
      </p:sp>
    </p:spTree>
    <p:extLst>
      <p:ext uri="{BB962C8B-B14F-4D97-AF65-F5344CB8AC3E}">
        <p14:creationId xmlns:p14="http://schemas.microsoft.com/office/powerpoint/2010/main" val="111589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5E58-4779-0E4D-A156-C5235545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DAA2-48D4-7E45-9C23-D87FCABC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Bangkok mass Transit System (BTS) </a:t>
            </a:r>
            <a:r>
              <a:rPr lang="en-GB" dirty="0"/>
              <a:t> is an elevated rapid transit system (cit. Wikipedia), consisting of 2 lines:</a:t>
            </a:r>
          </a:p>
          <a:p>
            <a:pPr lvl="1"/>
            <a:r>
              <a:rPr lang="en-GB" dirty="0">
                <a:solidFill>
                  <a:schemeClr val="accent2"/>
                </a:solidFill>
                <a:hlinkClick r:id="rId2" tooltip="Sukhumvit L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Sukhumvit Line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u="sng" dirty="0">
                <a:solidFill>
                  <a:schemeClr val="accent2"/>
                </a:solidFill>
              </a:rPr>
              <a:t>Silom Line</a:t>
            </a:r>
          </a:p>
          <a:p>
            <a:r>
              <a:rPr lang="en-GB" dirty="0"/>
              <a:t>Bangkok is a capital with more than 10 million people and, as many Asian metropolises, is often congested with traffic.</a:t>
            </a:r>
          </a:p>
          <a:p>
            <a:r>
              <a:rPr lang="en-GB" dirty="0"/>
              <a:t>Using the car there is often impossible and the only alternative to bikes is BTS (and its old underground version: MRT).</a:t>
            </a:r>
          </a:p>
          <a:p>
            <a:r>
              <a:rPr lang="en-GB" dirty="0"/>
              <a:t>Asok is a stop of the Sukhumvit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9AB9-BD12-5446-A757-33301A7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1B7E-F4B2-6B4F-B069-70166B6B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entrepreneur has previously selected four BTS stops, to open her restaurant:</a:t>
            </a:r>
          </a:p>
          <a:p>
            <a:pPr lvl="1"/>
            <a:r>
              <a:rPr lang="en-US" dirty="0"/>
              <a:t>Ari (Sukhumvit Line)</a:t>
            </a:r>
          </a:p>
          <a:p>
            <a:pPr lvl="1"/>
            <a:r>
              <a:rPr lang="en-US" dirty="0"/>
              <a:t>Ekkamai (Sukhumvit Line)</a:t>
            </a:r>
          </a:p>
          <a:p>
            <a:pPr lvl="1"/>
            <a:r>
              <a:rPr lang="en-US" dirty="0"/>
              <a:t>Thong Lo (Sukhumvit Line)</a:t>
            </a:r>
          </a:p>
          <a:p>
            <a:pPr lvl="1"/>
            <a:r>
              <a:rPr lang="en-US" dirty="0"/>
              <a:t>Surasak (Silom Line)</a:t>
            </a:r>
          </a:p>
          <a:p>
            <a:r>
              <a:rPr lang="en-US" dirty="0"/>
              <a:t>She found two available spots in Ari and Thong Lo.</a:t>
            </a:r>
          </a:p>
          <a:p>
            <a:r>
              <a:rPr lang="en-US" dirty="0"/>
              <a:t>She wants to choose between these two spots, that have prices comparable (Thong Lo is more expensive but smaller)</a:t>
            </a:r>
          </a:p>
          <a:p>
            <a:r>
              <a:rPr lang="en-US" dirty="0"/>
              <a:t>She asks us to analyze the competition in the two areas.</a:t>
            </a:r>
          </a:p>
        </p:txBody>
      </p:sp>
    </p:spTree>
    <p:extLst>
      <p:ext uri="{BB962C8B-B14F-4D97-AF65-F5344CB8AC3E}">
        <p14:creationId xmlns:p14="http://schemas.microsoft.com/office/powerpoint/2010/main" val="3079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CAAD-EE9B-EF47-9F0D-09FC19E3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8FB-350E-B346-B6E2-C7B9DE99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look for existing restaurant and spots in a 500 mts radius from the BTS stop.</a:t>
            </a:r>
          </a:p>
          <a:p>
            <a:r>
              <a:rPr lang="en-GB" dirty="0"/>
              <a:t>The questions we are requested to answer are:</a:t>
            </a:r>
          </a:p>
          <a:p>
            <a:pPr lvl="1"/>
            <a:r>
              <a:rPr lang="en-GB" dirty="0"/>
              <a:t>How many pizza places are actually there, with Italian-like names?</a:t>
            </a:r>
          </a:p>
          <a:p>
            <a:pPr lvl="1"/>
            <a:r>
              <a:rPr lang="en-GB" dirty="0"/>
              <a:t>How many ice-cream shops are there, serving gelato?</a:t>
            </a:r>
          </a:p>
          <a:p>
            <a:pPr lvl="1"/>
            <a:r>
              <a:rPr lang="en-GB" dirty="0"/>
              <a:t>How many coffee shops are there, serving espresso?</a:t>
            </a:r>
          </a:p>
        </p:txBody>
      </p:sp>
    </p:spTree>
    <p:extLst>
      <p:ext uri="{BB962C8B-B14F-4D97-AF65-F5344CB8AC3E}">
        <p14:creationId xmlns:p14="http://schemas.microsoft.com/office/powerpoint/2010/main" val="294706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F53E-32C8-8247-9D6A-3402222D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0FDC-2232-1644-B285-EBFD1829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gonna use the Foursquare API to look for restaurants and shops.</a:t>
            </a:r>
          </a:p>
          <a:p>
            <a:r>
              <a:rPr lang="en-GB" dirty="0"/>
              <a:t>We’ll look at their rating to exclude places that have a rate behind 6/10.</a:t>
            </a:r>
          </a:p>
          <a:p>
            <a:r>
              <a:rPr lang="en-GB" dirty="0"/>
              <a:t>The number of likes is another parameter we’ll consider, and the price, to exclude places that are considered ‘cheap’.</a:t>
            </a:r>
          </a:p>
          <a:p>
            <a:r>
              <a:rPr lang="en-GB" dirty="0"/>
              <a:t>We’ll use the Folium library to show the location of the existing places.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D59-5A8E-CE42-A524-514DE13A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726D-9256-DC43-AE8D-FEC4E221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</a:t>
            </a:r>
            <a:r>
              <a:rPr lang="en-US" b="1" dirty="0"/>
              <a:t>pizza</a:t>
            </a:r>
            <a:r>
              <a:rPr lang="en-US" dirty="0"/>
              <a:t>: there is a category in Foursquare – Pizza Place:</a:t>
            </a:r>
          </a:p>
          <a:p>
            <a:pPr lvl="1"/>
            <a:r>
              <a:rPr lang="en-US" dirty="0"/>
              <a:t>We’ll select every pizza place and then take only the one with Italian-like names</a:t>
            </a:r>
          </a:p>
          <a:p>
            <a:r>
              <a:rPr lang="en-US" dirty="0"/>
              <a:t>Regarding </a:t>
            </a:r>
            <a:r>
              <a:rPr lang="en-US" b="1" dirty="0"/>
              <a:t>gelato</a:t>
            </a:r>
            <a:r>
              <a:rPr lang="en-US" dirty="0"/>
              <a:t>: the category to start from is Ice-Cream Shop:</a:t>
            </a:r>
          </a:p>
          <a:p>
            <a:pPr lvl="1"/>
            <a:r>
              <a:rPr lang="en-US" dirty="0"/>
              <a:t>We will consider only places with the word ‘gelato’ in their name.</a:t>
            </a:r>
          </a:p>
          <a:p>
            <a:r>
              <a:rPr lang="en-US" dirty="0"/>
              <a:t>Regarding </a:t>
            </a:r>
            <a:r>
              <a:rPr lang="en-US" b="1" dirty="0"/>
              <a:t>espresso</a:t>
            </a:r>
            <a:r>
              <a:rPr lang="en-US" dirty="0"/>
              <a:t>: the category is Coffee Shop:</a:t>
            </a:r>
          </a:p>
          <a:p>
            <a:pPr lvl="1"/>
            <a:r>
              <a:rPr lang="en-US" dirty="0"/>
              <a:t>We will consider only places with the word ‘espresso’ in their name.</a:t>
            </a:r>
          </a:p>
        </p:txBody>
      </p:sp>
    </p:spTree>
    <p:extLst>
      <p:ext uri="{BB962C8B-B14F-4D97-AF65-F5344CB8AC3E}">
        <p14:creationId xmlns:p14="http://schemas.microsoft.com/office/powerpoint/2010/main" val="132621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7536-9DBE-5C40-B15D-3445909D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011C-BB64-4B4B-8BFF-23F3AC96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the Foursquare API to access to their data regarding venues a and location</a:t>
            </a:r>
          </a:p>
          <a:p>
            <a:r>
              <a:rPr lang="en-US" dirty="0"/>
              <a:t>We will also access to ratings, prices and number of likes to expand our knowledge of the potential competition</a:t>
            </a:r>
          </a:p>
          <a:p>
            <a:r>
              <a:rPr lang="en-US" dirty="0"/>
              <a:t>After we’ll select the area, we will take a look at the reviews for the best Pizza Place, in 500 mts radius from the BTS stop</a:t>
            </a:r>
          </a:p>
          <a:p>
            <a:r>
              <a:rPr lang="en-US" dirty="0"/>
              <a:t>The free Foursquare API returns 2 tips for venue at the most, so we’ll scrape Tripadvisor, in order to do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556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5330</TotalTime>
  <Words>486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The battle of neighborhood</vt:lpstr>
      <vt:lpstr>How it starts</vt:lpstr>
      <vt:lpstr>BTS</vt:lpstr>
      <vt:lpstr>The Challenge</vt:lpstr>
      <vt:lpstr>The questions</vt:lpstr>
      <vt:lpstr>The rules</vt:lpstr>
      <vt:lpstr>The rules</vt:lpstr>
      <vt:lpstr>The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Microsoft Office User</dc:creator>
  <cp:lastModifiedBy>Microsoft Office User</cp:lastModifiedBy>
  <cp:revision>8</cp:revision>
  <dcterms:created xsi:type="dcterms:W3CDTF">2019-12-12T18:13:26Z</dcterms:created>
  <dcterms:modified xsi:type="dcterms:W3CDTF">2019-12-16T11:03:55Z</dcterms:modified>
</cp:coreProperties>
</file>