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878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0200-D2D6-4F56-B4EE-7F1183689D7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3346-EA70-4065-8B79-E0765ED8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5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0200-D2D6-4F56-B4EE-7F1183689D7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3346-EA70-4065-8B79-E0765ED8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1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0200-D2D6-4F56-B4EE-7F1183689D7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3346-EA70-4065-8B79-E0765ED8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0200-D2D6-4F56-B4EE-7F1183689D7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3346-EA70-4065-8B79-E0765ED8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0200-D2D6-4F56-B4EE-7F1183689D7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3346-EA70-4065-8B79-E0765ED8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1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0200-D2D6-4F56-B4EE-7F1183689D7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3346-EA70-4065-8B79-E0765ED8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0200-D2D6-4F56-B4EE-7F1183689D7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3346-EA70-4065-8B79-E0765ED8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4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0200-D2D6-4F56-B4EE-7F1183689D7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3346-EA70-4065-8B79-E0765ED8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8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0200-D2D6-4F56-B4EE-7F1183689D7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3346-EA70-4065-8B79-E0765ED8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4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0200-D2D6-4F56-B4EE-7F1183689D7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3346-EA70-4065-8B79-E0765ED8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3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0200-D2D6-4F56-B4EE-7F1183689D7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3346-EA70-4065-8B79-E0765ED8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1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0200-D2D6-4F56-B4EE-7F1183689D7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3346-EA70-4065-8B79-E0765ED8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" t="7514" r="88800" b="51156"/>
          <a:stretch/>
        </p:blipFill>
        <p:spPr>
          <a:xfrm>
            <a:off x="256590" y="716280"/>
            <a:ext cx="676860" cy="676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7" t="8790" r="67039" b="51903"/>
          <a:stretch/>
        </p:blipFill>
        <p:spPr>
          <a:xfrm>
            <a:off x="2268985" y="631904"/>
            <a:ext cx="691061" cy="643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4" t="7703" r="23525" b="51545"/>
          <a:stretch/>
        </p:blipFill>
        <p:spPr>
          <a:xfrm>
            <a:off x="6028816" y="514035"/>
            <a:ext cx="686326" cy="667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8" t="8094" r="77958" b="51155"/>
          <a:stretch/>
        </p:blipFill>
        <p:spPr>
          <a:xfrm>
            <a:off x="1240447" y="715000"/>
            <a:ext cx="691060" cy="667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8790" r="56217" b="51036"/>
          <a:stretch/>
        </p:blipFill>
        <p:spPr>
          <a:xfrm>
            <a:off x="3131936" y="735212"/>
            <a:ext cx="676860" cy="657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14" t="8003" r="35000" b="52401"/>
          <a:stretch/>
        </p:blipFill>
        <p:spPr>
          <a:xfrm>
            <a:off x="5203761" y="511474"/>
            <a:ext cx="615327" cy="648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11" t="11079" r="1889" b="54238"/>
          <a:stretch/>
        </p:blipFill>
        <p:spPr>
          <a:xfrm>
            <a:off x="8604568" y="547501"/>
            <a:ext cx="668971" cy="5679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27" t="8357" r="13109" b="50949"/>
          <a:stretch/>
        </p:blipFill>
        <p:spPr>
          <a:xfrm>
            <a:off x="7226075" y="560817"/>
            <a:ext cx="636155" cy="6664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0" t="7425" r="45370" b="51824"/>
          <a:stretch/>
        </p:blipFill>
        <p:spPr>
          <a:xfrm>
            <a:off x="4241254" y="635106"/>
            <a:ext cx="653193" cy="6673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" t="2757" r="322" b="-2066"/>
          <a:stretch/>
        </p:blipFill>
        <p:spPr>
          <a:xfrm>
            <a:off x="1539240" y="2554224"/>
            <a:ext cx="5961888" cy="13091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0380" y="1790700"/>
            <a:ext cx="27787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Instructions: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Each </a:t>
            </a:r>
            <a:r>
              <a:rPr lang="en-US" b="1" dirty="0" smtClean="0"/>
              <a:t>symbol</a:t>
            </a:r>
            <a:r>
              <a:rPr lang="en-US" dirty="0" smtClean="0"/>
              <a:t> has a </a:t>
            </a:r>
            <a:r>
              <a:rPr lang="en-US" b="1" dirty="0" smtClean="0"/>
              <a:t>number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PRESS ENTER TO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" t="2757" r="322" b="-2066"/>
          <a:stretch/>
        </p:blipFill>
        <p:spPr>
          <a:xfrm>
            <a:off x="1539240" y="2554224"/>
            <a:ext cx="5961888" cy="1309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7093" y="1790700"/>
            <a:ext cx="45852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When a symbol appears at the top,</a:t>
            </a:r>
          </a:p>
          <a:p>
            <a:pPr algn="ctr"/>
            <a:r>
              <a:rPr lang="en-US" dirty="0" smtClean="0"/>
              <a:t>press its number on the </a:t>
            </a:r>
            <a:r>
              <a:rPr lang="en-US" b="1" dirty="0" smtClean="0"/>
              <a:t>keyboard</a:t>
            </a:r>
            <a:r>
              <a:rPr lang="en-US" dirty="0" smtClean="0"/>
              <a:t> (here it is 1).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Let’s practice a few symbols.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PRESS ENTER TO CONTINUE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" t="7514" r="88800" b="51156"/>
          <a:stretch/>
        </p:blipFill>
        <p:spPr>
          <a:xfrm>
            <a:off x="4158030" y="1706880"/>
            <a:ext cx="676860" cy="6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5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07080" y="1935480"/>
            <a:ext cx="45071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Excellent!</a:t>
            </a:r>
          </a:p>
          <a:p>
            <a:pPr algn="ctr"/>
            <a:r>
              <a:rPr lang="en-US" dirty="0" smtClean="0"/>
              <a:t>You have completed the practice.</a:t>
            </a:r>
          </a:p>
          <a:p>
            <a:pPr algn="ctr"/>
            <a:r>
              <a:rPr lang="en-US" dirty="0" smtClean="0"/>
              <a:t>Now let’s do more.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Your score will be how many correct responses you make in a minute and a half,</a:t>
            </a:r>
          </a:p>
          <a:p>
            <a:pPr algn="ctr"/>
            <a:r>
              <a:rPr lang="en-US" dirty="0" smtClean="0"/>
              <a:t>So try to be </a:t>
            </a:r>
            <a:r>
              <a:rPr lang="en-US" b="1" dirty="0" smtClean="0"/>
              <a:t>ACCURATE</a:t>
            </a:r>
            <a:r>
              <a:rPr lang="en-US" dirty="0" smtClean="0"/>
              <a:t> and </a:t>
            </a:r>
            <a:r>
              <a:rPr lang="en-US" b="1" dirty="0" smtClean="0"/>
              <a:t>QUICK</a:t>
            </a:r>
            <a:r>
              <a:rPr lang="en-US" dirty="0" smtClean="0"/>
              <a:t>!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PRESS ENTER TO BEGIN 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8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" t="7514" r="88800" b="51156"/>
          <a:stretch/>
        </p:blipFill>
        <p:spPr>
          <a:xfrm>
            <a:off x="3202482" y="106680"/>
            <a:ext cx="676860" cy="6768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" t="2757" r="322" b="-2066"/>
          <a:stretch/>
        </p:blipFill>
        <p:spPr>
          <a:xfrm>
            <a:off x="583692" y="954024"/>
            <a:ext cx="5961888" cy="13091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7" t="8790" r="67039" b="51903"/>
          <a:stretch/>
        </p:blipFill>
        <p:spPr>
          <a:xfrm>
            <a:off x="3185671" y="2263140"/>
            <a:ext cx="691061" cy="6437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" t="2757" r="322" b="-2066"/>
          <a:stretch/>
        </p:blipFill>
        <p:spPr>
          <a:xfrm>
            <a:off x="583692" y="2906868"/>
            <a:ext cx="5961888" cy="13091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8" t="8094" r="77958" b="51155"/>
          <a:stretch/>
        </p:blipFill>
        <p:spPr>
          <a:xfrm>
            <a:off x="3185996" y="4462391"/>
            <a:ext cx="691060" cy="6673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" t="2757" r="322" b="-2066"/>
          <a:stretch/>
        </p:blipFill>
        <p:spPr>
          <a:xfrm>
            <a:off x="583692" y="5198364"/>
            <a:ext cx="5961888" cy="13091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87740" y="2613660"/>
            <a:ext cx="205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Incorrect! Try again.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9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91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Xue</dc:creator>
  <cp:lastModifiedBy>Davis, Xue</cp:lastModifiedBy>
  <cp:revision>4</cp:revision>
  <dcterms:created xsi:type="dcterms:W3CDTF">2021-01-19T00:49:41Z</dcterms:created>
  <dcterms:modified xsi:type="dcterms:W3CDTF">2021-01-19T03:15:04Z</dcterms:modified>
</cp:coreProperties>
</file>