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C7C-A88D-4D8D-B800-8F682920330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ED8-CD1E-4450-90F9-605BEA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C7C-A88D-4D8D-B800-8F682920330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ED8-CD1E-4450-90F9-605BEA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6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C7C-A88D-4D8D-B800-8F682920330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ED8-CD1E-4450-90F9-605BEA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9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C7C-A88D-4D8D-B800-8F682920330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ED8-CD1E-4450-90F9-605BEA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2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C7C-A88D-4D8D-B800-8F682920330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ED8-CD1E-4450-90F9-605BEA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4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C7C-A88D-4D8D-B800-8F682920330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ED8-CD1E-4450-90F9-605BEA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5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C7C-A88D-4D8D-B800-8F682920330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ED8-CD1E-4450-90F9-605BEA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3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C7C-A88D-4D8D-B800-8F682920330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ED8-CD1E-4450-90F9-605BEA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0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C7C-A88D-4D8D-B800-8F682920330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ED8-CD1E-4450-90F9-605BEA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1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C7C-A88D-4D8D-B800-8F682920330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ED8-CD1E-4450-90F9-605BEA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0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1C7C-A88D-4D8D-B800-8F682920330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ED8-CD1E-4450-90F9-605BEA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C1C7C-A88D-4D8D-B800-8F682920330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ED8-CD1E-4450-90F9-605BEAC4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1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2038" y="612475"/>
            <a:ext cx="1028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You will see a series of pictures like this one. </a:t>
            </a:r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For each trial, choose which of the bottom options goes in the blank square.</a:t>
            </a:r>
          </a:p>
          <a:p>
            <a:pPr algn="ctr"/>
            <a:r>
              <a:rPr lang="en-US" sz="1600" dirty="0" smtClean="0"/>
              <a:t>The correct answer will make sense going across as well as going down. Do not look diagonally. 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Indicate your choice by clicking with your mouse.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3857" y="2558535"/>
            <a:ext cx="4131324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Correct! Press enter to begin the task.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403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Xue</dc:creator>
  <cp:lastModifiedBy>Davis, Xue</cp:lastModifiedBy>
  <cp:revision>6</cp:revision>
  <dcterms:created xsi:type="dcterms:W3CDTF">2021-01-20T17:31:25Z</dcterms:created>
  <dcterms:modified xsi:type="dcterms:W3CDTF">2021-01-20T18:05:52Z</dcterms:modified>
</cp:coreProperties>
</file>