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79C2-C855-4F55-AA23-D69A90917EC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F474-6BA7-4235-BA30-9C9A792C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9035" y="584901"/>
            <a:ext cx="5938873" cy="4524315"/>
            <a:chOff x="979035" y="584901"/>
            <a:chExt cx="5938873" cy="4524315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979035" y="584901"/>
              <a:ext cx="593887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 this experiment, you will perform two different tasks. In the first task, called “Match Shape or Texture”, you see an image such as the one below.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The word in the center specifies whether to match objects based on shape or texture.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Decide if the bottom object matches </a:t>
              </a:r>
              <a:r>
                <a:rPr lang="en-US" b="1" dirty="0" smtClean="0"/>
                <a:t>either object</a:t>
              </a:r>
              <a:r>
                <a:rPr lang="en-US" dirty="0" smtClean="0"/>
                <a:t> at the top.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PRESS </a:t>
              </a:r>
              <a:r>
                <a:rPr lang="en-US" b="1" dirty="0" smtClean="0"/>
                <a:t>9</a:t>
              </a:r>
              <a:r>
                <a:rPr lang="en-US" dirty="0" smtClean="0"/>
                <a:t> TO CONTINUE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077" y="1648132"/>
              <a:ext cx="1651376" cy="1651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298146" y="228799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67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90" y="183184"/>
            <a:ext cx="2239618" cy="224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3369168"/>
            <a:ext cx="2239618" cy="224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36" y="183184"/>
            <a:ext cx="2239618" cy="2247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12" y="183184"/>
            <a:ext cx="2239618" cy="2247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01" y="183184"/>
            <a:ext cx="2239618" cy="224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0" y="183184"/>
            <a:ext cx="2239618" cy="2247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583" y="2410540"/>
            <a:ext cx="2134917" cy="958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09" y="2410540"/>
            <a:ext cx="2134917" cy="958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20" y="2431096"/>
            <a:ext cx="2134917" cy="958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44" y="5617080"/>
            <a:ext cx="2134917" cy="958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6" y="2431096"/>
            <a:ext cx="2134917" cy="958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44" y="2431096"/>
            <a:ext cx="2134917" cy="9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55" y="0"/>
            <a:ext cx="2657801" cy="265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54" y="0"/>
            <a:ext cx="2657801" cy="265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54" y="3339546"/>
            <a:ext cx="2657801" cy="2657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97" y="0"/>
            <a:ext cx="2657801" cy="2657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53" y="3339546"/>
            <a:ext cx="2657801" cy="2657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57801" cy="2657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7" y="2550366"/>
            <a:ext cx="2134917" cy="958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19" y="2550366"/>
            <a:ext cx="2134917" cy="958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25" y="2550366"/>
            <a:ext cx="2134917" cy="958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51" y="2550366"/>
            <a:ext cx="2134917" cy="958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97" y="5899372"/>
            <a:ext cx="2134917" cy="958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79" y="5899372"/>
            <a:ext cx="2134917" cy="9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12" y="2603312"/>
            <a:ext cx="1651376" cy="16513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00913" y="3228778"/>
            <a:ext cx="79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843790" y="1229193"/>
            <a:ext cx="1056807" cy="105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DIFFERS THE SAME WAY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1400" y="1229193"/>
            <a:ext cx="1056807" cy="105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 NOT DIFFER THE SAME WAY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218694" y="11842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923825" y="11842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7183" y="3859399"/>
            <a:ext cx="362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SHAPE OR TEXTURE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07183" y="5613575"/>
            <a:ext cx="224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1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79035" y="584901"/>
            <a:ext cx="5938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example, the word is “Texture”. The texture of the bottom object matches the top-right object.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 indicate that there is a MATCH, press 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77" y="1316847"/>
            <a:ext cx="1651376" cy="1651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8146" y="195671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60" y="3447223"/>
            <a:ext cx="2134917" cy="9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79035" y="584901"/>
            <a:ext cx="5938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example, the word is “Shape”. The shape of the bottom object does </a:t>
            </a:r>
            <a:r>
              <a:rPr lang="en-US" b="1" dirty="0" smtClean="0"/>
              <a:t>not</a:t>
            </a:r>
            <a:r>
              <a:rPr lang="en-US" dirty="0" smtClean="0"/>
              <a:t> match either object at the top.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To indicate that they DO NOT MATCH, press 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46" y="1313904"/>
            <a:ext cx="1651376" cy="1651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3640" y="196007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24" y="3447223"/>
            <a:ext cx="2134917" cy="9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0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49303" y="1499301"/>
            <a:ext cx="593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we will practice “Match Shape or Texture”.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PRESS </a:t>
            </a:r>
            <a:r>
              <a:rPr lang="en-US" b="1" dirty="0" smtClean="0"/>
              <a:t>9</a:t>
            </a:r>
            <a:r>
              <a:rPr lang="en-US" dirty="0" smtClean="0"/>
              <a:t> TO BEGIN PRACTICE</a:t>
            </a:r>
          </a:p>
        </p:txBody>
      </p:sp>
    </p:spTree>
    <p:extLst>
      <p:ext uri="{BB962C8B-B14F-4D97-AF65-F5344CB8AC3E}">
        <p14:creationId xmlns:p14="http://schemas.microsoft.com/office/powerpoint/2010/main" val="23411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79035" y="584901"/>
            <a:ext cx="5938873" cy="3139321"/>
            <a:chOff x="979035" y="584901"/>
            <a:chExt cx="5938873" cy="3139321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979035" y="584901"/>
              <a:ext cx="593887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second task is called “Match Change”. In this task, you will see images like the one below.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PRESS </a:t>
              </a:r>
              <a:r>
                <a:rPr lang="en-US" b="1" dirty="0" smtClean="0"/>
                <a:t>9</a:t>
              </a:r>
              <a:r>
                <a:rPr lang="en-US" dirty="0" smtClean="0"/>
                <a:t> TO CONTINUE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896" y="1449276"/>
              <a:ext cx="1651376" cy="165137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61090" y="2465202"/>
            <a:ext cx="5938873" cy="3139321"/>
            <a:chOff x="5861090" y="2465202"/>
            <a:chExt cx="5938873" cy="3139321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5861090" y="2465202"/>
              <a:ext cx="593887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First, decide how the top images change or differ.</a:t>
              </a:r>
            </a:p>
            <a:p>
              <a:pPr algn="ctr"/>
              <a:r>
                <a:rPr lang="en-US" dirty="0" smtClean="0"/>
                <a:t>In this example, the top images change </a:t>
              </a:r>
              <a:r>
                <a:rPr lang="en-US" u="sng" dirty="0" smtClean="0"/>
                <a:t>texture</a:t>
              </a:r>
              <a:r>
                <a:rPr lang="en-US" dirty="0" smtClean="0"/>
                <a:t>.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PRESS </a:t>
              </a:r>
              <a:r>
                <a:rPr lang="en-US" b="1" dirty="0" smtClean="0"/>
                <a:t>9</a:t>
              </a:r>
              <a:r>
                <a:rPr lang="en-US" dirty="0" smtClean="0"/>
                <a:t> TO CONTINUE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951" y="3329577"/>
              <a:ext cx="1651376" cy="165137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926902" y="3329577"/>
              <a:ext cx="1778350" cy="813601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64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8593" y="1731652"/>
            <a:ext cx="6708233" cy="4444913"/>
            <a:chOff x="1648593" y="1731652"/>
            <a:chExt cx="6708233" cy="4444913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1648593" y="1731652"/>
              <a:ext cx="670823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Next, decide if the way the bottom images change </a:t>
              </a:r>
              <a:r>
                <a:rPr lang="en-US" i="1" u="sng" dirty="0" smtClean="0"/>
                <a:t>matches</a:t>
              </a:r>
              <a:r>
                <a:rPr lang="en-US" i="1" dirty="0" smtClean="0"/>
                <a:t> the way the top images change</a:t>
              </a:r>
              <a:r>
                <a:rPr lang="en-US" dirty="0" smtClean="0"/>
                <a:t>. In this example, the bottom images also change </a:t>
              </a:r>
              <a:r>
                <a:rPr lang="en-US" u="sng" dirty="0" smtClean="0"/>
                <a:t>texture</a:t>
              </a:r>
              <a:r>
                <a:rPr lang="en-US" dirty="0" smtClean="0"/>
                <a:t>.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Since the way the bottom images change </a:t>
              </a:r>
              <a:r>
                <a:rPr lang="en-US" i="1" u="sng" dirty="0" smtClean="0"/>
                <a:t>matches</a:t>
              </a:r>
              <a:r>
                <a:rPr lang="en-US" i="1" dirty="0" smtClean="0"/>
                <a:t> the way the top images change</a:t>
              </a:r>
              <a:r>
                <a:rPr lang="en-US" dirty="0" smtClean="0"/>
                <a:t>, you should respond by pressing 1.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707" y="2684314"/>
              <a:ext cx="1651376" cy="165137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104252" y="3522089"/>
              <a:ext cx="1778350" cy="813601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999" y="5217937"/>
              <a:ext cx="2134917" cy="958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5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24359" y="1407361"/>
            <a:ext cx="6443371" cy="3416320"/>
            <a:chOff x="2324359" y="1407361"/>
            <a:chExt cx="6443371" cy="3416320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2324359" y="1407361"/>
              <a:ext cx="644337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Here is another example.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Again, the first step is to decide how the top images change or differ. In this example, the top images change </a:t>
              </a:r>
              <a:r>
                <a:rPr lang="en-US" u="sng" dirty="0" smtClean="0"/>
                <a:t>shape</a:t>
              </a:r>
              <a:r>
                <a:rPr lang="en-US" dirty="0" smtClean="0"/>
                <a:t>.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PRESS </a:t>
              </a:r>
              <a:r>
                <a:rPr lang="en-US" b="1" dirty="0" smtClean="0"/>
                <a:t>9</a:t>
              </a:r>
              <a:r>
                <a:rPr lang="en-US" dirty="0" smtClean="0"/>
                <a:t> TO CONTINUE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857" y="2656839"/>
              <a:ext cx="1651376" cy="165137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645037" y="2656839"/>
              <a:ext cx="1778350" cy="813601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36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3991" y="956967"/>
            <a:ext cx="6796518" cy="4460473"/>
            <a:chOff x="833991" y="956967"/>
            <a:chExt cx="6796518" cy="4460473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833991" y="956967"/>
              <a:ext cx="679651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Next, decide if the way the bottom images change </a:t>
              </a:r>
              <a:r>
                <a:rPr lang="en-US" i="1" u="sng" dirty="0"/>
                <a:t>matches</a:t>
              </a:r>
              <a:r>
                <a:rPr lang="en-US" dirty="0"/>
                <a:t> </a:t>
              </a:r>
              <a:r>
                <a:rPr lang="en-US" i="1" dirty="0"/>
                <a:t>the way the top images </a:t>
              </a:r>
              <a:r>
                <a:rPr lang="en-US" i="1" dirty="0" smtClean="0"/>
                <a:t>change</a:t>
              </a:r>
              <a:r>
                <a:rPr lang="en-US" dirty="0" smtClean="0"/>
                <a:t>.</a:t>
              </a:r>
              <a:r>
                <a:rPr lang="en-US" dirty="0"/>
                <a:t> </a:t>
              </a:r>
              <a:r>
                <a:rPr lang="en-US" dirty="0" smtClean="0"/>
                <a:t>In this example, the </a:t>
              </a:r>
              <a:r>
                <a:rPr lang="en-US" u="sng" dirty="0" smtClean="0"/>
                <a:t>shape</a:t>
              </a:r>
              <a:r>
                <a:rPr lang="en-US" dirty="0" smtClean="0"/>
                <a:t> of the bottom two images does </a:t>
              </a:r>
              <a:r>
                <a:rPr lang="en-US" b="1" dirty="0" smtClean="0"/>
                <a:t>not</a:t>
              </a:r>
              <a:r>
                <a:rPr lang="en-US" dirty="0" smtClean="0"/>
                <a:t> change.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/>
                <a:t>Since the way the bottom images change </a:t>
              </a:r>
              <a:r>
                <a:rPr lang="en-US" i="1" u="sng" dirty="0" smtClean="0"/>
                <a:t>does not match</a:t>
              </a:r>
              <a:r>
                <a:rPr lang="en-US" i="1" dirty="0" smtClean="0"/>
                <a:t> </a:t>
              </a:r>
              <a:r>
                <a:rPr lang="en-US" i="1" dirty="0"/>
                <a:t>the way the top images change</a:t>
              </a:r>
              <a:r>
                <a:rPr lang="en-US" dirty="0"/>
                <a:t>, you should respond by pressing </a:t>
              </a:r>
              <a:r>
                <a:rPr lang="en-US" dirty="0" smtClean="0"/>
                <a:t>2.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489" y="1872216"/>
              <a:ext cx="1651376" cy="165137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147034" y="2735305"/>
              <a:ext cx="1778350" cy="813601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467" y="4458812"/>
              <a:ext cx="2134917" cy="958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24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49303" y="1499301"/>
            <a:ext cx="593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we will practice “Match Change”.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PRESS </a:t>
            </a:r>
            <a:r>
              <a:rPr lang="en-US" b="1" dirty="0" smtClean="0"/>
              <a:t>9</a:t>
            </a:r>
            <a:r>
              <a:rPr lang="en-US" dirty="0" smtClean="0"/>
              <a:t> TO BEGIN PRACTICE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334087" y="3159769"/>
            <a:ext cx="5938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the following test, the images will come </a:t>
            </a:r>
            <a:r>
              <a:rPr lang="en-US" u="sng" dirty="0" smtClean="0"/>
              <a:t>very quickly</a:t>
            </a:r>
            <a:r>
              <a:rPr lang="en-US" dirty="0" smtClean="0"/>
              <a:t>. Just try your best to be quick and accurate!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Get ready!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PRESS </a:t>
            </a:r>
            <a:r>
              <a:rPr lang="en-US" b="1" dirty="0" smtClean="0"/>
              <a:t>9</a:t>
            </a:r>
            <a:r>
              <a:rPr lang="en-US" dirty="0" smtClean="0"/>
              <a:t>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2220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407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Xue</dc:creator>
  <cp:lastModifiedBy>Davis, Xue</cp:lastModifiedBy>
  <cp:revision>21</cp:revision>
  <dcterms:created xsi:type="dcterms:W3CDTF">2021-01-19T16:08:46Z</dcterms:created>
  <dcterms:modified xsi:type="dcterms:W3CDTF">2021-01-31T05:07:20Z</dcterms:modified>
</cp:coreProperties>
</file>