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0" r:id="rId2"/>
  </p:sldMasterIdLst>
  <p:notesMasterIdLst>
    <p:notesMasterId r:id="rId4"/>
  </p:notesMasterIdLst>
  <p:sldIdLst>
    <p:sldId id="256" r:id="rId3"/>
  </p:sldIdLst>
  <p:sldSz cx="9144000" cy="2743200"/>
  <p:notesSz cx="9144000" cy="6858000"/>
  <p:defaultTextStyle>
    <a:defPPr>
      <a:defRPr lang="en-US"/>
    </a:defPPr>
    <a:lvl1pPr marL="0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368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490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613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736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979" algn="l" defTabSz="9142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1" d="100"/>
          <a:sy n="91" d="100"/>
        </p:scale>
        <p:origin x="-1978" y="-1464"/>
      </p:cViewPr>
      <p:guideLst>
        <p:guide orient="horz" pos="8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97F2-B6EB-495F-94C7-48538F04DFEB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" y="514350"/>
            <a:ext cx="85725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CE1F-B63A-4C5E-8ED1-8442E3973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8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0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13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36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79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" y="514350"/>
            <a:ext cx="85725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BCE1F-B63A-4C5E-8ED1-8442E39734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405355" y="2379458"/>
            <a:ext cx="599090" cy="458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60955" y="2379458"/>
            <a:ext cx="472965" cy="458250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71715" y="2379458"/>
            <a:ext cx="472965" cy="458250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 rot="10800000" flipH="1">
            <a:off x="2856519" y="332513"/>
            <a:ext cx="656315" cy="16972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 rot="10800000" flipH="1">
            <a:off x="821984" y="1886716"/>
            <a:ext cx="656315" cy="60299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 rot="10800000" flipH="1">
            <a:off x="1332522" y="792485"/>
            <a:ext cx="656315" cy="16972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 rot="10800000" flipH="1">
            <a:off x="5869885" y="2645669"/>
            <a:ext cx="780313" cy="1327822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 rot="10800000" flipH="1">
            <a:off x="6933212" y="2645666"/>
            <a:ext cx="656315" cy="60299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 rot="10800000" flipH="1">
            <a:off x="2191504" y="2687784"/>
            <a:ext cx="662549" cy="253242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ounded Rectangle 49"/>
          <p:cNvSpPr/>
          <p:nvPr/>
        </p:nvSpPr>
        <p:spPr>
          <a:xfrm rot="10800000" flipH="1">
            <a:off x="2794163" y="2667442"/>
            <a:ext cx="779356" cy="22185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 rot="10800000" flipH="1">
            <a:off x="4920840" y="410099"/>
            <a:ext cx="656315" cy="16972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ounded Rectangle 51"/>
          <p:cNvSpPr/>
          <p:nvPr/>
        </p:nvSpPr>
        <p:spPr>
          <a:xfrm rot="10800000" flipH="1">
            <a:off x="5391908" y="692730"/>
            <a:ext cx="656315" cy="16972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>
          <a:xfrm rot="10800000" flipH="1">
            <a:off x="341323" y="2683505"/>
            <a:ext cx="780313" cy="1327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ounded Rectangle 53"/>
          <p:cNvSpPr/>
          <p:nvPr/>
        </p:nvSpPr>
        <p:spPr>
          <a:xfrm rot="10800000" flipH="1">
            <a:off x="8038267" y="3327312"/>
            <a:ext cx="780313" cy="132782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 rot="10800000" flipH="1">
            <a:off x="8162266" y="692730"/>
            <a:ext cx="656315" cy="16972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 rot="10800000" flipH="1">
            <a:off x="3770923" y="792485"/>
            <a:ext cx="656315" cy="16972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" y="6"/>
            <a:ext cx="9129009" cy="2551326"/>
          </a:xfrm>
          <a:prstGeom prst="rect">
            <a:avLst/>
          </a:prstGeom>
          <a:solidFill>
            <a:srgbClr val="08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9" name="Group 67"/>
          <p:cNvGrpSpPr/>
          <p:nvPr/>
        </p:nvGrpSpPr>
        <p:grpSpPr>
          <a:xfrm>
            <a:off x="341316" y="124462"/>
            <a:ext cx="829170" cy="17534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8" y="2616516"/>
            <a:ext cx="9129009" cy="126684"/>
          </a:xfrm>
          <a:prstGeom prst="rect">
            <a:avLst/>
          </a:prstGeom>
          <a:solidFill>
            <a:srgbClr val="08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ltGray">
          <a:xfrm>
            <a:off x="251393" y="2529371"/>
            <a:ext cx="195477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 anchorCtr="1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7" y="494678"/>
            <a:ext cx="8112126" cy="1167514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7" y="1785635"/>
            <a:ext cx="8112126" cy="15367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19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98" y="1907549"/>
            <a:ext cx="8097839" cy="153670"/>
          </a:xfrm>
        </p:spPr>
        <p:txBody>
          <a:bodyPr/>
          <a:lstStyle>
            <a:lvl1pPr marL="0" indent="0">
              <a:buFontTx/>
              <a:buNone/>
              <a:defRPr lang="en-US" sz="17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42" y="2093117"/>
            <a:ext cx="8112126" cy="153670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19" y="172888"/>
            <a:ext cx="8588861" cy="335280"/>
          </a:xfrm>
        </p:spPr>
        <p:txBody>
          <a:bodyPr/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7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20" y="118110"/>
            <a:ext cx="4123945" cy="335280"/>
          </a:xfrm>
        </p:spPr>
        <p:txBody>
          <a:bodyPr vert="horz" lIns="82281" tIns="45713" rIns="82281" bIns="45713" rtlCol="0" anchor="t" anchorCtr="0">
            <a:noAutofit/>
          </a:bodyPr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7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73" y="640083"/>
            <a:ext cx="4142233" cy="18105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634893" indent="-228560">
              <a:buClr>
                <a:srgbClr val="96CA4B"/>
              </a:buClr>
              <a:buFont typeface="Arial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93" y="640083"/>
            <a:ext cx="4005073" cy="181051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634893" indent="-228560">
              <a:buClr>
                <a:srgbClr val="96CA4B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824412" y="118110"/>
            <a:ext cx="4122738" cy="335280"/>
          </a:xfrm>
        </p:spPr>
        <p:txBody>
          <a:bodyPr lIns="82281" rIns="82281"/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lang="en-US" sz="3700" b="0" kern="1200" spc="0" baseline="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95" y="640082"/>
            <a:ext cx="2622549" cy="175641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95" y="640080"/>
            <a:ext cx="2593975" cy="174498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803" y="640083"/>
            <a:ext cx="2633663" cy="17335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7" y="40236"/>
            <a:ext cx="2670048" cy="460858"/>
          </a:xfrm>
        </p:spPr>
        <p:txBody>
          <a:bodyPr anchor="b" anchorCtr="0">
            <a:noAutofit/>
          </a:bodyPr>
          <a:lstStyle>
            <a:lvl1pPr marL="0" marR="0" indent="0" algn="l" defTabSz="91424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100" b="0" kern="1200" spc="0" baseline="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24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6" y="40236"/>
            <a:ext cx="2670048" cy="460858"/>
          </a:xfrm>
        </p:spPr>
        <p:txBody>
          <a:bodyPr anchor="b" anchorCtr="0">
            <a:noAutofit/>
          </a:bodyPr>
          <a:lstStyle>
            <a:lvl1pPr marL="0" marR="0" indent="0" algn="l" defTabSz="91424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100" b="0" kern="1200" spc="0" baseline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24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40236"/>
            <a:ext cx="2670048" cy="460858"/>
          </a:xfrm>
        </p:spPr>
        <p:txBody>
          <a:bodyPr anchor="b" anchorCtr="0">
            <a:noAutofit/>
          </a:bodyPr>
          <a:lstStyle>
            <a:lvl1pPr marL="0" marR="0" indent="0" algn="l" defTabSz="91424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100" b="0" kern="1200" spc="0" baseline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24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6" y="175884"/>
            <a:ext cx="8567244" cy="335280"/>
          </a:xfrm>
        </p:spPr>
        <p:txBody>
          <a:bodyPr/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7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70" y="590551"/>
            <a:ext cx="8439460" cy="172212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2424854"/>
            <a:ext cx="7461250" cy="110800"/>
          </a:xfrm>
        </p:spPr>
        <p:txBody>
          <a:bodyPr wrap="square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2">
                    <a:lumMod val="85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20" y="2172100"/>
            <a:ext cx="8558699" cy="335280"/>
          </a:xfrm>
        </p:spPr>
        <p:txBody>
          <a:bodyPr vert="horz" lIns="82281" tIns="45713" rIns="82281" bIns="45713" rtlCol="0" anchor="b" anchorCtr="0">
            <a:noAutofit/>
          </a:bodyPr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7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904" y="640080"/>
            <a:ext cx="4005073" cy="1499616"/>
          </a:xfrm>
        </p:spPr>
        <p:txBody>
          <a:bodyPr anchor="ctr" anchorCtr="0">
            <a:noAutofit/>
          </a:bodyPr>
          <a:lstStyle>
            <a:lvl1pPr marL="0" indent="0" algn="l" defTabSz="914245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2300" b="0" kern="1200" spc="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61" y="779072"/>
            <a:ext cx="3429001" cy="1196034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20" y="2172100"/>
            <a:ext cx="8558699" cy="335280"/>
          </a:xfrm>
        </p:spPr>
        <p:txBody>
          <a:bodyPr vert="horz" lIns="82281" tIns="45713" rIns="82281" bIns="45713" rtlCol="0" anchor="b" anchorCtr="0">
            <a:noAutofit/>
          </a:bodyPr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7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05" y="2337060"/>
            <a:ext cx="8112126" cy="153670"/>
          </a:xfrm>
        </p:spPr>
        <p:txBody>
          <a:bodyPr anchor="b" anchorCtr="0">
            <a:noAutofit/>
          </a:bodyPr>
          <a:lstStyle>
            <a:lvl1pPr marL="0" indent="0" algn="l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5"/>
            <a:ext cx="9144000" cy="71122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8" y="259690"/>
            <a:ext cx="8112126" cy="1792224"/>
          </a:xfrm>
        </p:spPr>
        <p:txBody>
          <a:bodyPr/>
          <a:lstStyle>
            <a:lvl1pPr marL="0" indent="0" algn="l" defTabSz="914245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5"/>
            <a:ext cx="9144000" cy="71122"/>
          </a:xfrm>
          <a:prstGeom prst="rect">
            <a:avLst/>
          </a:prstGeom>
          <a:solidFill>
            <a:srgbClr val="08252E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20" y="767500"/>
            <a:ext cx="4117445" cy="1208208"/>
          </a:xfrm>
        </p:spPr>
        <p:txBody>
          <a:bodyPr vert="horz" lIns="82281" tIns="45713" rIns="82281" bIns="45713" rtlCol="0" anchor="ctr" anchorCtr="0">
            <a:noAutofit/>
          </a:bodyPr>
          <a:lstStyle>
            <a:lvl1pPr marL="0" indent="0" algn="l" defTabSz="914245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1" y="124364"/>
            <a:ext cx="3895344" cy="2483512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900" baseline="0">
                <a:solidFill>
                  <a:schemeClr val="bg2"/>
                </a:solidFill>
                <a:latin typeface="+mj-lt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1945" y="311070"/>
            <a:ext cx="89321" cy="211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20" y="767500"/>
            <a:ext cx="4117445" cy="1208208"/>
          </a:xfrm>
        </p:spPr>
        <p:txBody>
          <a:bodyPr vert="horz" lIns="82281" tIns="45713" rIns="82281" bIns="45713" rtlCol="0" anchor="ctr" anchorCtr="0">
            <a:noAutofit/>
          </a:bodyPr>
          <a:lstStyle>
            <a:lvl1pPr marL="0" indent="0" algn="l" defTabSz="914245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1" y="124364"/>
            <a:ext cx="3895344" cy="2483512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900" baseline="0">
                <a:solidFill>
                  <a:schemeClr val="bg2"/>
                </a:solidFill>
                <a:latin typeface="+mj-lt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96" y="1711764"/>
            <a:ext cx="4684869" cy="153670"/>
          </a:xfrm>
        </p:spPr>
        <p:txBody>
          <a:bodyPr vert="horz" lIns="91424" tIns="45713" rIns="91424" bIns="45713" rtlCol="0">
            <a:noAutofit/>
          </a:bodyPr>
          <a:lstStyle>
            <a:lvl1pPr marL="0" indent="0" algn="l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7" y="124463"/>
            <a:ext cx="908366" cy="192089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7" y="1313082"/>
            <a:ext cx="4712559" cy="408940"/>
          </a:xfrm>
        </p:spPr>
        <p:txBody>
          <a:bodyPr vert="horz" lIns="82281" tIns="45713" rIns="82281" bIns="45713" rtlCol="0" anchor="b" anchorCtr="0">
            <a:noAutofit/>
          </a:bodyPr>
          <a:lstStyle>
            <a:lvl1pPr marL="0" indent="0" algn="l" defTabSz="914245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9" y="767087"/>
            <a:ext cx="2676524" cy="115570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6" y="6"/>
            <a:ext cx="9129009" cy="2551326"/>
          </a:xfrm>
          <a:prstGeom prst="rect">
            <a:avLst/>
          </a:prstGeom>
          <a:solidFill>
            <a:srgbClr val="08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341316" y="124462"/>
            <a:ext cx="829170" cy="17534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8" y="2616516"/>
            <a:ext cx="9129009" cy="126684"/>
          </a:xfrm>
          <a:prstGeom prst="rect">
            <a:avLst/>
          </a:prstGeom>
          <a:solidFill>
            <a:srgbClr val="08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ltGray">
          <a:xfrm>
            <a:off x="251393" y="2529371"/>
            <a:ext cx="195477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 anchorCtr="1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7" y="494678"/>
            <a:ext cx="8112126" cy="1167514"/>
          </a:xfrm>
        </p:spPr>
        <p:txBody>
          <a:bodyPr/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7" y="1785635"/>
            <a:ext cx="8112126" cy="15367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19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98" y="1907549"/>
            <a:ext cx="8097839" cy="153670"/>
          </a:xfrm>
        </p:spPr>
        <p:txBody>
          <a:bodyPr/>
          <a:lstStyle>
            <a:lvl1pPr marL="0" indent="0">
              <a:buFontTx/>
              <a:buNone/>
              <a:defRPr lang="en-US" sz="17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42" y="2093117"/>
            <a:ext cx="8112126" cy="153670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23501" y="-1431236"/>
            <a:ext cx="1729740" cy="56056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" y="-258083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10800000">
            <a:off x="1013794" y="-258083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marL="0" algn="ctr" defTabSz="914245" rtl="0" eaLnBrk="1" latinLnBrk="0" hangingPunct="1"/>
            <a:endParaRPr lang="en-US" sz="17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1" y="684480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5" y="333959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6" y="-1351058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60" y="193859"/>
            <a:ext cx="8755129" cy="1748854"/>
          </a:xfrm>
        </p:spPr>
        <p:txBody>
          <a:bodyPr anchor="b" anchorCtr="0"/>
          <a:lstStyle>
            <a:lvl1pPr marL="228560" indent="-22856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63" y="2528676"/>
            <a:ext cx="812990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7762663" y="2528676"/>
            <a:ext cx="812990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52" y="2143566"/>
            <a:ext cx="8574684" cy="245746"/>
          </a:xfrm>
        </p:spPr>
        <p:txBody>
          <a:bodyPr vert="horz" lIns="91424" tIns="45713" rIns="91424" bIns="45713" rtlCol="0">
            <a:normAutofit/>
          </a:bodyPr>
          <a:lstStyle>
            <a:lvl1pPr marL="0" indent="0">
              <a:buNone/>
              <a:defRPr lang="en-US" sz="23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ltGray">
          <a:xfrm>
            <a:off x="251378" y="2529371"/>
            <a:ext cx="3420516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91" y="318211"/>
            <a:ext cx="5349241" cy="160203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890" y="1917744"/>
            <a:ext cx="5347551" cy="398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41" y="318211"/>
            <a:ext cx="5329238" cy="160203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88" y="1949376"/>
            <a:ext cx="5074069" cy="335280"/>
          </a:xfrm>
        </p:spPr>
        <p:txBody>
          <a:bodyPr anchor="ctr"/>
          <a:lstStyle>
            <a:lvl1pPr>
              <a:defRPr sz="2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44" y="124364"/>
            <a:ext cx="3273553" cy="98389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44" y="124364"/>
            <a:ext cx="3273553" cy="98389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20" y="1371602"/>
            <a:ext cx="7009299" cy="568770"/>
          </a:xfrm>
        </p:spPr>
        <p:txBody>
          <a:bodyPr anchor="t">
            <a:noAutofit/>
          </a:bodyPr>
          <a:lstStyle>
            <a:lvl1pPr marL="0" marR="0" indent="0" algn="l" defTabSz="91424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41" y="343816"/>
            <a:ext cx="3630169" cy="201168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41" y="343816"/>
            <a:ext cx="3630169" cy="201168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5" y="291594"/>
            <a:ext cx="4349918" cy="435814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6" y="124464"/>
            <a:ext cx="3268138" cy="10642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9009" y="124464"/>
            <a:ext cx="3267861" cy="106426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79" y="124464"/>
            <a:ext cx="3258613" cy="10642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42" y="124464"/>
            <a:ext cx="3272751" cy="106426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124466"/>
            <a:ext cx="1806574" cy="52324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2008" y="124466"/>
            <a:ext cx="1806571" cy="52324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7" y="1211586"/>
            <a:ext cx="2501964" cy="138357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35" y="1211586"/>
            <a:ext cx="2516105" cy="138357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8" y="1211586"/>
            <a:ext cx="4025374" cy="138357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6" y="1211586"/>
            <a:ext cx="4028516" cy="138357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673465"/>
            <a:ext cx="1806574" cy="1376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2008" y="670562"/>
            <a:ext cx="1806571" cy="137976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2073187"/>
            <a:ext cx="1806574" cy="52197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2008" y="2073187"/>
            <a:ext cx="1806571" cy="52197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45" y="124360"/>
            <a:ext cx="8476489" cy="243015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95" y="124367"/>
            <a:ext cx="8474869" cy="2421676"/>
          </a:xfrm>
          <a:ln>
            <a:solidFill>
              <a:srgbClr val="08252E"/>
            </a:solidFill>
          </a:ln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8" y="2549946"/>
            <a:ext cx="8477250" cy="6858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marL="0" algn="r" defTabSz="814251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51378" y="2529371"/>
            <a:ext cx="3420516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7432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1"/>
            <a:ext cx="9144000" cy="27432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41325" y="2449835"/>
            <a:ext cx="787131" cy="166456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673958" y="310900"/>
            <a:ext cx="7863840" cy="1770280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4" tIns="45713" rIns="91424" bIns="45713" rtlCol="0" anchor="ctr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70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1"/>
            <a:ext cx="9144000" cy="27432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41325" y="2449835"/>
            <a:ext cx="787131" cy="166456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34" y="311471"/>
            <a:ext cx="5897881" cy="1770280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4" tIns="45713" rIns="91424" bIns="45713" rtlCol="0" anchor="ctr">
            <a:normAutofit/>
          </a:bodyPr>
          <a:lstStyle>
            <a:lvl1pPr marL="0" indent="0" algn="ctr" defTabSz="914245" rtl="0" eaLnBrk="1" latinLnBrk="0" hangingPunct="1">
              <a:lnSpc>
                <a:spcPct val="95000"/>
              </a:lnSpc>
              <a:spcBef>
                <a:spcPts val="1439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7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/>
        </p:nvSpPr>
        <p:spPr>
          <a:xfrm>
            <a:off x="1823501" y="-1428236"/>
            <a:ext cx="1729740" cy="56056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" y="-255086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 rot="10800000">
            <a:off x="1013794" y="1699446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marL="0" algn="ctr" defTabSz="914245" rtl="0" eaLnBrk="1" latinLnBrk="0" hangingPunct="1"/>
            <a:endParaRPr lang="en-US" sz="17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585486" y="-1165308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105455" y="2279682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 rot="10800000">
            <a:off x="3036076" y="606474"/>
            <a:ext cx="1729740" cy="325937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ltGray">
          <a:xfrm>
            <a:off x="251378" y="2529371"/>
            <a:ext cx="3420516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7" y="494678"/>
            <a:ext cx="8112126" cy="1167514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7" y="1785635"/>
            <a:ext cx="8112126" cy="15367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19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98" y="1907549"/>
            <a:ext cx="8097839" cy="153670"/>
          </a:xfrm>
        </p:spPr>
        <p:txBody>
          <a:bodyPr/>
          <a:lstStyle>
            <a:lvl1pPr marL="0" indent="0">
              <a:buFontTx/>
              <a:buNone/>
              <a:defRPr lang="en-US" sz="17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42" y="2093117"/>
            <a:ext cx="8112126" cy="153670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72" name="Group 38"/>
          <p:cNvGrpSpPr/>
          <p:nvPr/>
        </p:nvGrpSpPr>
        <p:grpSpPr>
          <a:xfrm>
            <a:off x="341316" y="124462"/>
            <a:ext cx="829170" cy="17534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marL="0" algn="r" defTabSz="814251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251378" y="2529371"/>
            <a:ext cx="3420516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7" y="2337826"/>
            <a:ext cx="41444" cy="628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47" y="2336087"/>
            <a:ext cx="119991" cy="66286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42" y="2336087"/>
            <a:ext cx="119991" cy="66286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4778496" y="2336087"/>
            <a:ext cx="164808" cy="66286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53" y="2336087"/>
            <a:ext cx="107461" cy="66286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22" y="2261682"/>
            <a:ext cx="39034" cy="32274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12" y="2240038"/>
            <a:ext cx="39034" cy="539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73" y="2210280"/>
            <a:ext cx="39034" cy="9933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63" y="2240038"/>
            <a:ext cx="39034" cy="539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42" y="2261682"/>
            <a:ext cx="41444" cy="32274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47" y="2240038"/>
            <a:ext cx="39515" cy="539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37" y="2210280"/>
            <a:ext cx="39515" cy="9933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97" y="2240038"/>
            <a:ext cx="39515" cy="539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85" y="2261682"/>
            <a:ext cx="39515" cy="32274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1"/>
            <a:ext cx="9156700" cy="27432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6312991" y="1483446"/>
            <a:ext cx="116618" cy="1767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59" y="1479047"/>
            <a:ext cx="337643" cy="186520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48" y="1479047"/>
            <a:ext cx="337643" cy="186520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42" y="1479047"/>
            <a:ext cx="463749" cy="186520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22" y="1479047"/>
            <a:ext cx="302388" cy="186520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7" y="1232981"/>
            <a:ext cx="109836" cy="90814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7" y="1172074"/>
            <a:ext cx="109836" cy="1517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8" y="1088334"/>
            <a:ext cx="109836" cy="27950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7" y="1172074"/>
            <a:ext cx="109836" cy="1517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7" y="1232982"/>
            <a:ext cx="116618" cy="90814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23" y="1172074"/>
            <a:ext cx="111193" cy="1517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26" y="1088334"/>
            <a:ext cx="111193" cy="27950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18" y="1172074"/>
            <a:ext cx="111193" cy="1517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21" y="1232982"/>
            <a:ext cx="111193" cy="90814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692" y="1224206"/>
            <a:ext cx="2534636" cy="661705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37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7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1"/>
            <a:ext cx="9144000" cy="27432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7" y="2337826"/>
            <a:ext cx="41444" cy="628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47" y="2336087"/>
            <a:ext cx="119991" cy="66286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42" y="2336087"/>
            <a:ext cx="119991" cy="66286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4778496" y="2336087"/>
            <a:ext cx="164808" cy="66286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53" y="2336087"/>
            <a:ext cx="107461" cy="66286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22" y="2261682"/>
            <a:ext cx="39034" cy="32274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12" y="2240038"/>
            <a:ext cx="39034" cy="539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73" y="2210280"/>
            <a:ext cx="39034" cy="9933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63" y="2240038"/>
            <a:ext cx="39034" cy="539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42" y="2261682"/>
            <a:ext cx="41444" cy="32274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47" y="2240038"/>
            <a:ext cx="39515" cy="539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37" y="2210280"/>
            <a:ext cx="39515" cy="9933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97" y="2240038"/>
            <a:ext cx="39515" cy="539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85" y="2261682"/>
            <a:ext cx="39515" cy="32274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1"/>
            <a:ext cx="9144000" cy="27432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4692" y="1224206"/>
            <a:ext cx="2534636" cy="661705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37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7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91" y="1483446"/>
            <a:ext cx="116618" cy="1767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59" y="1479047"/>
            <a:ext cx="337643" cy="186520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5824848" y="1479047"/>
            <a:ext cx="337643" cy="186520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42" y="1479047"/>
            <a:ext cx="463749" cy="186520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22" y="1479047"/>
            <a:ext cx="302388" cy="186520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7" y="1232981"/>
            <a:ext cx="109836" cy="90814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7" y="1172074"/>
            <a:ext cx="109836" cy="1517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8" y="1088334"/>
            <a:ext cx="109836" cy="27950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7" y="1172074"/>
            <a:ext cx="109836" cy="1517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7" y="1232982"/>
            <a:ext cx="116618" cy="90814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23" y="1172074"/>
            <a:ext cx="111193" cy="1517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26" y="1088334"/>
            <a:ext cx="111193" cy="27950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18" y="1172074"/>
            <a:ext cx="111193" cy="15171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21" y="1232982"/>
            <a:ext cx="111193" cy="90814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4" tIns="45713" rIns="91424" bIns="45713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852176"/>
            <a:ext cx="77724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1554481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2542547"/>
            <a:ext cx="2133600" cy="146050"/>
          </a:xfrm>
          <a:prstGeom prst="rect">
            <a:avLst/>
          </a:prstGeom>
        </p:spPr>
        <p:txBody>
          <a:bodyPr lIns="91424" tIns="45713" rIns="91424" bIns="45713"/>
          <a:lstStyle/>
          <a:p>
            <a:fld id="{6BFB94E7-242D-422D-81A6-B7A4372E971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3" y="2542547"/>
            <a:ext cx="2895600" cy="146050"/>
          </a:xfrm>
          <a:prstGeom prst="rect">
            <a:avLst/>
          </a:prstGeom>
        </p:spPr>
        <p:txBody>
          <a:bodyPr lIns="91424" tIns="45713" rIns="91424" bIns="4571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2542547"/>
            <a:ext cx="2133600" cy="146050"/>
          </a:xfrm>
          <a:prstGeom prst="rect">
            <a:avLst/>
          </a:prstGeom>
        </p:spPr>
        <p:txBody>
          <a:bodyPr lIns="91424" tIns="45713" rIns="91424" bIns="45713"/>
          <a:lstStyle/>
          <a:p>
            <a:fld id="{DF0E1618-108D-4F83-B8C5-880484F4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47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94E7-242D-422D-81A6-B7A4372E971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1618-108D-4F83-B8C5-880484F4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8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2698" y="-822408"/>
            <a:ext cx="9847893" cy="7751658"/>
            <a:chOff x="-12700" y="-2056029"/>
            <a:chExt cx="9847891" cy="19379146"/>
          </a:xfrm>
        </p:grpSpPr>
        <p:pic>
          <p:nvPicPr>
            <p:cNvPr id="32" name="Picture 2" descr="C:\Documents and Settings\contractor\Desktop\Blue_Green_Gradient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2700" y="0"/>
              <a:ext cx="9156700" cy="6858000"/>
            </a:xfrm>
            <a:prstGeom prst="rect">
              <a:avLst/>
            </a:prstGeom>
            <a:noFill/>
          </p:spPr>
        </p:pic>
        <p:sp>
          <p:nvSpPr>
            <p:cNvPr id="33" name="Rounded Rectangle 32"/>
            <p:cNvSpPr/>
            <p:nvPr userDrawn="1"/>
          </p:nvSpPr>
          <p:spPr>
            <a:xfrm>
              <a:off x="1823499" y="3308943"/>
              <a:ext cx="1729740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 userDrawn="1"/>
          </p:nvSpPr>
          <p:spPr>
            <a:xfrm>
              <a:off x="0" y="123668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 rot="10800000">
              <a:off x="1013791" y="424860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45" rtl="0" eaLnBrk="1" latinLnBrk="0" hangingPunct="1"/>
              <a:endParaRPr lang="en-US" sz="17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85483" y="-205602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8105451" y="278378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 rot="10800000">
              <a:off x="3036073" y="174390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ltGray">
          <a:xfrm>
            <a:off x="251378" y="2529371"/>
            <a:ext cx="3420516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7" y="494678"/>
            <a:ext cx="8112126" cy="1167514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7" y="1785635"/>
            <a:ext cx="8112126" cy="15367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19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98" y="1907549"/>
            <a:ext cx="8097839" cy="153670"/>
          </a:xfrm>
        </p:spPr>
        <p:txBody>
          <a:bodyPr/>
          <a:lstStyle>
            <a:lvl1pPr marL="0" indent="0">
              <a:buFontTx/>
              <a:buNone/>
              <a:defRPr lang="en-US" sz="17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42" y="2093117"/>
            <a:ext cx="8112126" cy="153670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6" y="124462"/>
            <a:ext cx="829170" cy="17534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6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0"/>
            <a:ext cx="4040188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14046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869950"/>
            <a:ext cx="4041775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42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6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1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6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1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5"/>
            <a:ext cx="20574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5"/>
            <a:ext cx="60198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9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8" y="1241096"/>
            <a:ext cx="8477250" cy="137541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17377" y="1208212"/>
            <a:ext cx="8694295" cy="1343119"/>
          </a:xfrm>
          <a:prstGeom prst="rect">
            <a:avLst/>
          </a:prstGeom>
          <a:solidFill>
            <a:srgbClr val="08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5"/>
            <a:ext cx="9144000" cy="71122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7" y="159662"/>
            <a:ext cx="8112126" cy="962818"/>
          </a:xfrm>
        </p:spPr>
        <p:txBody>
          <a:bodyPr/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5"/>
            <a:ext cx="9144000" cy="71122"/>
          </a:xfrm>
          <a:prstGeom prst="rect">
            <a:avLst/>
          </a:prstGeom>
          <a:solidFill>
            <a:srgbClr val="08252E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8" y="1241096"/>
            <a:ext cx="8477250" cy="137541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17377" y="1208207"/>
            <a:ext cx="8694295" cy="703068"/>
          </a:xfrm>
          <a:prstGeom prst="rect">
            <a:avLst/>
          </a:prstGeom>
          <a:solidFill>
            <a:srgbClr val="08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5"/>
            <a:ext cx="9144000" cy="71122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7" y="787193"/>
            <a:ext cx="8112126" cy="962818"/>
          </a:xfrm>
        </p:spPr>
        <p:txBody>
          <a:bodyPr/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5"/>
            <a:ext cx="9144000" cy="71122"/>
          </a:xfrm>
          <a:prstGeom prst="rect">
            <a:avLst/>
          </a:prstGeom>
          <a:solidFill>
            <a:srgbClr val="08252E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8" y="2529371"/>
            <a:ext cx="3420516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19" y="172888"/>
            <a:ext cx="8588861" cy="335280"/>
          </a:xfrm>
        </p:spPr>
        <p:txBody>
          <a:bodyPr/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7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5" y="537667"/>
            <a:ext cx="8578850" cy="1986078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1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599"/>
              </a:spcBef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19" y="172888"/>
            <a:ext cx="8588861" cy="335280"/>
          </a:xfrm>
        </p:spPr>
        <p:txBody>
          <a:bodyPr/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7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5" y="535904"/>
            <a:ext cx="4122428" cy="198628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7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599"/>
              </a:spcBef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200">
                <a:solidFill>
                  <a:schemeClr val="bg1"/>
                </a:solidFill>
                <a:latin typeface="+mj-lt"/>
              </a:defRPr>
            </a:lvl4pPr>
            <a:lvl5pPr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2" y="535904"/>
            <a:ext cx="4122428" cy="198628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7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599"/>
              </a:spcBef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200">
                <a:solidFill>
                  <a:schemeClr val="bg1"/>
                </a:solidFill>
                <a:latin typeface="+mj-lt"/>
              </a:defRPr>
            </a:lvl4pPr>
            <a:lvl5pPr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8" y="535904"/>
            <a:ext cx="4103688" cy="198628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1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599"/>
              </a:spcBef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7" y="699078"/>
            <a:ext cx="3236976" cy="258532"/>
          </a:xfrm>
        </p:spPr>
        <p:txBody>
          <a:bodyPr>
            <a:noAutofit/>
          </a:bodyPr>
          <a:lstStyle>
            <a:lvl1pPr marL="114280" indent="-114280"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900" b="0" kern="1200" spc="0" baseline="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  <a:lvl2pPr marL="114280" indent="-114280" algn="l" defTabSz="914245" rtl="0" eaLnBrk="1" latinLnBrk="0" hangingPunct="1">
              <a:defRPr lang="en-US" sz="19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0" indent="-114280" algn="l" defTabSz="914245" rtl="0" eaLnBrk="1" latinLnBrk="0" hangingPunct="1">
              <a:defRPr lang="en-US" sz="19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0" indent="-114280" algn="l" defTabSz="914245" rtl="0" eaLnBrk="1" latinLnBrk="0" hangingPunct="1">
              <a:defRPr lang="en-US" sz="19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0" indent="-114280" algn="l" defTabSz="914245" rtl="0" eaLnBrk="1" latinLnBrk="0" hangingPunct="1">
              <a:defRPr lang="en-US" sz="19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251378" y="2529371"/>
            <a:ext cx="2568026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 anchorCtr="0">
            <a:spAutoFit/>
          </a:bodyPr>
          <a:lstStyle/>
          <a:p>
            <a:pPr marL="0" algn="l" defTabSz="814251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24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7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1" y="1950720"/>
            <a:ext cx="3200400" cy="18288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19" y="172888"/>
            <a:ext cx="8588861" cy="335280"/>
          </a:xfrm>
          <a:prstGeom prst="rect">
            <a:avLst/>
          </a:prstGeom>
        </p:spPr>
        <p:txBody>
          <a:bodyPr vert="horz" lIns="82281" tIns="45713" rIns="82281" bIns="45713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16" y="535904"/>
            <a:ext cx="8551441" cy="1986280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8" y="2529371"/>
            <a:ext cx="3420516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0" tIns="41054" rIns="82110" bIns="41054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84671" y="2528676"/>
            <a:ext cx="790995" cy="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40015" y="2527037"/>
            <a:ext cx="260400" cy="17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0" tIns="41054" rIns="82110" bIns="41054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8" name="Picture 7" descr="bottom bar.jpg"/>
          <p:cNvPicPr>
            <a:picLocks noChangeAspect="1"/>
          </p:cNvPicPr>
          <p:nvPr/>
        </p:nvPicPr>
        <p:blipFill>
          <a:blip r:embed="rId37" cstate="print"/>
          <a:srcRect l="140" r="337"/>
          <a:stretch>
            <a:fillRect/>
          </a:stretch>
        </p:blipFill>
        <p:spPr>
          <a:xfrm>
            <a:off x="353620" y="2551338"/>
            <a:ext cx="8436770" cy="651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245" rtl="0" eaLnBrk="1" latinLnBrk="0" hangingPunct="1">
        <a:lnSpc>
          <a:spcPct val="80000"/>
        </a:lnSpc>
        <a:spcBef>
          <a:spcPct val="0"/>
        </a:spcBef>
        <a:buNone/>
        <a:defRPr lang="en-US" sz="3700" b="0" kern="1200" spc="0" baseline="0" dirty="0">
          <a:gradFill>
            <a:gsLst>
              <a:gs pos="0">
                <a:srgbClr val="00B2F0"/>
              </a:gs>
              <a:gs pos="44000">
                <a:srgbClr val="40FFFE"/>
              </a:gs>
              <a:gs pos="100000">
                <a:srgbClr val="96CA4B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560" indent="-228560" algn="l" defTabSz="914245" rtl="0" eaLnBrk="1" latinLnBrk="0" hangingPunct="1">
        <a:lnSpc>
          <a:spcPct val="95000"/>
        </a:lnSpc>
        <a:spcBef>
          <a:spcPts val="1439"/>
        </a:spcBef>
        <a:buClr>
          <a:srgbClr val="96CA4B"/>
        </a:buClr>
        <a:buSzPct val="90000"/>
        <a:buFont typeface="Arial" pitchFamily="34" charset="0"/>
        <a:buChar char="•"/>
        <a:tabLst/>
        <a:defRPr lang="en-US" sz="1900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406331" indent="0" algn="l" defTabSz="914245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700" kern="1200" dirty="0" smtClean="0">
          <a:solidFill>
            <a:schemeClr val="bg1"/>
          </a:solidFill>
          <a:latin typeface="+mj-lt"/>
          <a:ea typeface="+mn-ea"/>
          <a:cs typeface="+mn-cs"/>
        </a:defRPr>
      </a:lvl2pPr>
      <a:lvl3pPr marL="571403" indent="-1587" algn="l" defTabSz="91424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chemeClr val="bg1"/>
          </a:solidFill>
          <a:latin typeface="+mj-lt"/>
          <a:ea typeface="+mn-ea"/>
          <a:cs typeface="+mn-cs"/>
        </a:defRPr>
      </a:lvl3pPr>
      <a:lvl4pPr marL="688858" indent="0" algn="l" defTabSz="91424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chemeClr val="bg1"/>
          </a:solidFill>
          <a:latin typeface="+mj-lt"/>
          <a:ea typeface="+mn-ea"/>
          <a:cs typeface="+mn-cs"/>
        </a:defRPr>
      </a:lvl4pPr>
      <a:lvl5pPr marL="801552" indent="0" algn="l" defTabSz="91424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chemeClr val="bg1"/>
          </a:solidFill>
          <a:latin typeface="+mj-lt"/>
          <a:ea typeface="+mn-ea"/>
          <a:cs typeface="+mn-cs"/>
        </a:defRPr>
      </a:lvl5pPr>
      <a:lvl6pPr marL="2514173" indent="-228560" algn="l" defTabSz="9142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6" indent="-228560" algn="l" defTabSz="9142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19" indent="-228560" algn="l" defTabSz="9142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41" indent="-228560" algn="l" defTabSz="9142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0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3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79" algn="l" defTabSz="91424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2340-108A-4B1D-B31D-D9A2299A4072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0"/>
            <a:ext cx="2895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6D14-3A98-4FD4-BB17-C6BCB4F0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4C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6" y="824325"/>
            <a:ext cx="2514601" cy="24620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CLUSTERED STORAGE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10" y="1056501"/>
            <a:ext cx="2514601" cy="24620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VIRTUALIZATION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14" y="1281559"/>
            <a:ext cx="2514601" cy="24620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NETWORK FABRIC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530937" y="910852"/>
            <a:ext cx="2057401" cy="487680"/>
          </a:xfrm>
          <a:prstGeom prst="cloud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418" y="658027"/>
            <a:ext cx="2514601" cy="24620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HYBRID CLOUDS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713" y="607245"/>
            <a:ext cx="2514601" cy="24620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CONTAINERS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4603" y="1347758"/>
            <a:ext cx="2514601" cy="24620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VxLAN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790719" y="1332332"/>
            <a:ext cx="990601" cy="396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295400" y="1741639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896101" y="1483735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518563" y="1831992"/>
            <a:ext cx="348340" cy="8491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899563" y="1826550"/>
            <a:ext cx="348340" cy="8491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457701" y="1228428"/>
            <a:ext cx="914400" cy="340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600704" y="921534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96101" y="917179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372101" y="1483735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447804" y="1789537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16933" y="1957181"/>
            <a:ext cx="348340" cy="8491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197936" y="1951739"/>
            <a:ext cx="348340" cy="8491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46175" y="1914726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242962" y="1958268"/>
            <a:ext cx="348340" cy="8491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623962" y="1952826"/>
            <a:ext cx="348340" cy="8491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172200" y="1915813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522034" y="1955004"/>
            <a:ext cx="348340" cy="8491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903032" y="1949562"/>
            <a:ext cx="348340" cy="8491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451270" y="1912548"/>
            <a:ext cx="876300" cy="169818"/>
          </a:xfrm>
          <a:prstGeom prst="roundRect">
            <a:avLst/>
          </a:prstGeom>
          <a:noFill/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26" idx="2"/>
            <a:endCxn id="28" idx="0"/>
          </p:cNvCxnSpPr>
          <p:nvPr/>
        </p:nvCxnSpPr>
        <p:spPr>
          <a:xfrm flipH="1">
            <a:off x="5810252" y="1091351"/>
            <a:ext cx="228601" cy="3923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2"/>
          </p:cNvCxnSpPr>
          <p:nvPr/>
        </p:nvCxnSpPr>
        <p:spPr>
          <a:xfrm flipH="1">
            <a:off x="5165274" y="1653556"/>
            <a:ext cx="644980" cy="25790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24552" y="1653554"/>
            <a:ext cx="595996" cy="2633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8" idx="0"/>
          </p:cNvCxnSpPr>
          <p:nvPr/>
        </p:nvCxnSpPr>
        <p:spPr>
          <a:xfrm>
            <a:off x="6172205" y="1657866"/>
            <a:ext cx="1717220" cy="2546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459192" y="1653551"/>
            <a:ext cx="1665514" cy="25790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2"/>
          </p:cNvCxnSpPr>
          <p:nvPr/>
        </p:nvCxnSpPr>
        <p:spPr>
          <a:xfrm flipH="1">
            <a:off x="6689276" y="1653551"/>
            <a:ext cx="644976" cy="25790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8" idx="0"/>
          </p:cNvCxnSpPr>
          <p:nvPr/>
        </p:nvCxnSpPr>
        <p:spPr>
          <a:xfrm>
            <a:off x="7522028" y="1657866"/>
            <a:ext cx="367393" cy="2546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72201" y="1091351"/>
            <a:ext cx="1136198" cy="38374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56556" y="1086998"/>
            <a:ext cx="1068161" cy="40533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7" idx="2"/>
          </p:cNvCxnSpPr>
          <p:nvPr/>
        </p:nvCxnSpPr>
        <p:spPr>
          <a:xfrm>
            <a:off x="7334255" y="1087001"/>
            <a:ext cx="73478" cy="3967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52711" y="705171"/>
            <a:ext cx="2514601" cy="24620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OPENSTACK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40314" y="1154697"/>
            <a:ext cx="2514601" cy="24620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NFV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50346" y="2124819"/>
            <a:ext cx="2514601" cy="24620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HYPERCONVERGED INFRASTRCUTURE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86010" y="1767439"/>
            <a:ext cx="2514601" cy="24620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POLICY BASED NETWORKING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_Arial_dark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Cisco_Arial_dark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</dc:creator>
  <cp:lastModifiedBy>Mausumi Ranasingh</cp:lastModifiedBy>
  <cp:revision>14</cp:revision>
  <dcterms:created xsi:type="dcterms:W3CDTF">2015-01-24T21:57:11Z</dcterms:created>
  <dcterms:modified xsi:type="dcterms:W3CDTF">2015-01-24T23:00:23Z</dcterms:modified>
</cp:coreProperties>
</file>