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Dosis"/>
      <p:regular r:id="rId30"/>
      <p:bold r:id="rId31"/>
    </p:embeddedFont>
    <p:embeddedFont>
      <p:font typeface="Palanquin Dark"/>
      <p:regular r:id="rId32"/>
      <p:bold r:id="rId33"/>
    </p:embeddedFont>
    <p:embeddedFont>
      <p:font typeface="Abhaya Libre"/>
      <p:regular r:id="rId34"/>
      <p:bold r:id="rId35"/>
    </p:embeddedFont>
    <p:embeddedFont>
      <p:font typeface="Alatsi"/>
      <p:regular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DB6604-76BF-4200-B350-73CF203A1B1B}">
  <a:tblStyle styleId="{6FDB6604-76BF-4200-B350-73CF203A1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6.xml"/><Relationship Id="rId33" Type="http://schemas.openxmlformats.org/officeDocument/2006/relationships/font" Target="fonts/PalanquinDark-bold.fntdata"/><Relationship Id="rId10" Type="http://schemas.openxmlformats.org/officeDocument/2006/relationships/slide" Target="slides/slide5.xml"/><Relationship Id="rId32" Type="http://schemas.openxmlformats.org/officeDocument/2006/relationships/font" Target="fonts/PalanquinDark-regular.fntdata"/><Relationship Id="rId13" Type="http://schemas.openxmlformats.org/officeDocument/2006/relationships/slide" Target="slides/slide8.xml"/><Relationship Id="rId35" Type="http://schemas.openxmlformats.org/officeDocument/2006/relationships/font" Target="fonts/AbhayaLibre-bold.fntdata"/><Relationship Id="rId12" Type="http://schemas.openxmlformats.org/officeDocument/2006/relationships/slide" Target="slides/slide7.xml"/><Relationship Id="rId34" Type="http://schemas.openxmlformats.org/officeDocument/2006/relationships/font" Target="fonts/AbhayaLibre-regular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Alatsi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020a8e93b6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020a8e93b6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020a8e93b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020a8e93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020a8e93b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3020a8e93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020a8e93b6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3020a8e93b6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linear regression results: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Training Set Metrics: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Root Mean Squared Error (Train): 1.1478255720126835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MAPE (Train): 0.19515321416291767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R² Score (Train): 0.8189757551434385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Testing Set Metrics: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Root Mean Squared Error (Test): 1.1473962422368302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MAPE (Test): 0.20576642478464777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R² Score (Test): 0.8198998874640402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MAE  0.94 (Test)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020a8e93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020a8e93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020a8e93b6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020a8e93b6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020a8e93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020a8e93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does it mean?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Feature: WS10M, Importance: 	0.8238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Feature: hour, Importance: 		0.1002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Feature: Temperature, Importance: 		0.0392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Feature: Pressure, Importance: 		0.0166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Feature: Day of the year, Importance: 		0.0149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Feature: Season, Importance: 	0.0053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3020a8e93b6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3020a8e93b6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02a7f05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02a7f05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3020a8e93b6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3020a8e93b6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2a7caf94b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2a7caf94b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Project Overview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Brief introduction to your chosen topic and the machine learning problem you’re addressing.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State the objective and potential impact of your project.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00aa6b6e5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00aa6b6e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Key Findings and Insights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(2 slides):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Present the major findings from your model, potentially comparing different models or highlighting the most effective features.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Use visual aids to illustrate these insights clearly and effectively.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00aa6b6e5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00aa6b6e5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Challenges and Learnings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significant challenges faced during the project and how you overcame them.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Highlight key learnings and takeaways from the project.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020a8e93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020a8e93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300aa6b6e5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300aa6b6e5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Future Work and Improvements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Suggest areas for future research or how the project could be expanded or improved with more time or resources.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00aa6b6e51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300aa6b6e5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Closing Slide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Project title.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Team members’ names.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 “Thank You” note, invitation for questions, or any final remarks.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00aa6b6e5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00aa6b6e5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020a8e93b6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020a8e93b6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Data Selection and Preparation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Describe the dataset(s) used, including sources and any key characteristics.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Highlight the data cleaning and preprocessing steps undertaken to prepare the data for modeling.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020a8e93b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020a8e93b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020a8e93b6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020a8e93b6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2cae8c0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2cae8c0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02cae8c0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02cae8c0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2cae8c0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2cae8c0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Hyperparameter Tuning and Model Optimization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(1 slide):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Explain the hyperparameter tuning techniques employed (e.g., grid search, cross-validation).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Share insights on how these techniques improved your model’s performance.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383275"/>
            <a:ext cx="9144000" cy="176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539500"/>
            <a:ext cx="4326900" cy="283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41925" y="3704075"/>
            <a:ext cx="33765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5908163" y="2073875"/>
            <a:ext cx="2692389" cy="1303146"/>
          </a:xfrm>
          <a:custGeom>
            <a:rect b="b" l="l" r="r" t="t"/>
            <a:pathLst>
              <a:path extrusionOk="0" h="55923" w="111845">
                <a:moveTo>
                  <a:pt x="55923" y="0"/>
                </a:moveTo>
                <a:cubicBezTo>
                  <a:pt x="25040" y="0"/>
                  <a:pt x="1" y="25040"/>
                  <a:pt x="1" y="55922"/>
                </a:cubicBezTo>
                <a:lnTo>
                  <a:pt x="111845" y="55922"/>
                </a:lnTo>
                <a:cubicBezTo>
                  <a:pt x="111845" y="25040"/>
                  <a:pt x="86806" y="0"/>
                  <a:pt x="559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886561" y="2065109"/>
            <a:ext cx="2710539" cy="1320692"/>
          </a:xfrm>
          <a:custGeom>
            <a:rect b="b" l="l" r="r" t="t"/>
            <a:pathLst>
              <a:path extrusionOk="0" h="56676" w="112599">
                <a:moveTo>
                  <a:pt x="56311" y="776"/>
                </a:moveTo>
                <a:cubicBezTo>
                  <a:pt x="86806" y="776"/>
                  <a:pt x="111640" y="25473"/>
                  <a:pt x="111845" y="55922"/>
                </a:cubicBezTo>
                <a:lnTo>
                  <a:pt x="777" y="55922"/>
                </a:lnTo>
                <a:cubicBezTo>
                  <a:pt x="982" y="25473"/>
                  <a:pt x="25816" y="776"/>
                  <a:pt x="56311" y="776"/>
                </a:cubicBezTo>
                <a:close/>
                <a:moveTo>
                  <a:pt x="56311" y="0"/>
                </a:moveTo>
                <a:cubicBezTo>
                  <a:pt x="25269" y="0"/>
                  <a:pt x="1" y="25268"/>
                  <a:pt x="1" y="56310"/>
                </a:cubicBezTo>
                <a:cubicBezTo>
                  <a:pt x="1" y="56516"/>
                  <a:pt x="184" y="56675"/>
                  <a:pt x="389" y="56675"/>
                </a:cubicBezTo>
                <a:lnTo>
                  <a:pt x="112210" y="56675"/>
                </a:lnTo>
                <a:cubicBezTo>
                  <a:pt x="112438" y="56675"/>
                  <a:pt x="112598" y="56516"/>
                  <a:pt x="112598" y="56310"/>
                </a:cubicBezTo>
                <a:cubicBezTo>
                  <a:pt x="112598" y="25268"/>
                  <a:pt x="87353" y="0"/>
                  <a:pt x="56311" y="0"/>
                </a:cubicBez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575838" y="3371392"/>
            <a:ext cx="3331971" cy="17570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755941" y="933792"/>
            <a:ext cx="1541637" cy="2461042"/>
            <a:chOff x="7050439" y="1048278"/>
            <a:chExt cx="1795524" cy="2866343"/>
          </a:xfrm>
        </p:grpSpPr>
        <p:sp>
          <p:nvSpPr>
            <p:cNvPr id="16" name="Google Shape;16;p2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186066" y="1237505"/>
            <a:ext cx="1541637" cy="2461042"/>
            <a:chOff x="7050439" y="1048278"/>
            <a:chExt cx="1795524" cy="2866343"/>
          </a:xfrm>
        </p:grpSpPr>
        <p:sp>
          <p:nvSpPr>
            <p:cNvPr id="33" name="Google Shape;33;p2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6087738" y="3658867"/>
            <a:ext cx="1178380" cy="846373"/>
            <a:chOff x="3600850" y="3620125"/>
            <a:chExt cx="970100" cy="696775"/>
          </a:xfrm>
        </p:grpSpPr>
        <p:sp>
          <p:nvSpPr>
            <p:cNvPr id="50" name="Google Shape;50;p2"/>
            <p:cNvSpPr/>
            <p:nvPr/>
          </p:nvSpPr>
          <p:spPr>
            <a:xfrm>
              <a:off x="3600850" y="3620125"/>
              <a:ext cx="970100" cy="320150"/>
            </a:xfrm>
            <a:custGeom>
              <a:rect b="b" l="l" r="r" t="t"/>
              <a:pathLst>
                <a:path extrusionOk="0" h="12806" w="38804">
                  <a:moveTo>
                    <a:pt x="19402" y="1"/>
                  </a:moveTo>
                  <a:cubicBezTo>
                    <a:pt x="19197" y="1"/>
                    <a:pt x="19037" y="184"/>
                    <a:pt x="19037" y="389"/>
                  </a:cubicBezTo>
                  <a:lnTo>
                    <a:pt x="19037" y="3813"/>
                  </a:lnTo>
                  <a:cubicBezTo>
                    <a:pt x="19037" y="4018"/>
                    <a:pt x="19197" y="4201"/>
                    <a:pt x="19402" y="4201"/>
                  </a:cubicBezTo>
                  <a:cubicBezTo>
                    <a:pt x="19607" y="4201"/>
                    <a:pt x="19790" y="4018"/>
                    <a:pt x="19790" y="3813"/>
                  </a:cubicBezTo>
                  <a:lnTo>
                    <a:pt x="19790" y="389"/>
                  </a:lnTo>
                  <a:cubicBezTo>
                    <a:pt x="19790" y="184"/>
                    <a:pt x="19607" y="1"/>
                    <a:pt x="19402" y="1"/>
                  </a:cubicBezTo>
                  <a:close/>
                  <a:moveTo>
                    <a:pt x="4306" y="2295"/>
                  </a:moveTo>
                  <a:cubicBezTo>
                    <a:pt x="4206" y="2295"/>
                    <a:pt x="4109" y="2329"/>
                    <a:pt x="4041" y="2398"/>
                  </a:cubicBezTo>
                  <a:cubicBezTo>
                    <a:pt x="3881" y="2557"/>
                    <a:pt x="3881" y="2786"/>
                    <a:pt x="4041" y="2945"/>
                  </a:cubicBezTo>
                  <a:lnTo>
                    <a:pt x="6460" y="5365"/>
                  </a:lnTo>
                  <a:cubicBezTo>
                    <a:pt x="6529" y="5433"/>
                    <a:pt x="6643" y="5479"/>
                    <a:pt x="6734" y="5479"/>
                  </a:cubicBezTo>
                  <a:cubicBezTo>
                    <a:pt x="6825" y="5479"/>
                    <a:pt x="6917" y="5433"/>
                    <a:pt x="7008" y="5365"/>
                  </a:cubicBezTo>
                  <a:cubicBezTo>
                    <a:pt x="7145" y="5205"/>
                    <a:pt x="7145" y="4977"/>
                    <a:pt x="7008" y="4817"/>
                  </a:cubicBezTo>
                  <a:lnTo>
                    <a:pt x="4588" y="2398"/>
                  </a:lnTo>
                  <a:cubicBezTo>
                    <a:pt x="4509" y="2329"/>
                    <a:pt x="4406" y="2295"/>
                    <a:pt x="4306" y="2295"/>
                  </a:cubicBezTo>
                  <a:close/>
                  <a:moveTo>
                    <a:pt x="34501" y="2295"/>
                  </a:moveTo>
                  <a:cubicBezTo>
                    <a:pt x="34404" y="2295"/>
                    <a:pt x="34307" y="2329"/>
                    <a:pt x="34238" y="2398"/>
                  </a:cubicBezTo>
                  <a:lnTo>
                    <a:pt x="31819" y="4817"/>
                  </a:lnTo>
                  <a:cubicBezTo>
                    <a:pt x="31659" y="4977"/>
                    <a:pt x="31659" y="5205"/>
                    <a:pt x="31819" y="5365"/>
                  </a:cubicBezTo>
                  <a:cubicBezTo>
                    <a:pt x="31887" y="5433"/>
                    <a:pt x="31979" y="5479"/>
                    <a:pt x="32093" y="5479"/>
                  </a:cubicBezTo>
                  <a:cubicBezTo>
                    <a:pt x="32184" y="5479"/>
                    <a:pt x="32276" y="5433"/>
                    <a:pt x="32344" y="5365"/>
                  </a:cubicBezTo>
                  <a:lnTo>
                    <a:pt x="34763" y="2945"/>
                  </a:lnTo>
                  <a:cubicBezTo>
                    <a:pt x="34923" y="2786"/>
                    <a:pt x="34923" y="2557"/>
                    <a:pt x="34763" y="2398"/>
                  </a:cubicBezTo>
                  <a:cubicBezTo>
                    <a:pt x="34695" y="2329"/>
                    <a:pt x="34598" y="2295"/>
                    <a:pt x="34501" y="2295"/>
                  </a:cubicBezTo>
                  <a:close/>
                  <a:moveTo>
                    <a:pt x="389" y="12053"/>
                  </a:moveTo>
                  <a:cubicBezTo>
                    <a:pt x="183" y="12053"/>
                    <a:pt x="1" y="12212"/>
                    <a:pt x="1" y="12418"/>
                  </a:cubicBezTo>
                  <a:cubicBezTo>
                    <a:pt x="1" y="12646"/>
                    <a:pt x="183" y="12806"/>
                    <a:pt x="389" y="12806"/>
                  </a:cubicBezTo>
                  <a:lnTo>
                    <a:pt x="3812" y="12806"/>
                  </a:lnTo>
                  <a:cubicBezTo>
                    <a:pt x="4018" y="12806"/>
                    <a:pt x="4178" y="12646"/>
                    <a:pt x="4178" y="12418"/>
                  </a:cubicBezTo>
                  <a:cubicBezTo>
                    <a:pt x="4178" y="12212"/>
                    <a:pt x="4018" y="12053"/>
                    <a:pt x="3812" y="12053"/>
                  </a:cubicBezTo>
                  <a:close/>
                  <a:moveTo>
                    <a:pt x="35015" y="12053"/>
                  </a:moveTo>
                  <a:cubicBezTo>
                    <a:pt x="34786" y="12053"/>
                    <a:pt x="34627" y="12212"/>
                    <a:pt x="34627" y="12418"/>
                  </a:cubicBezTo>
                  <a:cubicBezTo>
                    <a:pt x="34627" y="12646"/>
                    <a:pt x="34786" y="12806"/>
                    <a:pt x="35015" y="12806"/>
                  </a:cubicBezTo>
                  <a:lnTo>
                    <a:pt x="38438" y="12806"/>
                  </a:lnTo>
                  <a:cubicBezTo>
                    <a:pt x="38644" y="12806"/>
                    <a:pt x="38804" y="12646"/>
                    <a:pt x="38804" y="12418"/>
                  </a:cubicBezTo>
                  <a:cubicBezTo>
                    <a:pt x="38804" y="12212"/>
                    <a:pt x="38644" y="12053"/>
                    <a:pt x="38438" y="120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2"/>
            <p:cNvGrpSpPr/>
            <p:nvPr/>
          </p:nvGrpSpPr>
          <p:grpSpPr>
            <a:xfrm>
              <a:off x="3667050" y="3766600"/>
              <a:ext cx="838275" cy="550300"/>
              <a:chOff x="3667050" y="3766600"/>
              <a:chExt cx="838275" cy="550300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3676750" y="3775925"/>
                <a:ext cx="818300" cy="379500"/>
              </a:xfrm>
              <a:custGeom>
                <a:rect b="b" l="l" r="r" t="t"/>
                <a:pathLst>
                  <a:path extrusionOk="0" h="15180" w="32732">
                    <a:moveTo>
                      <a:pt x="4862" y="0"/>
                    </a:moveTo>
                    <a:lnTo>
                      <a:pt x="0" y="15179"/>
                    </a:lnTo>
                    <a:lnTo>
                      <a:pt x="32732" y="15179"/>
                    </a:lnTo>
                    <a:lnTo>
                      <a:pt x="27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667050" y="3766800"/>
                <a:ext cx="838275" cy="397750"/>
              </a:xfrm>
              <a:custGeom>
                <a:rect b="b" l="l" r="r" t="t"/>
                <a:pathLst>
                  <a:path extrusionOk="0" h="15910" w="33531">
                    <a:moveTo>
                      <a:pt x="27984" y="753"/>
                    </a:moveTo>
                    <a:lnTo>
                      <a:pt x="32595" y="15156"/>
                    </a:lnTo>
                    <a:lnTo>
                      <a:pt x="913" y="15156"/>
                    </a:lnTo>
                    <a:lnTo>
                      <a:pt x="5524" y="753"/>
                    </a:lnTo>
                    <a:close/>
                    <a:moveTo>
                      <a:pt x="5250" y="0"/>
                    </a:moveTo>
                    <a:cubicBezTo>
                      <a:pt x="5090" y="0"/>
                      <a:pt x="4931" y="91"/>
                      <a:pt x="4885" y="251"/>
                    </a:cubicBezTo>
                    <a:lnTo>
                      <a:pt x="23" y="15430"/>
                    </a:lnTo>
                    <a:cubicBezTo>
                      <a:pt x="0" y="15544"/>
                      <a:pt x="23" y="15658"/>
                      <a:pt x="92" y="15772"/>
                    </a:cubicBezTo>
                    <a:cubicBezTo>
                      <a:pt x="160" y="15864"/>
                      <a:pt x="274" y="15909"/>
                      <a:pt x="388" y="15909"/>
                    </a:cubicBezTo>
                    <a:lnTo>
                      <a:pt x="33120" y="15909"/>
                    </a:lnTo>
                    <a:cubicBezTo>
                      <a:pt x="33234" y="15909"/>
                      <a:pt x="33348" y="15864"/>
                      <a:pt x="33439" y="15772"/>
                    </a:cubicBezTo>
                    <a:cubicBezTo>
                      <a:pt x="33508" y="15658"/>
                      <a:pt x="33531" y="15544"/>
                      <a:pt x="33485" y="15430"/>
                    </a:cubicBezTo>
                    <a:lnTo>
                      <a:pt x="28623" y="251"/>
                    </a:lnTo>
                    <a:cubicBezTo>
                      <a:pt x="28578" y="91"/>
                      <a:pt x="28441" y="0"/>
                      <a:pt x="2825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076750" y="3766800"/>
                <a:ext cx="18875" cy="550100"/>
              </a:xfrm>
              <a:custGeom>
                <a:rect b="b" l="l" r="r" t="t"/>
                <a:pathLst>
                  <a:path extrusionOk="0" h="22004" w="755">
                    <a:moveTo>
                      <a:pt x="366" y="0"/>
                    </a:moveTo>
                    <a:cubicBezTo>
                      <a:pt x="161" y="0"/>
                      <a:pt x="1" y="160"/>
                      <a:pt x="1" y="365"/>
                    </a:cubicBezTo>
                    <a:lnTo>
                      <a:pt x="1" y="21616"/>
                    </a:lnTo>
                    <a:cubicBezTo>
                      <a:pt x="1" y="21844"/>
                      <a:pt x="161" y="22004"/>
                      <a:pt x="366" y="22004"/>
                    </a:cubicBezTo>
                    <a:cubicBezTo>
                      <a:pt x="571" y="22004"/>
                      <a:pt x="754" y="21844"/>
                      <a:pt x="754" y="21616"/>
                    </a:cubicBezTo>
                    <a:lnTo>
                      <a:pt x="754" y="365"/>
                    </a:lnTo>
                    <a:cubicBezTo>
                      <a:pt x="754" y="160"/>
                      <a:pt x="571" y="0"/>
                      <a:pt x="36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219425" y="3766600"/>
                <a:ext cx="81625" cy="397950"/>
              </a:xfrm>
              <a:custGeom>
                <a:rect b="b" l="l" r="r" t="t"/>
                <a:pathLst>
                  <a:path extrusionOk="0" h="15918" w="3265">
                    <a:moveTo>
                      <a:pt x="436" y="0"/>
                    </a:moveTo>
                    <a:cubicBezTo>
                      <a:pt x="413" y="0"/>
                      <a:pt x="389" y="3"/>
                      <a:pt x="365" y="8"/>
                    </a:cubicBezTo>
                    <a:cubicBezTo>
                      <a:pt x="160" y="31"/>
                      <a:pt x="0" y="236"/>
                      <a:pt x="46" y="442"/>
                    </a:cubicBezTo>
                    <a:lnTo>
                      <a:pt x="2465" y="15598"/>
                    </a:lnTo>
                    <a:cubicBezTo>
                      <a:pt x="2511" y="15803"/>
                      <a:pt x="2671" y="15917"/>
                      <a:pt x="2853" y="15917"/>
                    </a:cubicBezTo>
                    <a:lnTo>
                      <a:pt x="2899" y="15917"/>
                    </a:lnTo>
                    <a:cubicBezTo>
                      <a:pt x="3104" y="15894"/>
                      <a:pt x="3264" y="15689"/>
                      <a:pt x="3219" y="15484"/>
                    </a:cubicBezTo>
                    <a:lnTo>
                      <a:pt x="799" y="328"/>
                    </a:lnTo>
                    <a:cubicBezTo>
                      <a:pt x="759" y="146"/>
                      <a:pt x="611" y="0"/>
                      <a:pt x="43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871325" y="3766600"/>
                <a:ext cx="81050" cy="397950"/>
              </a:xfrm>
              <a:custGeom>
                <a:rect b="b" l="l" r="r" t="t"/>
                <a:pathLst>
                  <a:path extrusionOk="0" h="15918" w="3242">
                    <a:moveTo>
                      <a:pt x="2828" y="0"/>
                    </a:moveTo>
                    <a:cubicBezTo>
                      <a:pt x="2649" y="0"/>
                      <a:pt x="2486" y="146"/>
                      <a:pt x="2466" y="328"/>
                    </a:cubicBezTo>
                    <a:lnTo>
                      <a:pt x="24" y="15484"/>
                    </a:lnTo>
                    <a:cubicBezTo>
                      <a:pt x="1" y="15689"/>
                      <a:pt x="138" y="15894"/>
                      <a:pt x="343" y="15917"/>
                    </a:cubicBezTo>
                    <a:lnTo>
                      <a:pt x="412" y="15917"/>
                    </a:lnTo>
                    <a:cubicBezTo>
                      <a:pt x="594" y="15917"/>
                      <a:pt x="754" y="15803"/>
                      <a:pt x="777" y="15598"/>
                    </a:cubicBezTo>
                    <a:lnTo>
                      <a:pt x="3219" y="442"/>
                    </a:lnTo>
                    <a:cubicBezTo>
                      <a:pt x="3242" y="236"/>
                      <a:pt x="3105" y="31"/>
                      <a:pt x="2900" y="8"/>
                    </a:cubicBezTo>
                    <a:cubicBezTo>
                      <a:pt x="2876" y="3"/>
                      <a:pt x="2852" y="0"/>
                      <a:pt x="282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757775" y="3863225"/>
                <a:ext cx="656250" cy="18850"/>
              </a:xfrm>
              <a:custGeom>
                <a:rect b="b" l="l" r="r" t="t"/>
                <a:pathLst>
                  <a:path extrusionOk="0" h="754" w="26250">
                    <a:moveTo>
                      <a:pt x="389" y="1"/>
                    </a:moveTo>
                    <a:cubicBezTo>
                      <a:pt x="183" y="1"/>
                      <a:pt x="0" y="160"/>
                      <a:pt x="0" y="389"/>
                    </a:cubicBezTo>
                    <a:cubicBezTo>
                      <a:pt x="0" y="594"/>
                      <a:pt x="183" y="754"/>
                      <a:pt x="389" y="754"/>
                    </a:cubicBezTo>
                    <a:lnTo>
                      <a:pt x="25884" y="754"/>
                    </a:lnTo>
                    <a:cubicBezTo>
                      <a:pt x="26090" y="754"/>
                      <a:pt x="26250" y="594"/>
                      <a:pt x="26250" y="389"/>
                    </a:cubicBezTo>
                    <a:cubicBezTo>
                      <a:pt x="26250" y="160"/>
                      <a:pt x="26090" y="1"/>
                      <a:pt x="25884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717250" y="3990475"/>
                <a:ext cx="737875" cy="19425"/>
              </a:xfrm>
              <a:custGeom>
                <a:rect b="b" l="l" r="r" t="t"/>
                <a:pathLst>
                  <a:path extrusionOk="0" h="777" w="29515">
                    <a:moveTo>
                      <a:pt x="366" y="1"/>
                    </a:moveTo>
                    <a:cubicBezTo>
                      <a:pt x="161" y="1"/>
                      <a:pt x="1" y="183"/>
                      <a:pt x="1" y="389"/>
                    </a:cubicBezTo>
                    <a:cubicBezTo>
                      <a:pt x="1" y="594"/>
                      <a:pt x="161" y="777"/>
                      <a:pt x="366" y="777"/>
                    </a:cubicBezTo>
                    <a:lnTo>
                      <a:pt x="29126" y="777"/>
                    </a:lnTo>
                    <a:cubicBezTo>
                      <a:pt x="29331" y="777"/>
                      <a:pt x="29514" y="594"/>
                      <a:pt x="29514" y="389"/>
                    </a:cubicBezTo>
                    <a:cubicBezTo>
                      <a:pt x="29514" y="183"/>
                      <a:pt x="29331" y="1"/>
                      <a:pt x="29126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032250" y="4298050"/>
                <a:ext cx="107875" cy="18850"/>
              </a:xfrm>
              <a:custGeom>
                <a:rect b="b" l="l" r="r" t="t"/>
                <a:pathLst>
                  <a:path extrusionOk="0" h="754" w="4315">
                    <a:moveTo>
                      <a:pt x="366" y="0"/>
                    </a:moveTo>
                    <a:cubicBezTo>
                      <a:pt x="160" y="0"/>
                      <a:pt x="0" y="160"/>
                      <a:pt x="0" y="366"/>
                    </a:cubicBezTo>
                    <a:cubicBezTo>
                      <a:pt x="0" y="594"/>
                      <a:pt x="160" y="754"/>
                      <a:pt x="366" y="754"/>
                    </a:cubicBezTo>
                    <a:lnTo>
                      <a:pt x="3926" y="754"/>
                    </a:lnTo>
                    <a:cubicBezTo>
                      <a:pt x="4132" y="754"/>
                      <a:pt x="4314" y="594"/>
                      <a:pt x="4314" y="366"/>
                    </a:cubicBezTo>
                    <a:cubicBezTo>
                      <a:pt x="4314" y="160"/>
                      <a:pt x="4132" y="0"/>
                      <a:pt x="392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2"/>
          <p:cNvSpPr/>
          <p:nvPr/>
        </p:nvSpPr>
        <p:spPr>
          <a:xfrm>
            <a:off x="6087750" y="4267975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6981650" y="739050"/>
            <a:ext cx="1301075" cy="292775"/>
            <a:chOff x="4926425" y="1108775"/>
            <a:chExt cx="1301075" cy="292775"/>
          </a:xfrm>
        </p:grpSpPr>
        <p:sp>
          <p:nvSpPr>
            <p:cNvPr id="62" name="Google Shape;62;p2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2380075" y="3922725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767863" y="45634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443813" y="44287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hasCustomPrompt="1" type="title"/>
          </p:nvPr>
        </p:nvSpPr>
        <p:spPr>
          <a:xfrm>
            <a:off x="1566450" y="539500"/>
            <a:ext cx="60111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2669225" y="2292150"/>
            <a:ext cx="37407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11"/>
          <p:cNvSpPr/>
          <p:nvPr/>
        </p:nvSpPr>
        <p:spPr>
          <a:xfrm flipH="1" rot="10800000">
            <a:off x="400" y="3969100"/>
            <a:ext cx="9144000" cy="11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2966138" y="4065142"/>
            <a:ext cx="1178380" cy="846373"/>
            <a:chOff x="3600850" y="3620125"/>
            <a:chExt cx="970100" cy="696775"/>
          </a:xfrm>
        </p:grpSpPr>
        <p:sp>
          <p:nvSpPr>
            <p:cNvPr id="209" name="Google Shape;209;p11"/>
            <p:cNvSpPr/>
            <p:nvPr/>
          </p:nvSpPr>
          <p:spPr>
            <a:xfrm>
              <a:off x="3600850" y="3620125"/>
              <a:ext cx="970100" cy="320150"/>
            </a:xfrm>
            <a:custGeom>
              <a:rect b="b" l="l" r="r" t="t"/>
              <a:pathLst>
                <a:path extrusionOk="0" h="12806" w="38804">
                  <a:moveTo>
                    <a:pt x="19402" y="1"/>
                  </a:moveTo>
                  <a:cubicBezTo>
                    <a:pt x="19197" y="1"/>
                    <a:pt x="19037" y="184"/>
                    <a:pt x="19037" y="389"/>
                  </a:cubicBezTo>
                  <a:lnTo>
                    <a:pt x="19037" y="3813"/>
                  </a:lnTo>
                  <a:cubicBezTo>
                    <a:pt x="19037" y="4018"/>
                    <a:pt x="19197" y="4201"/>
                    <a:pt x="19402" y="4201"/>
                  </a:cubicBezTo>
                  <a:cubicBezTo>
                    <a:pt x="19607" y="4201"/>
                    <a:pt x="19790" y="4018"/>
                    <a:pt x="19790" y="3813"/>
                  </a:cubicBezTo>
                  <a:lnTo>
                    <a:pt x="19790" y="389"/>
                  </a:lnTo>
                  <a:cubicBezTo>
                    <a:pt x="19790" y="184"/>
                    <a:pt x="19607" y="1"/>
                    <a:pt x="19402" y="1"/>
                  </a:cubicBezTo>
                  <a:close/>
                  <a:moveTo>
                    <a:pt x="4306" y="2295"/>
                  </a:moveTo>
                  <a:cubicBezTo>
                    <a:pt x="4206" y="2295"/>
                    <a:pt x="4109" y="2329"/>
                    <a:pt x="4041" y="2398"/>
                  </a:cubicBezTo>
                  <a:cubicBezTo>
                    <a:pt x="3881" y="2557"/>
                    <a:pt x="3881" y="2786"/>
                    <a:pt x="4041" y="2945"/>
                  </a:cubicBezTo>
                  <a:lnTo>
                    <a:pt x="6460" y="5365"/>
                  </a:lnTo>
                  <a:cubicBezTo>
                    <a:pt x="6529" y="5433"/>
                    <a:pt x="6643" y="5479"/>
                    <a:pt x="6734" y="5479"/>
                  </a:cubicBezTo>
                  <a:cubicBezTo>
                    <a:pt x="6825" y="5479"/>
                    <a:pt x="6917" y="5433"/>
                    <a:pt x="7008" y="5365"/>
                  </a:cubicBezTo>
                  <a:cubicBezTo>
                    <a:pt x="7145" y="5205"/>
                    <a:pt x="7145" y="4977"/>
                    <a:pt x="7008" y="4817"/>
                  </a:cubicBezTo>
                  <a:lnTo>
                    <a:pt x="4588" y="2398"/>
                  </a:lnTo>
                  <a:cubicBezTo>
                    <a:pt x="4509" y="2329"/>
                    <a:pt x="4406" y="2295"/>
                    <a:pt x="4306" y="2295"/>
                  </a:cubicBezTo>
                  <a:close/>
                  <a:moveTo>
                    <a:pt x="34501" y="2295"/>
                  </a:moveTo>
                  <a:cubicBezTo>
                    <a:pt x="34404" y="2295"/>
                    <a:pt x="34307" y="2329"/>
                    <a:pt x="34238" y="2398"/>
                  </a:cubicBezTo>
                  <a:lnTo>
                    <a:pt x="31819" y="4817"/>
                  </a:lnTo>
                  <a:cubicBezTo>
                    <a:pt x="31659" y="4977"/>
                    <a:pt x="31659" y="5205"/>
                    <a:pt x="31819" y="5365"/>
                  </a:cubicBezTo>
                  <a:cubicBezTo>
                    <a:pt x="31887" y="5433"/>
                    <a:pt x="31979" y="5479"/>
                    <a:pt x="32093" y="5479"/>
                  </a:cubicBezTo>
                  <a:cubicBezTo>
                    <a:pt x="32184" y="5479"/>
                    <a:pt x="32276" y="5433"/>
                    <a:pt x="32344" y="5365"/>
                  </a:cubicBezTo>
                  <a:lnTo>
                    <a:pt x="34763" y="2945"/>
                  </a:lnTo>
                  <a:cubicBezTo>
                    <a:pt x="34923" y="2786"/>
                    <a:pt x="34923" y="2557"/>
                    <a:pt x="34763" y="2398"/>
                  </a:cubicBezTo>
                  <a:cubicBezTo>
                    <a:pt x="34695" y="2329"/>
                    <a:pt x="34598" y="2295"/>
                    <a:pt x="34501" y="2295"/>
                  </a:cubicBezTo>
                  <a:close/>
                  <a:moveTo>
                    <a:pt x="389" y="12053"/>
                  </a:moveTo>
                  <a:cubicBezTo>
                    <a:pt x="183" y="12053"/>
                    <a:pt x="1" y="12212"/>
                    <a:pt x="1" y="12418"/>
                  </a:cubicBezTo>
                  <a:cubicBezTo>
                    <a:pt x="1" y="12646"/>
                    <a:pt x="183" y="12806"/>
                    <a:pt x="389" y="12806"/>
                  </a:cubicBezTo>
                  <a:lnTo>
                    <a:pt x="3812" y="12806"/>
                  </a:lnTo>
                  <a:cubicBezTo>
                    <a:pt x="4018" y="12806"/>
                    <a:pt x="4178" y="12646"/>
                    <a:pt x="4178" y="12418"/>
                  </a:cubicBezTo>
                  <a:cubicBezTo>
                    <a:pt x="4178" y="12212"/>
                    <a:pt x="4018" y="12053"/>
                    <a:pt x="3812" y="12053"/>
                  </a:cubicBezTo>
                  <a:close/>
                  <a:moveTo>
                    <a:pt x="35015" y="12053"/>
                  </a:moveTo>
                  <a:cubicBezTo>
                    <a:pt x="34786" y="12053"/>
                    <a:pt x="34627" y="12212"/>
                    <a:pt x="34627" y="12418"/>
                  </a:cubicBezTo>
                  <a:cubicBezTo>
                    <a:pt x="34627" y="12646"/>
                    <a:pt x="34786" y="12806"/>
                    <a:pt x="35015" y="12806"/>
                  </a:cubicBezTo>
                  <a:lnTo>
                    <a:pt x="38438" y="12806"/>
                  </a:lnTo>
                  <a:cubicBezTo>
                    <a:pt x="38644" y="12806"/>
                    <a:pt x="38804" y="12646"/>
                    <a:pt x="38804" y="12418"/>
                  </a:cubicBezTo>
                  <a:cubicBezTo>
                    <a:pt x="38804" y="12212"/>
                    <a:pt x="38644" y="12053"/>
                    <a:pt x="38438" y="120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11"/>
            <p:cNvGrpSpPr/>
            <p:nvPr/>
          </p:nvGrpSpPr>
          <p:grpSpPr>
            <a:xfrm>
              <a:off x="3667050" y="3766600"/>
              <a:ext cx="838275" cy="550300"/>
              <a:chOff x="3667050" y="3766600"/>
              <a:chExt cx="838275" cy="550300"/>
            </a:xfrm>
          </p:grpSpPr>
          <p:sp>
            <p:nvSpPr>
              <p:cNvPr id="211" name="Google Shape;211;p11"/>
              <p:cNvSpPr/>
              <p:nvPr/>
            </p:nvSpPr>
            <p:spPr>
              <a:xfrm>
                <a:off x="3676750" y="3775925"/>
                <a:ext cx="818300" cy="379500"/>
              </a:xfrm>
              <a:custGeom>
                <a:rect b="b" l="l" r="r" t="t"/>
                <a:pathLst>
                  <a:path extrusionOk="0" h="15180" w="32732">
                    <a:moveTo>
                      <a:pt x="4862" y="0"/>
                    </a:moveTo>
                    <a:lnTo>
                      <a:pt x="0" y="15179"/>
                    </a:lnTo>
                    <a:lnTo>
                      <a:pt x="32732" y="15179"/>
                    </a:lnTo>
                    <a:lnTo>
                      <a:pt x="27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3667050" y="3766800"/>
                <a:ext cx="838275" cy="397750"/>
              </a:xfrm>
              <a:custGeom>
                <a:rect b="b" l="l" r="r" t="t"/>
                <a:pathLst>
                  <a:path extrusionOk="0" h="15910" w="33531">
                    <a:moveTo>
                      <a:pt x="27984" y="753"/>
                    </a:moveTo>
                    <a:lnTo>
                      <a:pt x="32595" y="15156"/>
                    </a:lnTo>
                    <a:lnTo>
                      <a:pt x="913" y="15156"/>
                    </a:lnTo>
                    <a:lnTo>
                      <a:pt x="5524" y="753"/>
                    </a:lnTo>
                    <a:close/>
                    <a:moveTo>
                      <a:pt x="5250" y="0"/>
                    </a:moveTo>
                    <a:cubicBezTo>
                      <a:pt x="5090" y="0"/>
                      <a:pt x="4931" y="91"/>
                      <a:pt x="4885" y="251"/>
                    </a:cubicBezTo>
                    <a:lnTo>
                      <a:pt x="23" y="15430"/>
                    </a:lnTo>
                    <a:cubicBezTo>
                      <a:pt x="0" y="15544"/>
                      <a:pt x="23" y="15658"/>
                      <a:pt x="92" y="15772"/>
                    </a:cubicBezTo>
                    <a:cubicBezTo>
                      <a:pt x="160" y="15864"/>
                      <a:pt x="274" y="15909"/>
                      <a:pt x="388" y="15909"/>
                    </a:cubicBezTo>
                    <a:lnTo>
                      <a:pt x="33120" y="15909"/>
                    </a:lnTo>
                    <a:cubicBezTo>
                      <a:pt x="33234" y="15909"/>
                      <a:pt x="33348" y="15864"/>
                      <a:pt x="33439" y="15772"/>
                    </a:cubicBezTo>
                    <a:cubicBezTo>
                      <a:pt x="33508" y="15658"/>
                      <a:pt x="33531" y="15544"/>
                      <a:pt x="33485" y="15430"/>
                    </a:cubicBezTo>
                    <a:lnTo>
                      <a:pt x="28623" y="251"/>
                    </a:lnTo>
                    <a:cubicBezTo>
                      <a:pt x="28578" y="91"/>
                      <a:pt x="28441" y="0"/>
                      <a:pt x="2825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4076750" y="3766800"/>
                <a:ext cx="18875" cy="550100"/>
              </a:xfrm>
              <a:custGeom>
                <a:rect b="b" l="l" r="r" t="t"/>
                <a:pathLst>
                  <a:path extrusionOk="0" h="22004" w="755">
                    <a:moveTo>
                      <a:pt x="366" y="0"/>
                    </a:moveTo>
                    <a:cubicBezTo>
                      <a:pt x="161" y="0"/>
                      <a:pt x="1" y="160"/>
                      <a:pt x="1" y="365"/>
                    </a:cubicBezTo>
                    <a:lnTo>
                      <a:pt x="1" y="21616"/>
                    </a:lnTo>
                    <a:cubicBezTo>
                      <a:pt x="1" y="21844"/>
                      <a:pt x="161" y="22004"/>
                      <a:pt x="366" y="22004"/>
                    </a:cubicBezTo>
                    <a:cubicBezTo>
                      <a:pt x="571" y="22004"/>
                      <a:pt x="754" y="21844"/>
                      <a:pt x="754" y="21616"/>
                    </a:cubicBezTo>
                    <a:lnTo>
                      <a:pt x="754" y="365"/>
                    </a:lnTo>
                    <a:cubicBezTo>
                      <a:pt x="754" y="160"/>
                      <a:pt x="571" y="0"/>
                      <a:pt x="36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4219425" y="3766600"/>
                <a:ext cx="81625" cy="397950"/>
              </a:xfrm>
              <a:custGeom>
                <a:rect b="b" l="l" r="r" t="t"/>
                <a:pathLst>
                  <a:path extrusionOk="0" h="15918" w="3265">
                    <a:moveTo>
                      <a:pt x="436" y="0"/>
                    </a:moveTo>
                    <a:cubicBezTo>
                      <a:pt x="413" y="0"/>
                      <a:pt x="389" y="3"/>
                      <a:pt x="365" y="8"/>
                    </a:cubicBezTo>
                    <a:cubicBezTo>
                      <a:pt x="160" y="31"/>
                      <a:pt x="0" y="236"/>
                      <a:pt x="46" y="442"/>
                    </a:cubicBezTo>
                    <a:lnTo>
                      <a:pt x="2465" y="15598"/>
                    </a:lnTo>
                    <a:cubicBezTo>
                      <a:pt x="2511" y="15803"/>
                      <a:pt x="2671" y="15917"/>
                      <a:pt x="2853" y="15917"/>
                    </a:cubicBezTo>
                    <a:lnTo>
                      <a:pt x="2899" y="15917"/>
                    </a:lnTo>
                    <a:cubicBezTo>
                      <a:pt x="3104" y="15894"/>
                      <a:pt x="3264" y="15689"/>
                      <a:pt x="3219" y="15484"/>
                    </a:cubicBezTo>
                    <a:lnTo>
                      <a:pt x="799" y="328"/>
                    </a:lnTo>
                    <a:cubicBezTo>
                      <a:pt x="759" y="146"/>
                      <a:pt x="611" y="0"/>
                      <a:pt x="43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3871325" y="3766600"/>
                <a:ext cx="81050" cy="397950"/>
              </a:xfrm>
              <a:custGeom>
                <a:rect b="b" l="l" r="r" t="t"/>
                <a:pathLst>
                  <a:path extrusionOk="0" h="15918" w="3242">
                    <a:moveTo>
                      <a:pt x="2828" y="0"/>
                    </a:moveTo>
                    <a:cubicBezTo>
                      <a:pt x="2649" y="0"/>
                      <a:pt x="2486" y="146"/>
                      <a:pt x="2466" y="328"/>
                    </a:cubicBezTo>
                    <a:lnTo>
                      <a:pt x="24" y="15484"/>
                    </a:lnTo>
                    <a:cubicBezTo>
                      <a:pt x="1" y="15689"/>
                      <a:pt x="138" y="15894"/>
                      <a:pt x="343" y="15917"/>
                    </a:cubicBezTo>
                    <a:lnTo>
                      <a:pt x="412" y="15917"/>
                    </a:lnTo>
                    <a:cubicBezTo>
                      <a:pt x="594" y="15917"/>
                      <a:pt x="754" y="15803"/>
                      <a:pt x="777" y="15598"/>
                    </a:cubicBezTo>
                    <a:lnTo>
                      <a:pt x="3219" y="442"/>
                    </a:lnTo>
                    <a:cubicBezTo>
                      <a:pt x="3242" y="236"/>
                      <a:pt x="3105" y="31"/>
                      <a:pt x="2900" y="8"/>
                    </a:cubicBezTo>
                    <a:cubicBezTo>
                      <a:pt x="2876" y="3"/>
                      <a:pt x="2852" y="0"/>
                      <a:pt x="282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3757775" y="3863225"/>
                <a:ext cx="656250" cy="18850"/>
              </a:xfrm>
              <a:custGeom>
                <a:rect b="b" l="l" r="r" t="t"/>
                <a:pathLst>
                  <a:path extrusionOk="0" h="754" w="26250">
                    <a:moveTo>
                      <a:pt x="389" y="1"/>
                    </a:moveTo>
                    <a:cubicBezTo>
                      <a:pt x="183" y="1"/>
                      <a:pt x="0" y="160"/>
                      <a:pt x="0" y="389"/>
                    </a:cubicBezTo>
                    <a:cubicBezTo>
                      <a:pt x="0" y="594"/>
                      <a:pt x="183" y="754"/>
                      <a:pt x="389" y="754"/>
                    </a:cubicBezTo>
                    <a:lnTo>
                      <a:pt x="25884" y="754"/>
                    </a:lnTo>
                    <a:cubicBezTo>
                      <a:pt x="26090" y="754"/>
                      <a:pt x="26250" y="594"/>
                      <a:pt x="26250" y="389"/>
                    </a:cubicBezTo>
                    <a:cubicBezTo>
                      <a:pt x="26250" y="160"/>
                      <a:pt x="26090" y="1"/>
                      <a:pt x="25884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3717250" y="3990475"/>
                <a:ext cx="737875" cy="19425"/>
              </a:xfrm>
              <a:custGeom>
                <a:rect b="b" l="l" r="r" t="t"/>
                <a:pathLst>
                  <a:path extrusionOk="0" h="777" w="29515">
                    <a:moveTo>
                      <a:pt x="366" y="1"/>
                    </a:moveTo>
                    <a:cubicBezTo>
                      <a:pt x="161" y="1"/>
                      <a:pt x="1" y="183"/>
                      <a:pt x="1" y="389"/>
                    </a:cubicBezTo>
                    <a:cubicBezTo>
                      <a:pt x="1" y="594"/>
                      <a:pt x="161" y="777"/>
                      <a:pt x="366" y="777"/>
                    </a:cubicBezTo>
                    <a:lnTo>
                      <a:pt x="29126" y="777"/>
                    </a:lnTo>
                    <a:cubicBezTo>
                      <a:pt x="29331" y="777"/>
                      <a:pt x="29514" y="594"/>
                      <a:pt x="29514" y="389"/>
                    </a:cubicBezTo>
                    <a:cubicBezTo>
                      <a:pt x="29514" y="183"/>
                      <a:pt x="29331" y="1"/>
                      <a:pt x="29126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4032250" y="4298050"/>
                <a:ext cx="107875" cy="18850"/>
              </a:xfrm>
              <a:custGeom>
                <a:rect b="b" l="l" r="r" t="t"/>
                <a:pathLst>
                  <a:path extrusionOk="0" h="754" w="4315">
                    <a:moveTo>
                      <a:pt x="366" y="0"/>
                    </a:moveTo>
                    <a:cubicBezTo>
                      <a:pt x="160" y="0"/>
                      <a:pt x="0" y="160"/>
                      <a:pt x="0" y="366"/>
                    </a:cubicBezTo>
                    <a:cubicBezTo>
                      <a:pt x="0" y="594"/>
                      <a:pt x="160" y="754"/>
                      <a:pt x="366" y="754"/>
                    </a:cubicBezTo>
                    <a:lnTo>
                      <a:pt x="3926" y="754"/>
                    </a:lnTo>
                    <a:cubicBezTo>
                      <a:pt x="4132" y="754"/>
                      <a:pt x="4314" y="594"/>
                      <a:pt x="4314" y="366"/>
                    </a:cubicBezTo>
                    <a:cubicBezTo>
                      <a:pt x="4314" y="160"/>
                      <a:pt x="4132" y="0"/>
                      <a:pt x="392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" name="Google Shape;219;p11"/>
          <p:cNvGrpSpPr/>
          <p:nvPr/>
        </p:nvGrpSpPr>
        <p:grpSpPr>
          <a:xfrm>
            <a:off x="1490838" y="4065142"/>
            <a:ext cx="1178380" cy="846373"/>
            <a:chOff x="3600850" y="3620125"/>
            <a:chExt cx="970100" cy="696775"/>
          </a:xfrm>
        </p:grpSpPr>
        <p:sp>
          <p:nvSpPr>
            <p:cNvPr id="220" name="Google Shape;220;p11"/>
            <p:cNvSpPr/>
            <p:nvPr/>
          </p:nvSpPr>
          <p:spPr>
            <a:xfrm>
              <a:off x="3600850" y="3620125"/>
              <a:ext cx="970100" cy="320150"/>
            </a:xfrm>
            <a:custGeom>
              <a:rect b="b" l="l" r="r" t="t"/>
              <a:pathLst>
                <a:path extrusionOk="0" h="12806" w="38804">
                  <a:moveTo>
                    <a:pt x="19402" y="1"/>
                  </a:moveTo>
                  <a:cubicBezTo>
                    <a:pt x="19197" y="1"/>
                    <a:pt x="19037" y="184"/>
                    <a:pt x="19037" y="389"/>
                  </a:cubicBezTo>
                  <a:lnTo>
                    <a:pt x="19037" y="3813"/>
                  </a:lnTo>
                  <a:cubicBezTo>
                    <a:pt x="19037" y="4018"/>
                    <a:pt x="19197" y="4201"/>
                    <a:pt x="19402" y="4201"/>
                  </a:cubicBezTo>
                  <a:cubicBezTo>
                    <a:pt x="19607" y="4201"/>
                    <a:pt x="19790" y="4018"/>
                    <a:pt x="19790" y="3813"/>
                  </a:cubicBezTo>
                  <a:lnTo>
                    <a:pt x="19790" y="389"/>
                  </a:lnTo>
                  <a:cubicBezTo>
                    <a:pt x="19790" y="184"/>
                    <a:pt x="19607" y="1"/>
                    <a:pt x="19402" y="1"/>
                  </a:cubicBezTo>
                  <a:close/>
                  <a:moveTo>
                    <a:pt x="4306" y="2295"/>
                  </a:moveTo>
                  <a:cubicBezTo>
                    <a:pt x="4206" y="2295"/>
                    <a:pt x="4109" y="2329"/>
                    <a:pt x="4041" y="2398"/>
                  </a:cubicBezTo>
                  <a:cubicBezTo>
                    <a:pt x="3881" y="2557"/>
                    <a:pt x="3881" y="2786"/>
                    <a:pt x="4041" y="2945"/>
                  </a:cubicBezTo>
                  <a:lnTo>
                    <a:pt x="6460" y="5365"/>
                  </a:lnTo>
                  <a:cubicBezTo>
                    <a:pt x="6529" y="5433"/>
                    <a:pt x="6643" y="5479"/>
                    <a:pt x="6734" y="5479"/>
                  </a:cubicBezTo>
                  <a:cubicBezTo>
                    <a:pt x="6825" y="5479"/>
                    <a:pt x="6917" y="5433"/>
                    <a:pt x="7008" y="5365"/>
                  </a:cubicBezTo>
                  <a:cubicBezTo>
                    <a:pt x="7145" y="5205"/>
                    <a:pt x="7145" y="4977"/>
                    <a:pt x="7008" y="4817"/>
                  </a:cubicBezTo>
                  <a:lnTo>
                    <a:pt x="4588" y="2398"/>
                  </a:lnTo>
                  <a:cubicBezTo>
                    <a:pt x="4509" y="2329"/>
                    <a:pt x="4406" y="2295"/>
                    <a:pt x="4306" y="2295"/>
                  </a:cubicBezTo>
                  <a:close/>
                  <a:moveTo>
                    <a:pt x="34501" y="2295"/>
                  </a:moveTo>
                  <a:cubicBezTo>
                    <a:pt x="34404" y="2295"/>
                    <a:pt x="34307" y="2329"/>
                    <a:pt x="34238" y="2398"/>
                  </a:cubicBezTo>
                  <a:lnTo>
                    <a:pt x="31819" y="4817"/>
                  </a:lnTo>
                  <a:cubicBezTo>
                    <a:pt x="31659" y="4977"/>
                    <a:pt x="31659" y="5205"/>
                    <a:pt x="31819" y="5365"/>
                  </a:cubicBezTo>
                  <a:cubicBezTo>
                    <a:pt x="31887" y="5433"/>
                    <a:pt x="31979" y="5479"/>
                    <a:pt x="32093" y="5479"/>
                  </a:cubicBezTo>
                  <a:cubicBezTo>
                    <a:pt x="32184" y="5479"/>
                    <a:pt x="32276" y="5433"/>
                    <a:pt x="32344" y="5365"/>
                  </a:cubicBezTo>
                  <a:lnTo>
                    <a:pt x="34763" y="2945"/>
                  </a:lnTo>
                  <a:cubicBezTo>
                    <a:pt x="34923" y="2786"/>
                    <a:pt x="34923" y="2557"/>
                    <a:pt x="34763" y="2398"/>
                  </a:cubicBezTo>
                  <a:cubicBezTo>
                    <a:pt x="34695" y="2329"/>
                    <a:pt x="34598" y="2295"/>
                    <a:pt x="34501" y="2295"/>
                  </a:cubicBezTo>
                  <a:close/>
                  <a:moveTo>
                    <a:pt x="389" y="12053"/>
                  </a:moveTo>
                  <a:cubicBezTo>
                    <a:pt x="183" y="12053"/>
                    <a:pt x="1" y="12212"/>
                    <a:pt x="1" y="12418"/>
                  </a:cubicBezTo>
                  <a:cubicBezTo>
                    <a:pt x="1" y="12646"/>
                    <a:pt x="183" y="12806"/>
                    <a:pt x="389" y="12806"/>
                  </a:cubicBezTo>
                  <a:lnTo>
                    <a:pt x="3812" y="12806"/>
                  </a:lnTo>
                  <a:cubicBezTo>
                    <a:pt x="4018" y="12806"/>
                    <a:pt x="4178" y="12646"/>
                    <a:pt x="4178" y="12418"/>
                  </a:cubicBezTo>
                  <a:cubicBezTo>
                    <a:pt x="4178" y="12212"/>
                    <a:pt x="4018" y="12053"/>
                    <a:pt x="3812" y="12053"/>
                  </a:cubicBezTo>
                  <a:close/>
                  <a:moveTo>
                    <a:pt x="35015" y="12053"/>
                  </a:moveTo>
                  <a:cubicBezTo>
                    <a:pt x="34786" y="12053"/>
                    <a:pt x="34627" y="12212"/>
                    <a:pt x="34627" y="12418"/>
                  </a:cubicBezTo>
                  <a:cubicBezTo>
                    <a:pt x="34627" y="12646"/>
                    <a:pt x="34786" y="12806"/>
                    <a:pt x="35015" y="12806"/>
                  </a:cubicBezTo>
                  <a:lnTo>
                    <a:pt x="38438" y="12806"/>
                  </a:lnTo>
                  <a:cubicBezTo>
                    <a:pt x="38644" y="12806"/>
                    <a:pt x="38804" y="12646"/>
                    <a:pt x="38804" y="12418"/>
                  </a:cubicBezTo>
                  <a:cubicBezTo>
                    <a:pt x="38804" y="12212"/>
                    <a:pt x="38644" y="12053"/>
                    <a:pt x="38438" y="120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11"/>
            <p:cNvGrpSpPr/>
            <p:nvPr/>
          </p:nvGrpSpPr>
          <p:grpSpPr>
            <a:xfrm>
              <a:off x="3667050" y="3766600"/>
              <a:ext cx="838275" cy="550300"/>
              <a:chOff x="3667050" y="3766600"/>
              <a:chExt cx="838275" cy="550300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3676750" y="3775925"/>
                <a:ext cx="818300" cy="379500"/>
              </a:xfrm>
              <a:custGeom>
                <a:rect b="b" l="l" r="r" t="t"/>
                <a:pathLst>
                  <a:path extrusionOk="0" h="15180" w="32732">
                    <a:moveTo>
                      <a:pt x="4862" y="0"/>
                    </a:moveTo>
                    <a:lnTo>
                      <a:pt x="0" y="15179"/>
                    </a:lnTo>
                    <a:lnTo>
                      <a:pt x="32732" y="15179"/>
                    </a:lnTo>
                    <a:lnTo>
                      <a:pt x="27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3667050" y="3766800"/>
                <a:ext cx="838275" cy="397750"/>
              </a:xfrm>
              <a:custGeom>
                <a:rect b="b" l="l" r="r" t="t"/>
                <a:pathLst>
                  <a:path extrusionOk="0" h="15910" w="33531">
                    <a:moveTo>
                      <a:pt x="27984" y="753"/>
                    </a:moveTo>
                    <a:lnTo>
                      <a:pt x="32595" y="15156"/>
                    </a:lnTo>
                    <a:lnTo>
                      <a:pt x="913" y="15156"/>
                    </a:lnTo>
                    <a:lnTo>
                      <a:pt x="5524" y="753"/>
                    </a:lnTo>
                    <a:close/>
                    <a:moveTo>
                      <a:pt x="5250" y="0"/>
                    </a:moveTo>
                    <a:cubicBezTo>
                      <a:pt x="5090" y="0"/>
                      <a:pt x="4931" y="91"/>
                      <a:pt x="4885" y="251"/>
                    </a:cubicBezTo>
                    <a:lnTo>
                      <a:pt x="23" y="15430"/>
                    </a:lnTo>
                    <a:cubicBezTo>
                      <a:pt x="0" y="15544"/>
                      <a:pt x="23" y="15658"/>
                      <a:pt x="92" y="15772"/>
                    </a:cubicBezTo>
                    <a:cubicBezTo>
                      <a:pt x="160" y="15864"/>
                      <a:pt x="274" y="15909"/>
                      <a:pt x="388" y="15909"/>
                    </a:cubicBezTo>
                    <a:lnTo>
                      <a:pt x="33120" y="15909"/>
                    </a:lnTo>
                    <a:cubicBezTo>
                      <a:pt x="33234" y="15909"/>
                      <a:pt x="33348" y="15864"/>
                      <a:pt x="33439" y="15772"/>
                    </a:cubicBezTo>
                    <a:cubicBezTo>
                      <a:pt x="33508" y="15658"/>
                      <a:pt x="33531" y="15544"/>
                      <a:pt x="33485" y="15430"/>
                    </a:cubicBezTo>
                    <a:lnTo>
                      <a:pt x="28623" y="251"/>
                    </a:lnTo>
                    <a:cubicBezTo>
                      <a:pt x="28578" y="91"/>
                      <a:pt x="28441" y="0"/>
                      <a:pt x="2825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4076750" y="3766800"/>
                <a:ext cx="18875" cy="550100"/>
              </a:xfrm>
              <a:custGeom>
                <a:rect b="b" l="l" r="r" t="t"/>
                <a:pathLst>
                  <a:path extrusionOk="0" h="22004" w="755">
                    <a:moveTo>
                      <a:pt x="366" y="0"/>
                    </a:moveTo>
                    <a:cubicBezTo>
                      <a:pt x="161" y="0"/>
                      <a:pt x="1" y="160"/>
                      <a:pt x="1" y="365"/>
                    </a:cubicBezTo>
                    <a:lnTo>
                      <a:pt x="1" y="21616"/>
                    </a:lnTo>
                    <a:cubicBezTo>
                      <a:pt x="1" y="21844"/>
                      <a:pt x="161" y="22004"/>
                      <a:pt x="366" y="22004"/>
                    </a:cubicBezTo>
                    <a:cubicBezTo>
                      <a:pt x="571" y="22004"/>
                      <a:pt x="754" y="21844"/>
                      <a:pt x="754" y="21616"/>
                    </a:cubicBezTo>
                    <a:lnTo>
                      <a:pt x="754" y="365"/>
                    </a:lnTo>
                    <a:cubicBezTo>
                      <a:pt x="754" y="160"/>
                      <a:pt x="571" y="0"/>
                      <a:pt x="36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4219425" y="3766600"/>
                <a:ext cx="81625" cy="397950"/>
              </a:xfrm>
              <a:custGeom>
                <a:rect b="b" l="l" r="r" t="t"/>
                <a:pathLst>
                  <a:path extrusionOk="0" h="15918" w="3265">
                    <a:moveTo>
                      <a:pt x="436" y="0"/>
                    </a:moveTo>
                    <a:cubicBezTo>
                      <a:pt x="413" y="0"/>
                      <a:pt x="389" y="3"/>
                      <a:pt x="365" y="8"/>
                    </a:cubicBezTo>
                    <a:cubicBezTo>
                      <a:pt x="160" y="31"/>
                      <a:pt x="0" y="236"/>
                      <a:pt x="46" y="442"/>
                    </a:cubicBezTo>
                    <a:lnTo>
                      <a:pt x="2465" y="15598"/>
                    </a:lnTo>
                    <a:cubicBezTo>
                      <a:pt x="2511" y="15803"/>
                      <a:pt x="2671" y="15917"/>
                      <a:pt x="2853" y="15917"/>
                    </a:cubicBezTo>
                    <a:lnTo>
                      <a:pt x="2899" y="15917"/>
                    </a:lnTo>
                    <a:cubicBezTo>
                      <a:pt x="3104" y="15894"/>
                      <a:pt x="3264" y="15689"/>
                      <a:pt x="3219" y="15484"/>
                    </a:cubicBezTo>
                    <a:lnTo>
                      <a:pt x="799" y="328"/>
                    </a:lnTo>
                    <a:cubicBezTo>
                      <a:pt x="759" y="146"/>
                      <a:pt x="611" y="0"/>
                      <a:pt x="43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3871325" y="3766600"/>
                <a:ext cx="81050" cy="397950"/>
              </a:xfrm>
              <a:custGeom>
                <a:rect b="b" l="l" r="r" t="t"/>
                <a:pathLst>
                  <a:path extrusionOk="0" h="15918" w="3242">
                    <a:moveTo>
                      <a:pt x="2828" y="0"/>
                    </a:moveTo>
                    <a:cubicBezTo>
                      <a:pt x="2649" y="0"/>
                      <a:pt x="2486" y="146"/>
                      <a:pt x="2466" y="328"/>
                    </a:cubicBezTo>
                    <a:lnTo>
                      <a:pt x="24" y="15484"/>
                    </a:lnTo>
                    <a:cubicBezTo>
                      <a:pt x="1" y="15689"/>
                      <a:pt x="138" y="15894"/>
                      <a:pt x="343" y="15917"/>
                    </a:cubicBezTo>
                    <a:lnTo>
                      <a:pt x="412" y="15917"/>
                    </a:lnTo>
                    <a:cubicBezTo>
                      <a:pt x="594" y="15917"/>
                      <a:pt x="754" y="15803"/>
                      <a:pt x="777" y="15598"/>
                    </a:cubicBezTo>
                    <a:lnTo>
                      <a:pt x="3219" y="442"/>
                    </a:lnTo>
                    <a:cubicBezTo>
                      <a:pt x="3242" y="236"/>
                      <a:pt x="3105" y="31"/>
                      <a:pt x="2900" y="8"/>
                    </a:cubicBezTo>
                    <a:cubicBezTo>
                      <a:pt x="2876" y="3"/>
                      <a:pt x="2852" y="0"/>
                      <a:pt x="282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3757775" y="3863225"/>
                <a:ext cx="656250" cy="18850"/>
              </a:xfrm>
              <a:custGeom>
                <a:rect b="b" l="l" r="r" t="t"/>
                <a:pathLst>
                  <a:path extrusionOk="0" h="754" w="26250">
                    <a:moveTo>
                      <a:pt x="389" y="1"/>
                    </a:moveTo>
                    <a:cubicBezTo>
                      <a:pt x="183" y="1"/>
                      <a:pt x="0" y="160"/>
                      <a:pt x="0" y="389"/>
                    </a:cubicBezTo>
                    <a:cubicBezTo>
                      <a:pt x="0" y="594"/>
                      <a:pt x="183" y="754"/>
                      <a:pt x="389" y="754"/>
                    </a:cubicBezTo>
                    <a:lnTo>
                      <a:pt x="25884" y="754"/>
                    </a:lnTo>
                    <a:cubicBezTo>
                      <a:pt x="26090" y="754"/>
                      <a:pt x="26250" y="594"/>
                      <a:pt x="26250" y="389"/>
                    </a:cubicBezTo>
                    <a:cubicBezTo>
                      <a:pt x="26250" y="160"/>
                      <a:pt x="26090" y="1"/>
                      <a:pt x="25884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3717250" y="3990475"/>
                <a:ext cx="737875" cy="19425"/>
              </a:xfrm>
              <a:custGeom>
                <a:rect b="b" l="l" r="r" t="t"/>
                <a:pathLst>
                  <a:path extrusionOk="0" h="777" w="29515">
                    <a:moveTo>
                      <a:pt x="366" y="1"/>
                    </a:moveTo>
                    <a:cubicBezTo>
                      <a:pt x="161" y="1"/>
                      <a:pt x="1" y="183"/>
                      <a:pt x="1" y="389"/>
                    </a:cubicBezTo>
                    <a:cubicBezTo>
                      <a:pt x="1" y="594"/>
                      <a:pt x="161" y="777"/>
                      <a:pt x="366" y="777"/>
                    </a:cubicBezTo>
                    <a:lnTo>
                      <a:pt x="29126" y="777"/>
                    </a:lnTo>
                    <a:cubicBezTo>
                      <a:pt x="29331" y="777"/>
                      <a:pt x="29514" y="594"/>
                      <a:pt x="29514" y="389"/>
                    </a:cubicBezTo>
                    <a:cubicBezTo>
                      <a:pt x="29514" y="183"/>
                      <a:pt x="29331" y="1"/>
                      <a:pt x="29126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4032250" y="4298050"/>
                <a:ext cx="107875" cy="18850"/>
              </a:xfrm>
              <a:custGeom>
                <a:rect b="b" l="l" r="r" t="t"/>
                <a:pathLst>
                  <a:path extrusionOk="0" h="754" w="4315">
                    <a:moveTo>
                      <a:pt x="366" y="0"/>
                    </a:moveTo>
                    <a:cubicBezTo>
                      <a:pt x="160" y="0"/>
                      <a:pt x="0" y="160"/>
                      <a:pt x="0" y="366"/>
                    </a:cubicBezTo>
                    <a:cubicBezTo>
                      <a:pt x="0" y="594"/>
                      <a:pt x="160" y="754"/>
                      <a:pt x="366" y="754"/>
                    </a:cubicBezTo>
                    <a:lnTo>
                      <a:pt x="3926" y="754"/>
                    </a:lnTo>
                    <a:cubicBezTo>
                      <a:pt x="4132" y="754"/>
                      <a:pt x="4314" y="594"/>
                      <a:pt x="4314" y="366"/>
                    </a:cubicBezTo>
                    <a:cubicBezTo>
                      <a:pt x="4314" y="160"/>
                      <a:pt x="4132" y="0"/>
                      <a:pt x="392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" name="Google Shape;230;p11"/>
          <p:cNvSpPr/>
          <p:nvPr/>
        </p:nvSpPr>
        <p:spPr>
          <a:xfrm>
            <a:off x="7426238" y="42660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5930888" y="44002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4587350" y="44765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6763238" y="47230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396563" y="42660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1143263" y="47994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"/>
          <p:cNvSpPr/>
          <p:nvPr/>
        </p:nvSpPr>
        <p:spPr>
          <a:xfrm>
            <a:off x="8356138" y="47609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7746233" y="305080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hasCustomPrompt="1" type="title"/>
          </p:nvPr>
        </p:nvSpPr>
        <p:spPr>
          <a:xfrm flipH="1">
            <a:off x="1191425" y="1229700"/>
            <a:ext cx="859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idx="1" type="subTitle"/>
          </p:nvPr>
        </p:nvSpPr>
        <p:spPr>
          <a:xfrm flipH="1">
            <a:off x="713225" y="1865431"/>
            <a:ext cx="1816200" cy="371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2" type="subTitle"/>
          </p:nvPr>
        </p:nvSpPr>
        <p:spPr>
          <a:xfrm flipH="1">
            <a:off x="713225" y="2171373"/>
            <a:ext cx="181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3" type="title"/>
          </p:nvPr>
        </p:nvSpPr>
        <p:spPr>
          <a:xfrm flipH="1">
            <a:off x="1191425" y="2951875"/>
            <a:ext cx="859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4" type="subTitle"/>
          </p:nvPr>
        </p:nvSpPr>
        <p:spPr>
          <a:xfrm flipH="1">
            <a:off x="713050" y="3592902"/>
            <a:ext cx="1816200" cy="371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idx="5" type="subTitle"/>
          </p:nvPr>
        </p:nvSpPr>
        <p:spPr>
          <a:xfrm flipH="1">
            <a:off x="713050" y="3898851"/>
            <a:ext cx="1816200" cy="527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6" name="Google Shape;246;p13"/>
          <p:cNvSpPr txBox="1"/>
          <p:nvPr>
            <p:ph hasCustomPrompt="1" idx="6" type="title"/>
          </p:nvPr>
        </p:nvSpPr>
        <p:spPr>
          <a:xfrm>
            <a:off x="4142100" y="1229700"/>
            <a:ext cx="859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idx="7" type="subTitle"/>
          </p:nvPr>
        </p:nvSpPr>
        <p:spPr>
          <a:xfrm>
            <a:off x="3663900" y="1865431"/>
            <a:ext cx="1816200" cy="371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8" type="subTitle"/>
          </p:nvPr>
        </p:nvSpPr>
        <p:spPr>
          <a:xfrm>
            <a:off x="3663900" y="2171384"/>
            <a:ext cx="181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9" name="Google Shape;249;p13"/>
          <p:cNvSpPr txBox="1"/>
          <p:nvPr>
            <p:ph hasCustomPrompt="1" idx="9" type="title"/>
          </p:nvPr>
        </p:nvSpPr>
        <p:spPr>
          <a:xfrm>
            <a:off x="4142100" y="2951875"/>
            <a:ext cx="859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idx="13" type="subTitle"/>
          </p:nvPr>
        </p:nvSpPr>
        <p:spPr>
          <a:xfrm>
            <a:off x="3663725" y="3592906"/>
            <a:ext cx="1816200" cy="371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4" type="subTitle"/>
          </p:nvPr>
        </p:nvSpPr>
        <p:spPr>
          <a:xfrm>
            <a:off x="3663725" y="3898856"/>
            <a:ext cx="1816200" cy="527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13"/>
          <p:cNvSpPr txBox="1"/>
          <p:nvPr>
            <p:ph idx="15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16" type="title"/>
          </p:nvPr>
        </p:nvSpPr>
        <p:spPr>
          <a:xfrm>
            <a:off x="7092775" y="1229700"/>
            <a:ext cx="859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idx="17" type="subTitle"/>
          </p:nvPr>
        </p:nvSpPr>
        <p:spPr>
          <a:xfrm>
            <a:off x="6614575" y="1865431"/>
            <a:ext cx="1816200" cy="371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idx="18" type="subTitle"/>
          </p:nvPr>
        </p:nvSpPr>
        <p:spPr>
          <a:xfrm>
            <a:off x="6614575" y="2171384"/>
            <a:ext cx="181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13"/>
          <p:cNvSpPr txBox="1"/>
          <p:nvPr>
            <p:ph hasCustomPrompt="1" idx="19" type="title"/>
          </p:nvPr>
        </p:nvSpPr>
        <p:spPr>
          <a:xfrm>
            <a:off x="7092775" y="2951875"/>
            <a:ext cx="8598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idx="20" type="subTitle"/>
          </p:nvPr>
        </p:nvSpPr>
        <p:spPr>
          <a:xfrm>
            <a:off x="6614400" y="3592906"/>
            <a:ext cx="1816200" cy="371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idx="21" type="subTitle"/>
          </p:nvPr>
        </p:nvSpPr>
        <p:spPr>
          <a:xfrm>
            <a:off x="6614400" y="3898856"/>
            <a:ext cx="1816200" cy="527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425" y="4616075"/>
            <a:ext cx="9142800" cy="52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206770" y="4134614"/>
            <a:ext cx="282199" cy="482761"/>
            <a:chOff x="4733000" y="3669200"/>
            <a:chExt cx="491550" cy="840900"/>
          </a:xfrm>
        </p:grpSpPr>
        <p:sp>
          <p:nvSpPr>
            <p:cNvPr id="261" name="Google Shape;261;p13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3"/>
          <p:cNvSpPr/>
          <p:nvPr/>
        </p:nvSpPr>
        <p:spPr>
          <a:xfrm>
            <a:off x="8476025" y="439808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5089396" y="293605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3"/>
          <p:cNvGrpSpPr/>
          <p:nvPr/>
        </p:nvGrpSpPr>
        <p:grpSpPr>
          <a:xfrm>
            <a:off x="6614575" y="446450"/>
            <a:ext cx="1301075" cy="292775"/>
            <a:chOff x="4926425" y="1108775"/>
            <a:chExt cx="1301075" cy="292775"/>
          </a:xfrm>
        </p:grpSpPr>
        <p:sp>
          <p:nvSpPr>
            <p:cNvPr id="271" name="Google Shape;271;p13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idx="1" type="subTitle"/>
          </p:nvPr>
        </p:nvSpPr>
        <p:spPr>
          <a:xfrm>
            <a:off x="4452575" y="1520563"/>
            <a:ext cx="3268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2" type="subTitle"/>
          </p:nvPr>
        </p:nvSpPr>
        <p:spPr>
          <a:xfrm>
            <a:off x="4452576" y="1826476"/>
            <a:ext cx="3268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" name="Google Shape;277;p14"/>
          <p:cNvSpPr txBox="1"/>
          <p:nvPr>
            <p:ph idx="3" type="subTitle"/>
          </p:nvPr>
        </p:nvSpPr>
        <p:spPr>
          <a:xfrm>
            <a:off x="4452575" y="2789585"/>
            <a:ext cx="3268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4" type="subTitle"/>
          </p:nvPr>
        </p:nvSpPr>
        <p:spPr>
          <a:xfrm>
            <a:off x="4452576" y="3095538"/>
            <a:ext cx="3268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9" name="Google Shape;279;p14"/>
          <p:cNvSpPr txBox="1"/>
          <p:nvPr>
            <p:ph type="title"/>
          </p:nvPr>
        </p:nvSpPr>
        <p:spPr>
          <a:xfrm>
            <a:off x="3751275" y="539500"/>
            <a:ext cx="4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0" name="Google Shape;280;p14"/>
          <p:cNvSpPr/>
          <p:nvPr>
            <p:ph idx="5" type="pic"/>
          </p:nvPr>
        </p:nvSpPr>
        <p:spPr>
          <a:xfrm>
            <a:off x="713225" y="1249375"/>
            <a:ext cx="2446200" cy="2446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1" name="Google Shape;281;p14"/>
          <p:cNvSpPr/>
          <p:nvPr/>
        </p:nvSpPr>
        <p:spPr>
          <a:xfrm flipH="1" rot="10800000">
            <a:off x="450" y="4290025"/>
            <a:ext cx="9171900" cy="85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 flipH="1">
            <a:off x="2944975" y="4338950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14"/>
          <p:cNvGrpSpPr/>
          <p:nvPr/>
        </p:nvGrpSpPr>
        <p:grpSpPr>
          <a:xfrm>
            <a:off x="7889350" y="415550"/>
            <a:ext cx="866250" cy="389775"/>
            <a:chOff x="5458250" y="1479125"/>
            <a:chExt cx="866250" cy="389775"/>
          </a:xfrm>
        </p:grpSpPr>
        <p:sp>
          <p:nvSpPr>
            <p:cNvPr id="284" name="Google Shape;284;p14"/>
            <p:cNvSpPr/>
            <p:nvPr/>
          </p:nvSpPr>
          <p:spPr>
            <a:xfrm>
              <a:off x="5468525" y="1489400"/>
              <a:ext cx="845700" cy="369225"/>
            </a:xfrm>
            <a:custGeom>
              <a:rect b="b" l="l" r="r" t="t"/>
              <a:pathLst>
                <a:path extrusionOk="0" h="14769" w="33828">
                  <a:moveTo>
                    <a:pt x="16777" y="0"/>
                  </a:moveTo>
                  <a:cubicBezTo>
                    <a:pt x="10820" y="0"/>
                    <a:pt x="10044" y="8218"/>
                    <a:pt x="10044" y="8218"/>
                  </a:cubicBezTo>
                  <a:cubicBezTo>
                    <a:pt x="10044" y="8218"/>
                    <a:pt x="9727" y="5846"/>
                    <a:pt x="7720" y="5846"/>
                  </a:cubicBezTo>
                  <a:cubicBezTo>
                    <a:pt x="7381" y="5846"/>
                    <a:pt x="6994" y="5914"/>
                    <a:pt x="6552" y="6072"/>
                  </a:cubicBezTo>
                  <a:cubicBezTo>
                    <a:pt x="3493" y="7168"/>
                    <a:pt x="4794" y="9610"/>
                    <a:pt x="4794" y="9610"/>
                  </a:cubicBezTo>
                  <a:cubicBezTo>
                    <a:pt x="4794" y="9610"/>
                    <a:pt x="3871" y="9364"/>
                    <a:pt x="2841" y="9364"/>
                  </a:cubicBezTo>
                  <a:cubicBezTo>
                    <a:pt x="1563" y="9364"/>
                    <a:pt x="120" y="9742"/>
                    <a:pt x="69" y="11436"/>
                  </a:cubicBezTo>
                  <a:cubicBezTo>
                    <a:pt x="1" y="14494"/>
                    <a:pt x="3219" y="14768"/>
                    <a:pt x="3219" y="14768"/>
                  </a:cubicBezTo>
                  <a:lnTo>
                    <a:pt x="31454" y="14768"/>
                  </a:lnTo>
                  <a:cubicBezTo>
                    <a:pt x="31454" y="14768"/>
                    <a:pt x="33828" y="14243"/>
                    <a:pt x="33828" y="12143"/>
                  </a:cubicBezTo>
                  <a:cubicBezTo>
                    <a:pt x="33828" y="10150"/>
                    <a:pt x="32973" y="8990"/>
                    <a:pt x="31604" y="8990"/>
                  </a:cubicBezTo>
                  <a:cubicBezTo>
                    <a:pt x="30998" y="8990"/>
                    <a:pt x="30292" y="9218"/>
                    <a:pt x="29514" y="9701"/>
                  </a:cubicBezTo>
                  <a:cubicBezTo>
                    <a:pt x="29514" y="9701"/>
                    <a:pt x="31271" y="4451"/>
                    <a:pt x="27779" y="3401"/>
                  </a:cubicBezTo>
                  <a:cubicBezTo>
                    <a:pt x="27376" y="3280"/>
                    <a:pt x="26987" y="3226"/>
                    <a:pt x="26615" y="3226"/>
                  </a:cubicBezTo>
                  <a:cubicBezTo>
                    <a:pt x="23770" y="3226"/>
                    <a:pt x="21913" y="6369"/>
                    <a:pt x="21913" y="6369"/>
                  </a:cubicBezTo>
                  <a:cubicBezTo>
                    <a:pt x="21913" y="6369"/>
                    <a:pt x="22712" y="0"/>
                    <a:pt x="16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5458250" y="1479125"/>
              <a:ext cx="866250" cy="389775"/>
            </a:xfrm>
            <a:custGeom>
              <a:rect b="b" l="l" r="r" t="t"/>
              <a:pathLst>
                <a:path extrusionOk="0" h="15591" w="34650">
                  <a:moveTo>
                    <a:pt x="17188" y="822"/>
                  </a:moveTo>
                  <a:cubicBezTo>
                    <a:pt x="18718" y="822"/>
                    <a:pt x="19927" y="1279"/>
                    <a:pt x="20726" y="2192"/>
                  </a:cubicBezTo>
                  <a:cubicBezTo>
                    <a:pt x="22256" y="3904"/>
                    <a:pt x="21936" y="6711"/>
                    <a:pt x="21913" y="6734"/>
                  </a:cubicBezTo>
                  <a:cubicBezTo>
                    <a:pt x="21890" y="6939"/>
                    <a:pt x="22027" y="7122"/>
                    <a:pt x="22210" y="7168"/>
                  </a:cubicBezTo>
                  <a:cubicBezTo>
                    <a:pt x="22258" y="7186"/>
                    <a:pt x="22307" y="7194"/>
                    <a:pt x="22355" y="7194"/>
                  </a:cubicBezTo>
                  <a:cubicBezTo>
                    <a:pt x="22492" y="7194"/>
                    <a:pt x="22622" y="7126"/>
                    <a:pt x="22689" y="7008"/>
                  </a:cubicBezTo>
                  <a:cubicBezTo>
                    <a:pt x="22712" y="6962"/>
                    <a:pt x="24447" y="4063"/>
                    <a:pt x="27026" y="4063"/>
                  </a:cubicBezTo>
                  <a:cubicBezTo>
                    <a:pt x="27368" y="4063"/>
                    <a:pt x="27711" y="4109"/>
                    <a:pt x="28076" y="4200"/>
                  </a:cubicBezTo>
                  <a:cubicBezTo>
                    <a:pt x="28761" y="4429"/>
                    <a:pt x="29240" y="4817"/>
                    <a:pt x="29560" y="5410"/>
                  </a:cubicBezTo>
                  <a:cubicBezTo>
                    <a:pt x="30473" y="7145"/>
                    <a:pt x="29560" y="9952"/>
                    <a:pt x="29537" y="9975"/>
                  </a:cubicBezTo>
                  <a:cubicBezTo>
                    <a:pt x="29491" y="10135"/>
                    <a:pt x="29537" y="10318"/>
                    <a:pt x="29674" y="10432"/>
                  </a:cubicBezTo>
                  <a:cubicBezTo>
                    <a:pt x="29746" y="10492"/>
                    <a:pt x="29837" y="10520"/>
                    <a:pt x="29928" y="10520"/>
                  </a:cubicBezTo>
                  <a:cubicBezTo>
                    <a:pt x="30009" y="10520"/>
                    <a:pt x="30088" y="10498"/>
                    <a:pt x="30153" y="10455"/>
                  </a:cubicBezTo>
                  <a:cubicBezTo>
                    <a:pt x="30838" y="10044"/>
                    <a:pt x="31477" y="9815"/>
                    <a:pt x="32025" y="9815"/>
                  </a:cubicBezTo>
                  <a:cubicBezTo>
                    <a:pt x="33645" y="9815"/>
                    <a:pt x="33828" y="11733"/>
                    <a:pt x="33828" y="12554"/>
                  </a:cubicBezTo>
                  <a:cubicBezTo>
                    <a:pt x="33828" y="14175"/>
                    <a:pt x="32116" y="14677"/>
                    <a:pt x="31819" y="14769"/>
                  </a:cubicBezTo>
                  <a:lnTo>
                    <a:pt x="3676" y="14769"/>
                  </a:lnTo>
                  <a:cubicBezTo>
                    <a:pt x="3562" y="14746"/>
                    <a:pt x="823" y="14495"/>
                    <a:pt x="891" y="11870"/>
                  </a:cubicBezTo>
                  <a:cubicBezTo>
                    <a:pt x="914" y="11459"/>
                    <a:pt x="937" y="10181"/>
                    <a:pt x="3265" y="10181"/>
                  </a:cubicBezTo>
                  <a:cubicBezTo>
                    <a:pt x="4224" y="10181"/>
                    <a:pt x="5091" y="10409"/>
                    <a:pt x="5091" y="10409"/>
                  </a:cubicBezTo>
                  <a:cubicBezTo>
                    <a:pt x="5131" y="10420"/>
                    <a:pt x="5172" y="10426"/>
                    <a:pt x="5213" y="10426"/>
                  </a:cubicBezTo>
                  <a:cubicBezTo>
                    <a:pt x="5336" y="10426"/>
                    <a:pt x="5456" y="10375"/>
                    <a:pt x="5525" y="10272"/>
                  </a:cubicBezTo>
                  <a:cubicBezTo>
                    <a:pt x="5639" y="10158"/>
                    <a:pt x="5639" y="9975"/>
                    <a:pt x="5570" y="9815"/>
                  </a:cubicBezTo>
                  <a:cubicBezTo>
                    <a:pt x="5570" y="9815"/>
                    <a:pt x="5137" y="8994"/>
                    <a:pt x="5456" y="8195"/>
                  </a:cubicBezTo>
                  <a:cubicBezTo>
                    <a:pt x="5684" y="7624"/>
                    <a:pt x="6232" y="7191"/>
                    <a:pt x="7100" y="6871"/>
                  </a:cubicBezTo>
                  <a:cubicBezTo>
                    <a:pt x="7465" y="6734"/>
                    <a:pt x="7807" y="6666"/>
                    <a:pt x="8127" y="6666"/>
                  </a:cubicBezTo>
                  <a:cubicBezTo>
                    <a:pt x="9747" y="6666"/>
                    <a:pt x="10021" y="8606"/>
                    <a:pt x="10044" y="8674"/>
                  </a:cubicBezTo>
                  <a:cubicBezTo>
                    <a:pt x="10067" y="8880"/>
                    <a:pt x="10249" y="9039"/>
                    <a:pt x="10455" y="9039"/>
                  </a:cubicBezTo>
                  <a:cubicBezTo>
                    <a:pt x="10660" y="9039"/>
                    <a:pt x="10843" y="8880"/>
                    <a:pt x="10866" y="8651"/>
                  </a:cubicBezTo>
                  <a:cubicBezTo>
                    <a:pt x="10866" y="8583"/>
                    <a:pt x="11687" y="822"/>
                    <a:pt x="17188" y="822"/>
                  </a:cubicBezTo>
                  <a:close/>
                  <a:moveTo>
                    <a:pt x="17188" y="1"/>
                  </a:moveTo>
                  <a:cubicBezTo>
                    <a:pt x="12578" y="1"/>
                    <a:pt x="10889" y="4634"/>
                    <a:pt x="10318" y="7076"/>
                  </a:cubicBezTo>
                  <a:cubicBezTo>
                    <a:pt x="9884" y="6414"/>
                    <a:pt x="9177" y="5844"/>
                    <a:pt x="8127" y="5844"/>
                  </a:cubicBezTo>
                  <a:cubicBezTo>
                    <a:pt x="7716" y="5844"/>
                    <a:pt x="7282" y="5935"/>
                    <a:pt x="6826" y="6095"/>
                  </a:cubicBezTo>
                  <a:cubicBezTo>
                    <a:pt x="5707" y="6483"/>
                    <a:pt x="5000" y="7099"/>
                    <a:pt x="4680" y="7898"/>
                  </a:cubicBezTo>
                  <a:cubicBezTo>
                    <a:pt x="4452" y="8492"/>
                    <a:pt x="4497" y="9039"/>
                    <a:pt x="4589" y="9473"/>
                  </a:cubicBezTo>
                  <a:cubicBezTo>
                    <a:pt x="4224" y="9427"/>
                    <a:pt x="3767" y="9359"/>
                    <a:pt x="3265" y="9359"/>
                  </a:cubicBezTo>
                  <a:cubicBezTo>
                    <a:pt x="1256" y="9359"/>
                    <a:pt x="115" y="10249"/>
                    <a:pt x="69" y="11847"/>
                  </a:cubicBezTo>
                  <a:cubicBezTo>
                    <a:pt x="1" y="14563"/>
                    <a:pt x="2352" y="15476"/>
                    <a:pt x="3630" y="15590"/>
                  </a:cubicBezTo>
                  <a:lnTo>
                    <a:pt x="31956" y="15590"/>
                  </a:lnTo>
                  <a:cubicBezTo>
                    <a:pt x="32892" y="15362"/>
                    <a:pt x="34650" y="14472"/>
                    <a:pt x="34650" y="12554"/>
                  </a:cubicBezTo>
                  <a:cubicBezTo>
                    <a:pt x="34650" y="10363"/>
                    <a:pt x="33645" y="8994"/>
                    <a:pt x="32025" y="8994"/>
                  </a:cubicBezTo>
                  <a:cubicBezTo>
                    <a:pt x="31568" y="8994"/>
                    <a:pt x="31089" y="9085"/>
                    <a:pt x="30564" y="9313"/>
                  </a:cubicBezTo>
                  <a:cubicBezTo>
                    <a:pt x="30792" y="8218"/>
                    <a:pt x="30998" y="6414"/>
                    <a:pt x="30290" y="5045"/>
                  </a:cubicBezTo>
                  <a:cubicBezTo>
                    <a:pt x="29879" y="4246"/>
                    <a:pt x="29217" y="3698"/>
                    <a:pt x="28304" y="3424"/>
                  </a:cubicBezTo>
                  <a:cubicBezTo>
                    <a:pt x="27871" y="3287"/>
                    <a:pt x="27460" y="3219"/>
                    <a:pt x="27026" y="3219"/>
                  </a:cubicBezTo>
                  <a:cubicBezTo>
                    <a:pt x="25086" y="3219"/>
                    <a:pt x="23602" y="4520"/>
                    <a:pt x="22758" y="5501"/>
                  </a:cubicBezTo>
                  <a:cubicBezTo>
                    <a:pt x="22689" y="4406"/>
                    <a:pt x="22393" y="2831"/>
                    <a:pt x="21343" y="1644"/>
                  </a:cubicBezTo>
                  <a:cubicBezTo>
                    <a:pt x="20384" y="548"/>
                    <a:pt x="18969" y="1"/>
                    <a:pt x="17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idx="1" type="subTitle"/>
          </p:nvPr>
        </p:nvSpPr>
        <p:spPr>
          <a:xfrm>
            <a:off x="1804075" y="2267570"/>
            <a:ext cx="29220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8" name="Google Shape;288;p15"/>
          <p:cNvSpPr txBox="1"/>
          <p:nvPr>
            <p:ph type="title"/>
          </p:nvPr>
        </p:nvSpPr>
        <p:spPr>
          <a:xfrm>
            <a:off x="1804050" y="1559750"/>
            <a:ext cx="29220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pic>
        <p:nvPicPr>
          <p:cNvPr id="289" name="Google Shape;28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15"/>
          <p:cNvSpPr/>
          <p:nvPr>
            <p:ph idx="2" type="pic"/>
          </p:nvPr>
        </p:nvSpPr>
        <p:spPr>
          <a:xfrm>
            <a:off x="5351775" y="1550550"/>
            <a:ext cx="2367900" cy="13488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15"/>
          <p:cNvSpPr/>
          <p:nvPr/>
        </p:nvSpPr>
        <p:spPr>
          <a:xfrm flipH="1" rot="10800000">
            <a:off x="1575" y="3805016"/>
            <a:ext cx="9142800" cy="13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698538" y="47047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15"/>
          <p:cNvGrpSpPr/>
          <p:nvPr/>
        </p:nvGrpSpPr>
        <p:grpSpPr>
          <a:xfrm>
            <a:off x="8528645" y="3328139"/>
            <a:ext cx="282199" cy="482761"/>
            <a:chOff x="4733000" y="3669200"/>
            <a:chExt cx="491550" cy="840900"/>
          </a:xfrm>
        </p:grpSpPr>
        <p:sp>
          <p:nvSpPr>
            <p:cNvPr id="294" name="Google Shape;294;p15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6274113" y="45322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7062638" y="42253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8193713" y="44412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 flipH="1">
            <a:off x="7697021" y="245605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2172898" y="2848235"/>
            <a:ext cx="4798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07" name="Google Shape;307;p16"/>
          <p:cNvSpPr txBox="1"/>
          <p:nvPr>
            <p:ph idx="1" type="subTitle"/>
          </p:nvPr>
        </p:nvSpPr>
        <p:spPr>
          <a:xfrm>
            <a:off x="2172898" y="1106963"/>
            <a:ext cx="47982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308" name="Google Shape;308;p16"/>
          <p:cNvSpPr/>
          <p:nvPr/>
        </p:nvSpPr>
        <p:spPr>
          <a:xfrm flipH="1">
            <a:off x="291675" y="4077475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 flipH="1">
            <a:off x="6723925" y="4099375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 flipH="1" rot="10800000">
            <a:off x="0" y="3535500"/>
            <a:ext cx="9144000" cy="16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"/>
          <p:cNvSpPr/>
          <p:nvPr/>
        </p:nvSpPr>
        <p:spPr>
          <a:xfrm flipH="1">
            <a:off x="1727721" y="315930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17"/>
          <p:cNvSpPr/>
          <p:nvPr/>
        </p:nvSpPr>
        <p:spPr>
          <a:xfrm flipH="1" rot="10800000">
            <a:off x="1575" y="4609000"/>
            <a:ext cx="9142800" cy="5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7519529" y="4591387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8438550" y="437428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2962800" y="443288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rgbClr val="00987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1433075" y="47463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3618813" y="48227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17"/>
          <p:cNvGrpSpPr/>
          <p:nvPr/>
        </p:nvGrpSpPr>
        <p:grpSpPr>
          <a:xfrm>
            <a:off x="206770" y="4134614"/>
            <a:ext cx="282199" cy="482761"/>
            <a:chOff x="4733000" y="3669200"/>
            <a:chExt cx="491550" cy="840900"/>
          </a:xfrm>
        </p:grpSpPr>
        <p:sp>
          <p:nvSpPr>
            <p:cNvPr id="321" name="Google Shape;321;p17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3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8"/>
          <p:cNvSpPr/>
          <p:nvPr/>
        </p:nvSpPr>
        <p:spPr>
          <a:xfrm flipH="1" rot="10800000">
            <a:off x="450" y="4290100"/>
            <a:ext cx="9171900" cy="86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7524979" y="4272512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8444000" y="405541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 flipH="1">
            <a:off x="7075350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586051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flipH="1">
            <a:off x="4938425" y="46085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3723588" y="46085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2228238" y="47427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884700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8273963" y="46495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>
            <a:off x="195895" y="3824589"/>
            <a:ext cx="282199" cy="482761"/>
            <a:chOff x="4733000" y="3669200"/>
            <a:chExt cx="491550" cy="840900"/>
          </a:xfrm>
        </p:grpSpPr>
        <p:sp>
          <p:nvSpPr>
            <p:cNvPr id="341" name="Google Shape;341;p18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4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19"/>
          <p:cNvSpPr/>
          <p:nvPr/>
        </p:nvSpPr>
        <p:spPr>
          <a:xfrm flipH="1" rot="10800000">
            <a:off x="450" y="4287070"/>
            <a:ext cx="9171900" cy="8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81225" y="406736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208331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 flipH="1">
            <a:off x="3298150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4220238" y="46085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 flipH="1">
            <a:off x="5435075" y="46085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 flipH="1">
            <a:off x="6930425" y="47427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 flipH="1">
            <a:off x="827396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 flipH="1">
            <a:off x="884700" y="46495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8657570" y="3789739"/>
            <a:ext cx="282199" cy="482761"/>
            <a:chOff x="4733000" y="3669200"/>
            <a:chExt cx="491550" cy="840900"/>
          </a:xfrm>
        </p:grpSpPr>
        <p:sp>
          <p:nvSpPr>
            <p:cNvPr id="360" name="Google Shape;360;p19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9"/>
          <p:cNvSpPr/>
          <p:nvPr/>
        </p:nvSpPr>
        <p:spPr>
          <a:xfrm>
            <a:off x="662071" y="294180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5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0"/>
          <p:cNvSpPr/>
          <p:nvPr/>
        </p:nvSpPr>
        <p:spPr>
          <a:xfrm flipH="1" rot="10800000">
            <a:off x="450" y="4286049"/>
            <a:ext cx="9171900" cy="85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008450" y="44673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6101338" y="47429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7362875" y="44686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 flipH="1">
            <a:off x="1849663" y="45032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 flipH="1">
            <a:off x="756775" y="47788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 flipH="1">
            <a:off x="2659963" y="47429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 flipH="1">
            <a:off x="3714913" y="45704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 flipH="1">
            <a:off x="132393" y="405541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>
            <a:off x="8694095" y="3807339"/>
            <a:ext cx="282199" cy="482761"/>
            <a:chOff x="4733000" y="3669200"/>
            <a:chExt cx="491550" cy="840900"/>
          </a:xfrm>
        </p:grpSpPr>
        <p:sp>
          <p:nvSpPr>
            <p:cNvPr id="380" name="Google Shape;380;p20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0"/>
          <p:cNvSpPr/>
          <p:nvPr/>
        </p:nvSpPr>
        <p:spPr>
          <a:xfrm flipH="1">
            <a:off x="21679" y="4272512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551200" y="386327"/>
            <a:ext cx="755393" cy="431410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0"/>
          <p:cNvGrpSpPr/>
          <p:nvPr/>
        </p:nvGrpSpPr>
        <p:grpSpPr>
          <a:xfrm>
            <a:off x="7460482" y="438001"/>
            <a:ext cx="1150931" cy="258989"/>
            <a:chOff x="4926425" y="1108775"/>
            <a:chExt cx="1301075" cy="292775"/>
          </a:xfrm>
        </p:grpSpPr>
        <p:sp>
          <p:nvSpPr>
            <p:cNvPr id="390" name="Google Shape;390;p20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/>
          <p:nvPr/>
        </p:nvSpPr>
        <p:spPr>
          <a:xfrm>
            <a:off x="475" y="3377125"/>
            <a:ext cx="9144000" cy="176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4337925" y="2130763"/>
            <a:ext cx="39570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1" name="Google Shape;71;p3"/>
          <p:cNvSpPr txBox="1"/>
          <p:nvPr>
            <p:ph hasCustomPrompt="1" idx="2" type="title"/>
          </p:nvPr>
        </p:nvSpPr>
        <p:spPr>
          <a:xfrm>
            <a:off x="4426275" y="983125"/>
            <a:ext cx="11784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8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2" name="Google Shape;72;p3"/>
          <p:cNvSpPr txBox="1"/>
          <p:nvPr>
            <p:ph idx="1" type="subTitle"/>
          </p:nvPr>
        </p:nvSpPr>
        <p:spPr>
          <a:xfrm>
            <a:off x="4514725" y="3658238"/>
            <a:ext cx="34833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73" name="Google Shape;73;p3"/>
          <p:cNvGrpSpPr/>
          <p:nvPr/>
        </p:nvGrpSpPr>
        <p:grpSpPr>
          <a:xfrm>
            <a:off x="572338" y="3598442"/>
            <a:ext cx="1178380" cy="846373"/>
            <a:chOff x="3600850" y="3620125"/>
            <a:chExt cx="970100" cy="696775"/>
          </a:xfrm>
        </p:grpSpPr>
        <p:sp>
          <p:nvSpPr>
            <p:cNvPr id="74" name="Google Shape;74;p3"/>
            <p:cNvSpPr/>
            <p:nvPr/>
          </p:nvSpPr>
          <p:spPr>
            <a:xfrm>
              <a:off x="3600850" y="3620125"/>
              <a:ext cx="970100" cy="320150"/>
            </a:xfrm>
            <a:custGeom>
              <a:rect b="b" l="l" r="r" t="t"/>
              <a:pathLst>
                <a:path extrusionOk="0" h="12806" w="38804">
                  <a:moveTo>
                    <a:pt x="19402" y="1"/>
                  </a:moveTo>
                  <a:cubicBezTo>
                    <a:pt x="19197" y="1"/>
                    <a:pt x="19037" y="184"/>
                    <a:pt x="19037" y="389"/>
                  </a:cubicBezTo>
                  <a:lnTo>
                    <a:pt x="19037" y="3813"/>
                  </a:lnTo>
                  <a:cubicBezTo>
                    <a:pt x="19037" y="4018"/>
                    <a:pt x="19197" y="4201"/>
                    <a:pt x="19402" y="4201"/>
                  </a:cubicBezTo>
                  <a:cubicBezTo>
                    <a:pt x="19607" y="4201"/>
                    <a:pt x="19790" y="4018"/>
                    <a:pt x="19790" y="3813"/>
                  </a:cubicBezTo>
                  <a:lnTo>
                    <a:pt x="19790" y="389"/>
                  </a:lnTo>
                  <a:cubicBezTo>
                    <a:pt x="19790" y="184"/>
                    <a:pt x="19607" y="1"/>
                    <a:pt x="19402" y="1"/>
                  </a:cubicBezTo>
                  <a:close/>
                  <a:moveTo>
                    <a:pt x="4306" y="2295"/>
                  </a:moveTo>
                  <a:cubicBezTo>
                    <a:pt x="4206" y="2295"/>
                    <a:pt x="4109" y="2329"/>
                    <a:pt x="4041" y="2398"/>
                  </a:cubicBezTo>
                  <a:cubicBezTo>
                    <a:pt x="3881" y="2557"/>
                    <a:pt x="3881" y="2786"/>
                    <a:pt x="4041" y="2945"/>
                  </a:cubicBezTo>
                  <a:lnTo>
                    <a:pt x="6460" y="5365"/>
                  </a:lnTo>
                  <a:cubicBezTo>
                    <a:pt x="6529" y="5433"/>
                    <a:pt x="6643" y="5479"/>
                    <a:pt x="6734" y="5479"/>
                  </a:cubicBezTo>
                  <a:cubicBezTo>
                    <a:pt x="6825" y="5479"/>
                    <a:pt x="6917" y="5433"/>
                    <a:pt x="7008" y="5365"/>
                  </a:cubicBezTo>
                  <a:cubicBezTo>
                    <a:pt x="7145" y="5205"/>
                    <a:pt x="7145" y="4977"/>
                    <a:pt x="7008" y="4817"/>
                  </a:cubicBezTo>
                  <a:lnTo>
                    <a:pt x="4588" y="2398"/>
                  </a:lnTo>
                  <a:cubicBezTo>
                    <a:pt x="4509" y="2329"/>
                    <a:pt x="4406" y="2295"/>
                    <a:pt x="4306" y="2295"/>
                  </a:cubicBezTo>
                  <a:close/>
                  <a:moveTo>
                    <a:pt x="34501" y="2295"/>
                  </a:moveTo>
                  <a:cubicBezTo>
                    <a:pt x="34404" y="2295"/>
                    <a:pt x="34307" y="2329"/>
                    <a:pt x="34238" y="2398"/>
                  </a:cubicBezTo>
                  <a:lnTo>
                    <a:pt x="31819" y="4817"/>
                  </a:lnTo>
                  <a:cubicBezTo>
                    <a:pt x="31659" y="4977"/>
                    <a:pt x="31659" y="5205"/>
                    <a:pt x="31819" y="5365"/>
                  </a:cubicBezTo>
                  <a:cubicBezTo>
                    <a:pt x="31887" y="5433"/>
                    <a:pt x="31979" y="5479"/>
                    <a:pt x="32093" y="5479"/>
                  </a:cubicBezTo>
                  <a:cubicBezTo>
                    <a:pt x="32184" y="5479"/>
                    <a:pt x="32276" y="5433"/>
                    <a:pt x="32344" y="5365"/>
                  </a:cubicBezTo>
                  <a:lnTo>
                    <a:pt x="34763" y="2945"/>
                  </a:lnTo>
                  <a:cubicBezTo>
                    <a:pt x="34923" y="2786"/>
                    <a:pt x="34923" y="2557"/>
                    <a:pt x="34763" y="2398"/>
                  </a:cubicBezTo>
                  <a:cubicBezTo>
                    <a:pt x="34695" y="2329"/>
                    <a:pt x="34598" y="2295"/>
                    <a:pt x="34501" y="2295"/>
                  </a:cubicBezTo>
                  <a:close/>
                  <a:moveTo>
                    <a:pt x="389" y="12053"/>
                  </a:moveTo>
                  <a:cubicBezTo>
                    <a:pt x="183" y="12053"/>
                    <a:pt x="1" y="12212"/>
                    <a:pt x="1" y="12418"/>
                  </a:cubicBezTo>
                  <a:cubicBezTo>
                    <a:pt x="1" y="12646"/>
                    <a:pt x="183" y="12806"/>
                    <a:pt x="389" y="12806"/>
                  </a:cubicBezTo>
                  <a:lnTo>
                    <a:pt x="3812" y="12806"/>
                  </a:lnTo>
                  <a:cubicBezTo>
                    <a:pt x="4018" y="12806"/>
                    <a:pt x="4178" y="12646"/>
                    <a:pt x="4178" y="12418"/>
                  </a:cubicBezTo>
                  <a:cubicBezTo>
                    <a:pt x="4178" y="12212"/>
                    <a:pt x="4018" y="12053"/>
                    <a:pt x="3812" y="12053"/>
                  </a:cubicBezTo>
                  <a:close/>
                  <a:moveTo>
                    <a:pt x="35015" y="12053"/>
                  </a:moveTo>
                  <a:cubicBezTo>
                    <a:pt x="34786" y="12053"/>
                    <a:pt x="34627" y="12212"/>
                    <a:pt x="34627" y="12418"/>
                  </a:cubicBezTo>
                  <a:cubicBezTo>
                    <a:pt x="34627" y="12646"/>
                    <a:pt x="34786" y="12806"/>
                    <a:pt x="35015" y="12806"/>
                  </a:cubicBezTo>
                  <a:lnTo>
                    <a:pt x="38438" y="12806"/>
                  </a:lnTo>
                  <a:cubicBezTo>
                    <a:pt x="38644" y="12806"/>
                    <a:pt x="38804" y="12646"/>
                    <a:pt x="38804" y="12418"/>
                  </a:cubicBezTo>
                  <a:cubicBezTo>
                    <a:pt x="38804" y="12212"/>
                    <a:pt x="38644" y="12053"/>
                    <a:pt x="38438" y="120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3"/>
            <p:cNvGrpSpPr/>
            <p:nvPr/>
          </p:nvGrpSpPr>
          <p:grpSpPr>
            <a:xfrm>
              <a:off x="3667050" y="3766600"/>
              <a:ext cx="838275" cy="550300"/>
              <a:chOff x="3667050" y="3766600"/>
              <a:chExt cx="838275" cy="55030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3676750" y="3775925"/>
                <a:ext cx="818300" cy="379500"/>
              </a:xfrm>
              <a:custGeom>
                <a:rect b="b" l="l" r="r" t="t"/>
                <a:pathLst>
                  <a:path extrusionOk="0" h="15180" w="32732">
                    <a:moveTo>
                      <a:pt x="4862" y="0"/>
                    </a:moveTo>
                    <a:lnTo>
                      <a:pt x="0" y="15179"/>
                    </a:lnTo>
                    <a:lnTo>
                      <a:pt x="32732" y="15179"/>
                    </a:lnTo>
                    <a:lnTo>
                      <a:pt x="27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667050" y="3766800"/>
                <a:ext cx="838275" cy="397750"/>
              </a:xfrm>
              <a:custGeom>
                <a:rect b="b" l="l" r="r" t="t"/>
                <a:pathLst>
                  <a:path extrusionOk="0" h="15910" w="33531">
                    <a:moveTo>
                      <a:pt x="27984" y="753"/>
                    </a:moveTo>
                    <a:lnTo>
                      <a:pt x="32595" y="15156"/>
                    </a:lnTo>
                    <a:lnTo>
                      <a:pt x="913" y="15156"/>
                    </a:lnTo>
                    <a:lnTo>
                      <a:pt x="5524" y="753"/>
                    </a:lnTo>
                    <a:close/>
                    <a:moveTo>
                      <a:pt x="5250" y="0"/>
                    </a:moveTo>
                    <a:cubicBezTo>
                      <a:pt x="5090" y="0"/>
                      <a:pt x="4931" y="91"/>
                      <a:pt x="4885" y="251"/>
                    </a:cubicBezTo>
                    <a:lnTo>
                      <a:pt x="23" y="15430"/>
                    </a:lnTo>
                    <a:cubicBezTo>
                      <a:pt x="0" y="15544"/>
                      <a:pt x="23" y="15658"/>
                      <a:pt x="92" y="15772"/>
                    </a:cubicBezTo>
                    <a:cubicBezTo>
                      <a:pt x="160" y="15864"/>
                      <a:pt x="274" y="15909"/>
                      <a:pt x="388" y="15909"/>
                    </a:cubicBezTo>
                    <a:lnTo>
                      <a:pt x="33120" y="15909"/>
                    </a:lnTo>
                    <a:cubicBezTo>
                      <a:pt x="33234" y="15909"/>
                      <a:pt x="33348" y="15864"/>
                      <a:pt x="33439" y="15772"/>
                    </a:cubicBezTo>
                    <a:cubicBezTo>
                      <a:pt x="33508" y="15658"/>
                      <a:pt x="33531" y="15544"/>
                      <a:pt x="33485" y="15430"/>
                    </a:cubicBezTo>
                    <a:lnTo>
                      <a:pt x="28623" y="251"/>
                    </a:lnTo>
                    <a:cubicBezTo>
                      <a:pt x="28578" y="91"/>
                      <a:pt x="28441" y="0"/>
                      <a:pt x="2825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076750" y="3766800"/>
                <a:ext cx="18875" cy="550100"/>
              </a:xfrm>
              <a:custGeom>
                <a:rect b="b" l="l" r="r" t="t"/>
                <a:pathLst>
                  <a:path extrusionOk="0" h="22004" w="755">
                    <a:moveTo>
                      <a:pt x="366" y="0"/>
                    </a:moveTo>
                    <a:cubicBezTo>
                      <a:pt x="161" y="0"/>
                      <a:pt x="1" y="160"/>
                      <a:pt x="1" y="365"/>
                    </a:cubicBezTo>
                    <a:lnTo>
                      <a:pt x="1" y="21616"/>
                    </a:lnTo>
                    <a:cubicBezTo>
                      <a:pt x="1" y="21844"/>
                      <a:pt x="161" y="22004"/>
                      <a:pt x="366" y="22004"/>
                    </a:cubicBezTo>
                    <a:cubicBezTo>
                      <a:pt x="571" y="22004"/>
                      <a:pt x="754" y="21844"/>
                      <a:pt x="754" y="21616"/>
                    </a:cubicBezTo>
                    <a:lnTo>
                      <a:pt x="754" y="365"/>
                    </a:lnTo>
                    <a:cubicBezTo>
                      <a:pt x="754" y="160"/>
                      <a:pt x="571" y="0"/>
                      <a:pt x="36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219425" y="3766600"/>
                <a:ext cx="81625" cy="397950"/>
              </a:xfrm>
              <a:custGeom>
                <a:rect b="b" l="l" r="r" t="t"/>
                <a:pathLst>
                  <a:path extrusionOk="0" h="15918" w="3265">
                    <a:moveTo>
                      <a:pt x="436" y="0"/>
                    </a:moveTo>
                    <a:cubicBezTo>
                      <a:pt x="413" y="0"/>
                      <a:pt x="389" y="3"/>
                      <a:pt x="365" y="8"/>
                    </a:cubicBezTo>
                    <a:cubicBezTo>
                      <a:pt x="160" y="31"/>
                      <a:pt x="0" y="236"/>
                      <a:pt x="46" y="442"/>
                    </a:cubicBezTo>
                    <a:lnTo>
                      <a:pt x="2465" y="15598"/>
                    </a:lnTo>
                    <a:cubicBezTo>
                      <a:pt x="2511" y="15803"/>
                      <a:pt x="2671" y="15917"/>
                      <a:pt x="2853" y="15917"/>
                    </a:cubicBezTo>
                    <a:lnTo>
                      <a:pt x="2899" y="15917"/>
                    </a:lnTo>
                    <a:cubicBezTo>
                      <a:pt x="3104" y="15894"/>
                      <a:pt x="3264" y="15689"/>
                      <a:pt x="3219" y="15484"/>
                    </a:cubicBezTo>
                    <a:lnTo>
                      <a:pt x="799" y="328"/>
                    </a:lnTo>
                    <a:cubicBezTo>
                      <a:pt x="759" y="146"/>
                      <a:pt x="611" y="0"/>
                      <a:pt x="43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871325" y="3766600"/>
                <a:ext cx="81050" cy="397950"/>
              </a:xfrm>
              <a:custGeom>
                <a:rect b="b" l="l" r="r" t="t"/>
                <a:pathLst>
                  <a:path extrusionOk="0" h="15918" w="3242">
                    <a:moveTo>
                      <a:pt x="2828" y="0"/>
                    </a:moveTo>
                    <a:cubicBezTo>
                      <a:pt x="2649" y="0"/>
                      <a:pt x="2486" y="146"/>
                      <a:pt x="2466" y="328"/>
                    </a:cubicBezTo>
                    <a:lnTo>
                      <a:pt x="24" y="15484"/>
                    </a:lnTo>
                    <a:cubicBezTo>
                      <a:pt x="1" y="15689"/>
                      <a:pt x="138" y="15894"/>
                      <a:pt x="343" y="15917"/>
                    </a:cubicBezTo>
                    <a:lnTo>
                      <a:pt x="412" y="15917"/>
                    </a:lnTo>
                    <a:cubicBezTo>
                      <a:pt x="594" y="15917"/>
                      <a:pt x="754" y="15803"/>
                      <a:pt x="777" y="15598"/>
                    </a:cubicBezTo>
                    <a:lnTo>
                      <a:pt x="3219" y="442"/>
                    </a:lnTo>
                    <a:cubicBezTo>
                      <a:pt x="3242" y="236"/>
                      <a:pt x="3105" y="31"/>
                      <a:pt x="2900" y="8"/>
                    </a:cubicBezTo>
                    <a:cubicBezTo>
                      <a:pt x="2876" y="3"/>
                      <a:pt x="2852" y="0"/>
                      <a:pt x="282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57775" y="3863225"/>
                <a:ext cx="656250" cy="18850"/>
              </a:xfrm>
              <a:custGeom>
                <a:rect b="b" l="l" r="r" t="t"/>
                <a:pathLst>
                  <a:path extrusionOk="0" h="754" w="26250">
                    <a:moveTo>
                      <a:pt x="389" y="1"/>
                    </a:moveTo>
                    <a:cubicBezTo>
                      <a:pt x="183" y="1"/>
                      <a:pt x="0" y="160"/>
                      <a:pt x="0" y="389"/>
                    </a:cubicBezTo>
                    <a:cubicBezTo>
                      <a:pt x="0" y="594"/>
                      <a:pt x="183" y="754"/>
                      <a:pt x="389" y="754"/>
                    </a:cubicBezTo>
                    <a:lnTo>
                      <a:pt x="25884" y="754"/>
                    </a:lnTo>
                    <a:cubicBezTo>
                      <a:pt x="26090" y="754"/>
                      <a:pt x="26250" y="594"/>
                      <a:pt x="26250" y="389"/>
                    </a:cubicBezTo>
                    <a:cubicBezTo>
                      <a:pt x="26250" y="160"/>
                      <a:pt x="26090" y="1"/>
                      <a:pt x="25884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17250" y="3990475"/>
                <a:ext cx="737875" cy="19425"/>
              </a:xfrm>
              <a:custGeom>
                <a:rect b="b" l="l" r="r" t="t"/>
                <a:pathLst>
                  <a:path extrusionOk="0" h="777" w="29515">
                    <a:moveTo>
                      <a:pt x="366" y="1"/>
                    </a:moveTo>
                    <a:cubicBezTo>
                      <a:pt x="161" y="1"/>
                      <a:pt x="1" y="183"/>
                      <a:pt x="1" y="389"/>
                    </a:cubicBezTo>
                    <a:cubicBezTo>
                      <a:pt x="1" y="594"/>
                      <a:pt x="161" y="777"/>
                      <a:pt x="366" y="777"/>
                    </a:cubicBezTo>
                    <a:lnTo>
                      <a:pt x="29126" y="777"/>
                    </a:lnTo>
                    <a:cubicBezTo>
                      <a:pt x="29331" y="777"/>
                      <a:pt x="29514" y="594"/>
                      <a:pt x="29514" y="389"/>
                    </a:cubicBezTo>
                    <a:cubicBezTo>
                      <a:pt x="29514" y="183"/>
                      <a:pt x="29331" y="1"/>
                      <a:pt x="29126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4032250" y="4298050"/>
                <a:ext cx="107875" cy="18850"/>
              </a:xfrm>
              <a:custGeom>
                <a:rect b="b" l="l" r="r" t="t"/>
                <a:pathLst>
                  <a:path extrusionOk="0" h="754" w="4315">
                    <a:moveTo>
                      <a:pt x="366" y="0"/>
                    </a:moveTo>
                    <a:cubicBezTo>
                      <a:pt x="160" y="0"/>
                      <a:pt x="0" y="160"/>
                      <a:pt x="0" y="366"/>
                    </a:cubicBezTo>
                    <a:cubicBezTo>
                      <a:pt x="0" y="594"/>
                      <a:pt x="160" y="754"/>
                      <a:pt x="366" y="754"/>
                    </a:cubicBezTo>
                    <a:lnTo>
                      <a:pt x="3926" y="754"/>
                    </a:lnTo>
                    <a:cubicBezTo>
                      <a:pt x="4132" y="754"/>
                      <a:pt x="4314" y="594"/>
                      <a:pt x="4314" y="366"/>
                    </a:cubicBezTo>
                    <a:cubicBezTo>
                      <a:pt x="4314" y="160"/>
                      <a:pt x="4132" y="0"/>
                      <a:pt x="392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3"/>
          <p:cNvSpPr/>
          <p:nvPr/>
        </p:nvSpPr>
        <p:spPr>
          <a:xfrm>
            <a:off x="481975" y="4034000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7503204" y="3359537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8041225" y="314243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8742966" y="2975422"/>
            <a:ext cx="227833" cy="389757"/>
            <a:chOff x="4733000" y="3669200"/>
            <a:chExt cx="491550" cy="840900"/>
          </a:xfrm>
        </p:grpSpPr>
        <p:sp>
          <p:nvSpPr>
            <p:cNvPr id="88" name="Google Shape;88;p3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945142" y="1776647"/>
            <a:ext cx="971274" cy="1572631"/>
            <a:chOff x="4873600" y="2840875"/>
            <a:chExt cx="315800" cy="511325"/>
          </a:xfrm>
        </p:grpSpPr>
        <p:sp>
          <p:nvSpPr>
            <p:cNvPr id="96" name="Google Shape;96;p3"/>
            <p:cNvSpPr/>
            <p:nvPr/>
          </p:nvSpPr>
          <p:spPr>
            <a:xfrm>
              <a:off x="4873600" y="2840875"/>
              <a:ext cx="315800" cy="315825"/>
            </a:xfrm>
            <a:custGeom>
              <a:rect b="b" l="l" r="r" t="t"/>
              <a:pathLst>
                <a:path extrusionOk="0" h="12633" w="12632">
                  <a:moveTo>
                    <a:pt x="6316" y="1"/>
                  </a:moveTo>
                  <a:cubicBezTo>
                    <a:pt x="2832" y="1"/>
                    <a:pt x="0" y="2833"/>
                    <a:pt x="0" y="6317"/>
                  </a:cubicBezTo>
                  <a:cubicBezTo>
                    <a:pt x="0" y="9800"/>
                    <a:pt x="2832" y="12632"/>
                    <a:pt x="6316" y="12632"/>
                  </a:cubicBezTo>
                  <a:cubicBezTo>
                    <a:pt x="9800" y="12632"/>
                    <a:pt x="12632" y="9800"/>
                    <a:pt x="12632" y="6317"/>
                  </a:cubicBezTo>
                  <a:cubicBezTo>
                    <a:pt x="12632" y="2833"/>
                    <a:pt x="9800" y="1"/>
                    <a:pt x="63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928100" y="2959925"/>
              <a:ext cx="179225" cy="392275"/>
            </a:xfrm>
            <a:custGeom>
              <a:rect b="b" l="l" r="r" t="t"/>
              <a:pathLst>
                <a:path extrusionOk="0" h="15691" w="7169">
                  <a:moveTo>
                    <a:pt x="4136" y="1"/>
                  </a:moveTo>
                  <a:cubicBezTo>
                    <a:pt x="3810" y="1"/>
                    <a:pt x="3559" y="251"/>
                    <a:pt x="3559" y="577"/>
                  </a:cubicBezTo>
                  <a:lnTo>
                    <a:pt x="3559" y="4437"/>
                  </a:lnTo>
                  <a:lnTo>
                    <a:pt x="1028" y="2256"/>
                  </a:lnTo>
                  <a:cubicBezTo>
                    <a:pt x="913" y="2153"/>
                    <a:pt x="771" y="2102"/>
                    <a:pt x="631" y="2102"/>
                  </a:cubicBezTo>
                  <a:cubicBezTo>
                    <a:pt x="468" y="2102"/>
                    <a:pt x="309" y="2171"/>
                    <a:pt x="201" y="2307"/>
                  </a:cubicBezTo>
                  <a:cubicBezTo>
                    <a:pt x="1" y="2557"/>
                    <a:pt x="26" y="2908"/>
                    <a:pt x="251" y="3134"/>
                  </a:cubicBezTo>
                  <a:lnTo>
                    <a:pt x="3559" y="5966"/>
                  </a:lnTo>
                  <a:lnTo>
                    <a:pt x="3559" y="15114"/>
                  </a:lnTo>
                  <a:cubicBezTo>
                    <a:pt x="3559" y="15439"/>
                    <a:pt x="3810" y="15690"/>
                    <a:pt x="4136" y="15690"/>
                  </a:cubicBezTo>
                  <a:cubicBezTo>
                    <a:pt x="4462" y="15690"/>
                    <a:pt x="4712" y="15439"/>
                    <a:pt x="4712" y="15114"/>
                  </a:cubicBezTo>
                  <a:lnTo>
                    <a:pt x="4712" y="2983"/>
                  </a:lnTo>
                  <a:lnTo>
                    <a:pt x="6843" y="1479"/>
                  </a:lnTo>
                  <a:cubicBezTo>
                    <a:pt x="7093" y="1279"/>
                    <a:pt x="7169" y="928"/>
                    <a:pt x="6968" y="652"/>
                  </a:cubicBezTo>
                  <a:cubicBezTo>
                    <a:pt x="6862" y="501"/>
                    <a:pt x="6684" y="423"/>
                    <a:pt x="6504" y="423"/>
                  </a:cubicBezTo>
                  <a:cubicBezTo>
                    <a:pt x="6385" y="423"/>
                    <a:pt x="6266" y="457"/>
                    <a:pt x="6166" y="527"/>
                  </a:cubicBezTo>
                  <a:lnTo>
                    <a:pt x="4712" y="1555"/>
                  </a:lnTo>
                  <a:lnTo>
                    <a:pt x="4712" y="577"/>
                  </a:lnTo>
                  <a:cubicBezTo>
                    <a:pt x="4712" y="251"/>
                    <a:pt x="4462" y="1"/>
                    <a:pt x="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/>
          <p:nvPr/>
        </p:nvSpPr>
        <p:spPr>
          <a:xfrm>
            <a:off x="6896325" y="262150"/>
            <a:ext cx="971290" cy="554711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5" name="Google Shape;395;p21"/>
          <p:cNvSpPr/>
          <p:nvPr/>
        </p:nvSpPr>
        <p:spPr>
          <a:xfrm flipH="1" rot="10800000">
            <a:off x="450" y="4290025"/>
            <a:ext cx="9171900" cy="85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019675" y="45435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211256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 flipH="1">
            <a:off x="3722475" y="4357125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 flipH="1">
            <a:off x="158800" y="4067298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21"/>
          <p:cNvGrpSpPr/>
          <p:nvPr/>
        </p:nvGrpSpPr>
        <p:grpSpPr>
          <a:xfrm>
            <a:off x="5857547" y="301301"/>
            <a:ext cx="1227044" cy="276145"/>
            <a:chOff x="4926425" y="1108775"/>
            <a:chExt cx="1301075" cy="292775"/>
          </a:xfrm>
        </p:grpSpPr>
        <p:sp>
          <p:nvSpPr>
            <p:cNvPr id="401" name="Google Shape;401;p21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1"/>
          <p:cNvGrpSpPr/>
          <p:nvPr/>
        </p:nvGrpSpPr>
        <p:grpSpPr>
          <a:xfrm>
            <a:off x="7660763" y="344600"/>
            <a:ext cx="866250" cy="389775"/>
            <a:chOff x="5458250" y="1479125"/>
            <a:chExt cx="866250" cy="389775"/>
          </a:xfrm>
        </p:grpSpPr>
        <p:sp>
          <p:nvSpPr>
            <p:cNvPr id="405" name="Google Shape;405;p21"/>
            <p:cNvSpPr/>
            <p:nvPr/>
          </p:nvSpPr>
          <p:spPr>
            <a:xfrm>
              <a:off x="5468525" y="1489400"/>
              <a:ext cx="845700" cy="369225"/>
            </a:xfrm>
            <a:custGeom>
              <a:rect b="b" l="l" r="r" t="t"/>
              <a:pathLst>
                <a:path extrusionOk="0" h="14769" w="33828">
                  <a:moveTo>
                    <a:pt x="16777" y="0"/>
                  </a:moveTo>
                  <a:cubicBezTo>
                    <a:pt x="10820" y="0"/>
                    <a:pt x="10044" y="8218"/>
                    <a:pt x="10044" y="8218"/>
                  </a:cubicBezTo>
                  <a:cubicBezTo>
                    <a:pt x="10044" y="8218"/>
                    <a:pt x="9727" y="5846"/>
                    <a:pt x="7720" y="5846"/>
                  </a:cubicBezTo>
                  <a:cubicBezTo>
                    <a:pt x="7381" y="5846"/>
                    <a:pt x="6994" y="5914"/>
                    <a:pt x="6552" y="6072"/>
                  </a:cubicBezTo>
                  <a:cubicBezTo>
                    <a:pt x="3493" y="7168"/>
                    <a:pt x="4794" y="9610"/>
                    <a:pt x="4794" y="9610"/>
                  </a:cubicBezTo>
                  <a:cubicBezTo>
                    <a:pt x="4794" y="9610"/>
                    <a:pt x="3871" y="9364"/>
                    <a:pt x="2841" y="9364"/>
                  </a:cubicBezTo>
                  <a:cubicBezTo>
                    <a:pt x="1563" y="9364"/>
                    <a:pt x="120" y="9742"/>
                    <a:pt x="69" y="11436"/>
                  </a:cubicBezTo>
                  <a:cubicBezTo>
                    <a:pt x="1" y="14494"/>
                    <a:pt x="3219" y="14768"/>
                    <a:pt x="3219" y="14768"/>
                  </a:cubicBezTo>
                  <a:lnTo>
                    <a:pt x="31454" y="14768"/>
                  </a:lnTo>
                  <a:cubicBezTo>
                    <a:pt x="31454" y="14768"/>
                    <a:pt x="33828" y="14243"/>
                    <a:pt x="33828" y="12143"/>
                  </a:cubicBezTo>
                  <a:cubicBezTo>
                    <a:pt x="33828" y="10150"/>
                    <a:pt x="32973" y="8990"/>
                    <a:pt x="31604" y="8990"/>
                  </a:cubicBezTo>
                  <a:cubicBezTo>
                    <a:pt x="30998" y="8990"/>
                    <a:pt x="30292" y="9218"/>
                    <a:pt x="29514" y="9701"/>
                  </a:cubicBezTo>
                  <a:cubicBezTo>
                    <a:pt x="29514" y="9701"/>
                    <a:pt x="31271" y="4451"/>
                    <a:pt x="27779" y="3401"/>
                  </a:cubicBezTo>
                  <a:cubicBezTo>
                    <a:pt x="27376" y="3280"/>
                    <a:pt x="26987" y="3226"/>
                    <a:pt x="26615" y="3226"/>
                  </a:cubicBezTo>
                  <a:cubicBezTo>
                    <a:pt x="23770" y="3226"/>
                    <a:pt x="21913" y="6369"/>
                    <a:pt x="21913" y="6369"/>
                  </a:cubicBezTo>
                  <a:cubicBezTo>
                    <a:pt x="21913" y="6369"/>
                    <a:pt x="22712" y="0"/>
                    <a:pt x="16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458250" y="1479125"/>
              <a:ext cx="866250" cy="389775"/>
            </a:xfrm>
            <a:custGeom>
              <a:rect b="b" l="l" r="r" t="t"/>
              <a:pathLst>
                <a:path extrusionOk="0" h="15591" w="34650">
                  <a:moveTo>
                    <a:pt x="17188" y="822"/>
                  </a:moveTo>
                  <a:cubicBezTo>
                    <a:pt x="18718" y="822"/>
                    <a:pt x="19927" y="1279"/>
                    <a:pt x="20726" y="2192"/>
                  </a:cubicBezTo>
                  <a:cubicBezTo>
                    <a:pt x="22256" y="3904"/>
                    <a:pt x="21936" y="6711"/>
                    <a:pt x="21913" y="6734"/>
                  </a:cubicBezTo>
                  <a:cubicBezTo>
                    <a:pt x="21890" y="6939"/>
                    <a:pt x="22027" y="7122"/>
                    <a:pt x="22210" y="7168"/>
                  </a:cubicBezTo>
                  <a:cubicBezTo>
                    <a:pt x="22258" y="7186"/>
                    <a:pt x="22307" y="7194"/>
                    <a:pt x="22355" y="7194"/>
                  </a:cubicBezTo>
                  <a:cubicBezTo>
                    <a:pt x="22492" y="7194"/>
                    <a:pt x="22622" y="7126"/>
                    <a:pt x="22689" y="7008"/>
                  </a:cubicBezTo>
                  <a:cubicBezTo>
                    <a:pt x="22712" y="6962"/>
                    <a:pt x="24447" y="4063"/>
                    <a:pt x="27026" y="4063"/>
                  </a:cubicBezTo>
                  <a:cubicBezTo>
                    <a:pt x="27368" y="4063"/>
                    <a:pt x="27711" y="4109"/>
                    <a:pt x="28076" y="4200"/>
                  </a:cubicBezTo>
                  <a:cubicBezTo>
                    <a:pt x="28761" y="4429"/>
                    <a:pt x="29240" y="4817"/>
                    <a:pt x="29560" y="5410"/>
                  </a:cubicBezTo>
                  <a:cubicBezTo>
                    <a:pt x="30473" y="7145"/>
                    <a:pt x="29560" y="9952"/>
                    <a:pt x="29537" y="9975"/>
                  </a:cubicBezTo>
                  <a:cubicBezTo>
                    <a:pt x="29491" y="10135"/>
                    <a:pt x="29537" y="10318"/>
                    <a:pt x="29674" y="10432"/>
                  </a:cubicBezTo>
                  <a:cubicBezTo>
                    <a:pt x="29746" y="10492"/>
                    <a:pt x="29837" y="10520"/>
                    <a:pt x="29928" y="10520"/>
                  </a:cubicBezTo>
                  <a:cubicBezTo>
                    <a:pt x="30009" y="10520"/>
                    <a:pt x="30088" y="10498"/>
                    <a:pt x="30153" y="10455"/>
                  </a:cubicBezTo>
                  <a:cubicBezTo>
                    <a:pt x="30838" y="10044"/>
                    <a:pt x="31477" y="9815"/>
                    <a:pt x="32025" y="9815"/>
                  </a:cubicBezTo>
                  <a:cubicBezTo>
                    <a:pt x="33645" y="9815"/>
                    <a:pt x="33828" y="11733"/>
                    <a:pt x="33828" y="12554"/>
                  </a:cubicBezTo>
                  <a:cubicBezTo>
                    <a:pt x="33828" y="14175"/>
                    <a:pt x="32116" y="14677"/>
                    <a:pt x="31819" y="14769"/>
                  </a:cubicBezTo>
                  <a:lnTo>
                    <a:pt x="3676" y="14769"/>
                  </a:lnTo>
                  <a:cubicBezTo>
                    <a:pt x="3562" y="14746"/>
                    <a:pt x="823" y="14495"/>
                    <a:pt x="891" y="11870"/>
                  </a:cubicBezTo>
                  <a:cubicBezTo>
                    <a:pt x="914" y="11459"/>
                    <a:pt x="937" y="10181"/>
                    <a:pt x="3265" y="10181"/>
                  </a:cubicBezTo>
                  <a:cubicBezTo>
                    <a:pt x="4224" y="10181"/>
                    <a:pt x="5091" y="10409"/>
                    <a:pt x="5091" y="10409"/>
                  </a:cubicBezTo>
                  <a:cubicBezTo>
                    <a:pt x="5131" y="10420"/>
                    <a:pt x="5172" y="10426"/>
                    <a:pt x="5213" y="10426"/>
                  </a:cubicBezTo>
                  <a:cubicBezTo>
                    <a:pt x="5336" y="10426"/>
                    <a:pt x="5456" y="10375"/>
                    <a:pt x="5525" y="10272"/>
                  </a:cubicBezTo>
                  <a:cubicBezTo>
                    <a:pt x="5639" y="10158"/>
                    <a:pt x="5639" y="9975"/>
                    <a:pt x="5570" y="9815"/>
                  </a:cubicBezTo>
                  <a:cubicBezTo>
                    <a:pt x="5570" y="9815"/>
                    <a:pt x="5137" y="8994"/>
                    <a:pt x="5456" y="8195"/>
                  </a:cubicBezTo>
                  <a:cubicBezTo>
                    <a:pt x="5684" y="7624"/>
                    <a:pt x="6232" y="7191"/>
                    <a:pt x="7100" y="6871"/>
                  </a:cubicBezTo>
                  <a:cubicBezTo>
                    <a:pt x="7465" y="6734"/>
                    <a:pt x="7807" y="6666"/>
                    <a:pt x="8127" y="6666"/>
                  </a:cubicBezTo>
                  <a:cubicBezTo>
                    <a:pt x="9747" y="6666"/>
                    <a:pt x="10021" y="8606"/>
                    <a:pt x="10044" y="8674"/>
                  </a:cubicBezTo>
                  <a:cubicBezTo>
                    <a:pt x="10067" y="8880"/>
                    <a:pt x="10249" y="9039"/>
                    <a:pt x="10455" y="9039"/>
                  </a:cubicBezTo>
                  <a:cubicBezTo>
                    <a:pt x="10660" y="9039"/>
                    <a:pt x="10843" y="8880"/>
                    <a:pt x="10866" y="8651"/>
                  </a:cubicBezTo>
                  <a:cubicBezTo>
                    <a:pt x="10866" y="8583"/>
                    <a:pt x="11687" y="822"/>
                    <a:pt x="17188" y="822"/>
                  </a:cubicBezTo>
                  <a:close/>
                  <a:moveTo>
                    <a:pt x="17188" y="1"/>
                  </a:moveTo>
                  <a:cubicBezTo>
                    <a:pt x="12578" y="1"/>
                    <a:pt x="10889" y="4634"/>
                    <a:pt x="10318" y="7076"/>
                  </a:cubicBezTo>
                  <a:cubicBezTo>
                    <a:pt x="9884" y="6414"/>
                    <a:pt x="9177" y="5844"/>
                    <a:pt x="8127" y="5844"/>
                  </a:cubicBezTo>
                  <a:cubicBezTo>
                    <a:pt x="7716" y="5844"/>
                    <a:pt x="7282" y="5935"/>
                    <a:pt x="6826" y="6095"/>
                  </a:cubicBezTo>
                  <a:cubicBezTo>
                    <a:pt x="5707" y="6483"/>
                    <a:pt x="5000" y="7099"/>
                    <a:pt x="4680" y="7898"/>
                  </a:cubicBezTo>
                  <a:cubicBezTo>
                    <a:pt x="4452" y="8492"/>
                    <a:pt x="4497" y="9039"/>
                    <a:pt x="4589" y="9473"/>
                  </a:cubicBezTo>
                  <a:cubicBezTo>
                    <a:pt x="4224" y="9427"/>
                    <a:pt x="3767" y="9359"/>
                    <a:pt x="3265" y="9359"/>
                  </a:cubicBezTo>
                  <a:cubicBezTo>
                    <a:pt x="1256" y="9359"/>
                    <a:pt x="115" y="10249"/>
                    <a:pt x="69" y="11847"/>
                  </a:cubicBezTo>
                  <a:cubicBezTo>
                    <a:pt x="1" y="14563"/>
                    <a:pt x="2352" y="15476"/>
                    <a:pt x="3630" y="15590"/>
                  </a:cubicBezTo>
                  <a:lnTo>
                    <a:pt x="31956" y="15590"/>
                  </a:lnTo>
                  <a:cubicBezTo>
                    <a:pt x="32892" y="15362"/>
                    <a:pt x="34650" y="14472"/>
                    <a:pt x="34650" y="12554"/>
                  </a:cubicBezTo>
                  <a:cubicBezTo>
                    <a:pt x="34650" y="10363"/>
                    <a:pt x="33645" y="8994"/>
                    <a:pt x="32025" y="8994"/>
                  </a:cubicBezTo>
                  <a:cubicBezTo>
                    <a:pt x="31568" y="8994"/>
                    <a:pt x="31089" y="9085"/>
                    <a:pt x="30564" y="9313"/>
                  </a:cubicBezTo>
                  <a:cubicBezTo>
                    <a:pt x="30792" y="8218"/>
                    <a:pt x="30998" y="6414"/>
                    <a:pt x="30290" y="5045"/>
                  </a:cubicBezTo>
                  <a:cubicBezTo>
                    <a:pt x="29879" y="4246"/>
                    <a:pt x="29217" y="3698"/>
                    <a:pt x="28304" y="3424"/>
                  </a:cubicBezTo>
                  <a:cubicBezTo>
                    <a:pt x="27871" y="3287"/>
                    <a:pt x="27460" y="3219"/>
                    <a:pt x="27026" y="3219"/>
                  </a:cubicBezTo>
                  <a:cubicBezTo>
                    <a:pt x="25086" y="3219"/>
                    <a:pt x="23602" y="4520"/>
                    <a:pt x="22758" y="5501"/>
                  </a:cubicBezTo>
                  <a:cubicBezTo>
                    <a:pt x="22689" y="4406"/>
                    <a:pt x="22393" y="2831"/>
                    <a:pt x="21343" y="1644"/>
                  </a:cubicBezTo>
                  <a:cubicBezTo>
                    <a:pt x="20384" y="548"/>
                    <a:pt x="18969" y="1"/>
                    <a:pt x="17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7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" name="Google Shape;409;p22"/>
          <p:cNvSpPr/>
          <p:nvPr/>
        </p:nvSpPr>
        <p:spPr>
          <a:xfrm flipH="1" rot="10800000">
            <a:off x="1575" y="4608653"/>
            <a:ext cx="9142800" cy="54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6724713" y="47462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5381175" y="48226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7785438" y="48989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1908088" y="48406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3044438" y="47462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559863" y="48989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2"/>
          <p:cNvGrpSpPr/>
          <p:nvPr/>
        </p:nvGrpSpPr>
        <p:grpSpPr>
          <a:xfrm>
            <a:off x="8623395" y="4125889"/>
            <a:ext cx="282199" cy="482761"/>
            <a:chOff x="4733000" y="3669200"/>
            <a:chExt cx="491550" cy="840900"/>
          </a:xfrm>
        </p:grpSpPr>
        <p:sp>
          <p:nvSpPr>
            <p:cNvPr id="417" name="Google Shape;417;p22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22"/>
          <p:cNvSpPr/>
          <p:nvPr/>
        </p:nvSpPr>
        <p:spPr>
          <a:xfrm>
            <a:off x="7986534" y="366702"/>
            <a:ext cx="845271" cy="482740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7" name="Google Shape;427;p23"/>
          <p:cNvSpPr/>
          <p:nvPr/>
        </p:nvSpPr>
        <p:spPr>
          <a:xfrm flipH="1" rot="10800000">
            <a:off x="1575" y="4611171"/>
            <a:ext cx="9142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 flipH="1">
            <a:off x="192293" y="437648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3"/>
          <p:cNvGrpSpPr/>
          <p:nvPr/>
        </p:nvGrpSpPr>
        <p:grpSpPr>
          <a:xfrm>
            <a:off x="8639720" y="4128414"/>
            <a:ext cx="282199" cy="482761"/>
            <a:chOff x="4733000" y="3669200"/>
            <a:chExt cx="491550" cy="840900"/>
          </a:xfrm>
        </p:grpSpPr>
        <p:sp>
          <p:nvSpPr>
            <p:cNvPr id="430" name="Google Shape;430;p23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3"/>
          <p:cNvSpPr/>
          <p:nvPr/>
        </p:nvSpPr>
        <p:spPr>
          <a:xfrm>
            <a:off x="3680063" y="47695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1901988" y="47460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558450" y="48223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5229313" y="49274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2794163" y="49601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8542113" y="48593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 flipH="1">
            <a:off x="81579" y="4593587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6" name="Google Shape;446;p24"/>
          <p:cNvSpPr/>
          <p:nvPr/>
        </p:nvSpPr>
        <p:spPr>
          <a:xfrm flipH="1" rot="10800000">
            <a:off x="-7000" y="4279509"/>
            <a:ext cx="9171900" cy="8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2075863" y="48098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4430288" y="4811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 flipH="1">
            <a:off x="5833175" y="4811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 flipH="1">
            <a:off x="8423325" y="47335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990425" y="45435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3344850" y="45447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 flipH="1">
            <a:off x="6933513" y="45447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>
            <a:off x="106895" y="3798114"/>
            <a:ext cx="282199" cy="482761"/>
            <a:chOff x="4733000" y="3669200"/>
            <a:chExt cx="491550" cy="840900"/>
          </a:xfrm>
        </p:grpSpPr>
        <p:sp>
          <p:nvSpPr>
            <p:cNvPr id="455" name="Google Shape;455;p24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idx="1" type="body"/>
          </p:nvPr>
        </p:nvSpPr>
        <p:spPr>
          <a:xfrm>
            <a:off x="720025" y="1254600"/>
            <a:ext cx="77175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4" name="Google Shape;464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465" name="Google Shape;465;p25"/>
          <p:cNvSpPr/>
          <p:nvPr/>
        </p:nvSpPr>
        <p:spPr>
          <a:xfrm flipH="1" rot="10800000">
            <a:off x="450" y="4290150"/>
            <a:ext cx="9171900" cy="87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 flipH="1">
            <a:off x="2202588" y="4846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 flipH="1">
            <a:off x="4023988" y="47413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 flipH="1">
            <a:off x="5615413" y="47697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 flipH="1">
            <a:off x="6790538" y="46286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 flipH="1">
            <a:off x="8381963" y="45522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 flipH="1">
            <a:off x="713213" y="46649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 flipH="1">
            <a:off x="2706813" y="44759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4748375" y="1244800"/>
            <a:ext cx="3675600" cy="26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6" name="Google Shape;476;p26"/>
          <p:cNvSpPr txBox="1"/>
          <p:nvPr>
            <p:ph idx="2" type="body"/>
          </p:nvPr>
        </p:nvSpPr>
        <p:spPr>
          <a:xfrm>
            <a:off x="720025" y="1244800"/>
            <a:ext cx="3675600" cy="26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7" name="Google Shape;477;p26"/>
          <p:cNvSpPr/>
          <p:nvPr/>
        </p:nvSpPr>
        <p:spPr>
          <a:xfrm flipH="1" rot="10800000">
            <a:off x="450" y="4290100"/>
            <a:ext cx="9171900" cy="86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6892588" y="4846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5071188" y="47413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3479763" y="47697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 flipH="1">
            <a:off x="106229" y="4268712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2304638" y="46286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713213" y="45522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"/>
          <p:cNvSpPr/>
          <p:nvPr/>
        </p:nvSpPr>
        <p:spPr>
          <a:xfrm flipH="1">
            <a:off x="334493" y="405268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1_1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/>
          <p:nvPr/>
        </p:nvSpPr>
        <p:spPr>
          <a:xfrm>
            <a:off x="400" y="3541375"/>
            <a:ext cx="9144000" cy="160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 txBox="1"/>
          <p:nvPr>
            <p:ph idx="1" type="subTitle"/>
          </p:nvPr>
        </p:nvSpPr>
        <p:spPr>
          <a:xfrm>
            <a:off x="713227" y="1360525"/>
            <a:ext cx="46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488" name="Google Shape;488;p27"/>
          <p:cNvSpPr txBox="1"/>
          <p:nvPr>
            <p:ph idx="2" type="subTitle"/>
          </p:nvPr>
        </p:nvSpPr>
        <p:spPr>
          <a:xfrm>
            <a:off x="713223" y="1731925"/>
            <a:ext cx="468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9" name="Google Shape;489;p27"/>
          <p:cNvSpPr txBox="1"/>
          <p:nvPr>
            <p:ph idx="3" type="subTitle"/>
          </p:nvPr>
        </p:nvSpPr>
        <p:spPr>
          <a:xfrm>
            <a:off x="713227" y="2475288"/>
            <a:ext cx="46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490" name="Google Shape;490;p27"/>
          <p:cNvSpPr txBox="1"/>
          <p:nvPr>
            <p:ph idx="4" type="subTitle"/>
          </p:nvPr>
        </p:nvSpPr>
        <p:spPr>
          <a:xfrm>
            <a:off x="713223" y="2846688"/>
            <a:ext cx="468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91" name="Google Shape;491;p27"/>
          <p:cNvSpPr txBox="1"/>
          <p:nvPr>
            <p:ph idx="5" type="subTitle"/>
          </p:nvPr>
        </p:nvSpPr>
        <p:spPr>
          <a:xfrm>
            <a:off x="713227" y="3590075"/>
            <a:ext cx="46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492" name="Google Shape;492;p27"/>
          <p:cNvSpPr txBox="1"/>
          <p:nvPr>
            <p:ph idx="6" type="subTitle"/>
          </p:nvPr>
        </p:nvSpPr>
        <p:spPr>
          <a:xfrm>
            <a:off x="713223" y="3961475"/>
            <a:ext cx="468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93" name="Google Shape;493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4" name="Google Shape;494;p27"/>
          <p:cNvSpPr/>
          <p:nvPr/>
        </p:nvSpPr>
        <p:spPr>
          <a:xfrm flipH="1">
            <a:off x="82675" y="3318648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>
            <p:ph hasCustomPrompt="1" type="title"/>
          </p:nvPr>
        </p:nvSpPr>
        <p:spPr>
          <a:xfrm>
            <a:off x="2534025" y="2830450"/>
            <a:ext cx="3339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7" name="Google Shape;497;p28"/>
          <p:cNvSpPr txBox="1"/>
          <p:nvPr>
            <p:ph hasCustomPrompt="1" idx="2" type="title"/>
          </p:nvPr>
        </p:nvSpPr>
        <p:spPr>
          <a:xfrm>
            <a:off x="2534025" y="539500"/>
            <a:ext cx="3339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8" name="Google Shape;498;p28"/>
          <p:cNvSpPr txBox="1"/>
          <p:nvPr>
            <p:ph hasCustomPrompt="1" idx="3" type="title"/>
          </p:nvPr>
        </p:nvSpPr>
        <p:spPr>
          <a:xfrm>
            <a:off x="2534025" y="1684975"/>
            <a:ext cx="3339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" name="Google Shape;499;p28"/>
          <p:cNvSpPr txBox="1"/>
          <p:nvPr>
            <p:ph idx="1" type="subTitle"/>
          </p:nvPr>
        </p:nvSpPr>
        <p:spPr>
          <a:xfrm>
            <a:off x="2534025" y="3604550"/>
            <a:ext cx="3339000" cy="2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0" name="Google Shape;500;p28"/>
          <p:cNvSpPr txBox="1"/>
          <p:nvPr>
            <p:ph idx="4" type="subTitle"/>
          </p:nvPr>
        </p:nvSpPr>
        <p:spPr>
          <a:xfrm>
            <a:off x="2534025" y="2456563"/>
            <a:ext cx="3339000" cy="2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1" name="Google Shape;501;p28"/>
          <p:cNvSpPr txBox="1"/>
          <p:nvPr>
            <p:ph idx="5" type="subTitle"/>
          </p:nvPr>
        </p:nvSpPr>
        <p:spPr>
          <a:xfrm>
            <a:off x="2534025" y="1308575"/>
            <a:ext cx="3339000" cy="2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2" name="Google Shape;502;p28"/>
          <p:cNvSpPr/>
          <p:nvPr/>
        </p:nvSpPr>
        <p:spPr>
          <a:xfrm flipH="1" rot="10800000">
            <a:off x="450" y="4290100"/>
            <a:ext cx="9171900" cy="86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 flipH="1">
            <a:off x="228354" y="4279512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28"/>
          <p:cNvGrpSpPr/>
          <p:nvPr/>
        </p:nvGrpSpPr>
        <p:grpSpPr>
          <a:xfrm flipH="1">
            <a:off x="228361" y="2519263"/>
            <a:ext cx="887199" cy="1760240"/>
            <a:chOff x="1164522" y="1775163"/>
            <a:chExt cx="887199" cy="1760240"/>
          </a:xfrm>
        </p:grpSpPr>
        <p:sp>
          <p:nvSpPr>
            <p:cNvPr id="505" name="Google Shape;505;p28"/>
            <p:cNvSpPr/>
            <p:nvPr/>
          </p:nvSpPr>
          <p:spPr>
            <a:xfrm>
              <a:off x="1164522" y="1775163"/>
              <a:ext cx="887199" cy="1268316"/>
            </a:xfrm>
            <a:custGeom>
              <a:rect b="b" l="l" r="r" t="t"/>
              <a:pathLst>
                <a:path extrusionOk="0" h="34863" w="24387">
                  <a:moveTo>
                    <a:pt x="12181" y="0"/>
                  </a:moveTo>
                  <a:cubicBezTo>
                    <a:pt x="10477" y="0"/>
                    <a:pt x="1" y="9424"/>
                    <a:pt x="1" y="21028"/>
                  </a:cubicBezTo>
                  <a:cubicBezTo>
                    <a:pt x="1" y="32657"/>
                    <a:pt x="10201" y="34862"/>
                    <a:pt x="12181" y="34862"/>
                  </a:cubicBezTo>
                  <a:cubicBezTo>
                    <a:pt x="14161" y="34862"/>
                    <a:pt x="24387" y="32657"/>
                    <a:pt x="24387" y="21028"/>
                  </a:cubicBezTo>
                  <a:cubicBezTo>
                    <a:pt x="24387" y="9424"/>
                    <a:pt x="13911" y="0"/>
                    <a:pt x="1218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289412" y="2328922"/>
              <a:ext cx="551224" cy="1206481"/>
            </a:xfrm>
            <a:custGeom>
              <a:rect b="b" l="l" r="r" t="t"/>
              <a:pathLst>
                <a:path extrusionOk="0" h="15691" w="7169">
                  <a:moveTo>
                    <a:pt x="4136" y="1"/>
                  </a:moveTo>
                  <a:cubicBezTo>
                    <a:pt x="3810" y="1"/>
                    <a:pt x="3559" y="251"/>
                    <a:pt x="3559" y="577"/>
                  </a:cubicBezTo>
                  <a:lnTo>
                    <a:pt x="3559" y="4437"/>
                  </a:lnTo>
                  <a:lnTo>
                    <a:pt x="1028" y="2256"/>
                  </a:lnTo>
                  <a:cubicBezTo>
                    <a:pt x="913" y="2153"/>
                    <a:pt x="771" y="2102"/>
                    <a:pt x="631" y="2102"/>
                  </a:cubicBezTo>
                  <a:cubicBezTo>
                    <a:pt x="468" y="2102"/>
                    <a:pt x="309" y="2171"/>
                    <a:pt x="201" y="2307"/>
                  </a:cubicBezTo>
                  <a:cubicBezTo>
                    <a:pt x="1" y="2557"/>
                    <a:pt x="26" y="2908"/>
                    <a:pt x="251" y="3134"/>
                  </a:cubicBezTo>
                  <a:lnTo>
                    <a:pt x="3559" y="5966"/>
                  </a:lnTo>
                  <a:lnTo>
                    <a:pt x="3559" y="15114"/>
                  </a:lnTo>
                  <a:cubicBezTo>
                    <a:pt x="3559" y="15439"/>
                    <a:pt x="3810" y="15690"/>
                    <a:pt x="4136" y="15690"/>
                  </a:cubicBezTo>
                  <a:cubicBezTo>
                    <a:pt x="4462" y="15690"/>
                    <a:pt x="4712" y="15439"/>
                    <a:pt x="4712" y="15114"/>
                  </a:cubicBezTo>
                  <a:lnTo>
                    <a:pt x="4712" y="2983"/>
                  </a:lnTo>
                  <a:lnTo>
                    <a:pt x="6843" y="1479"/>
                  </a:lnTo>
                  <a:cubicBezTo>
                    <a:pt x="7093" y="1279"/>
                    <a:pt x="7169" y="928"/>
                    <a:pt x="6968" y="652"/>
                  </a:cubicBezTo>
                  <a:cubicBezTo>
                    <a:pt x="6862" y="501"/>
                    <a:pt x="6684" y="423"/>
                    <a:pt x="6504" y="423"/>
                  </a:cubicBezTo>
                  <a:cubicBezTo>
                    <a:pt x="6385" y="423"/>
                    <a:pt x="6266" y="457"/>
                    <a:pt x="6166" y="527"/>
                  </a:cubicBezTo>
                  <a:lnTo>
                    <a:pt x="4712" y="1555"/>
                  </a:lnTo>
                  <a:lnTo>
                    <a:pt x="4712" y="577"/>
                  </a:lnTo>
                  <a:cubicBezTo>
                    <a:pt x="4712" y="251"/>
                    <a:pt x="4462" y="1"/>
                    <a:pt x="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28"/>
          <p:cNvSpPr/>
          <p:nvPr/>
        </p:nvSpPr>
        <p:spPr>
          <a:xfrm flipH="1">
            <a:off x="470143" y="411241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rgbClr val="00987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7823465" y="563913"/>
            <a:ext cx="987646" cy="222216"/>
            <a:chOff x="4926425" y="1108775"/>
            <a:chExt cx="1301075" cy="292775"/>
          </a:xfrm>
        </p:grpSpPr>
        <p:sp>
          <p:nvSpPr>
            <p:cNvPr id="509" name="Google Shape;509;p28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28"/>
          <p:cNvSpPr/>
          <p:nvPr/>
        </p:nvSpPr>
        <p:spPr>
          <a:xfrm>
            <a:off x="7452413" y="47047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8588763" y="46104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6104188" y="47631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4393013" y="46722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3044788" y="47305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2022588" y="48394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698538" y="47047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28"/>
          <p:cNvGrpSpPr/>
          <p:nvPr/>
        </p:nvGrpSpPr>
        <p:grpSpPr>
          <a:xfrm>
            <a:off x="587300" y="812450"/>
            <a:ext cx="866250" cy="389775"/>
            <a:chOff x="5458250" y="1479125"/>
            <a:chExt cx="866250" cy="389775"/>
          </a:xfrm>
        </p:grpSpPr>
        <p:sp>
          <p:nvSpPr>
            <p:cNvPr id="520" name="Google Shape;520;p28"/>
            <p:cNvSpPr/>
            <p:nvPr/>
          </p:nvSpPr>
          <p:spPr>
            <a:xfrm>
              <a:off x="5468525" y="1489400"/>
              <a:ext cx="845700" cy="369225"/>
            </a:xfrm>
            <a:custGeom>
              <a:rect b="b" l="l" r="r" t="t"/>
              <a:pathLst>
                <a:path extrusionOk="0" h="14769" w="33828">
                  <a:moveTo>
                    <a:pt x="16777" y="0"/>
                  </a:moveTo>
                  <a:cubicBezTo>
                    <a:pt x="10820" y="0"/>
                    <a:pt x="10044" y="8218"/>
                    <a:pt x="10044" y="8218"/>
                  </a:cubicBezTo>
                  <a:cubicBezTo>
                    <a:pt x="10044" y="8218"/>
                    <a:pt x="9727" y="5846"/>
                    <a:pt x="7720" y="5846"/>
                  </a:cubicBezTo>
                  <a:cubicBezTo>
                    <a:pt x="7381" y="5846"/>
                    <a:pt x="6994" y="5914"/>
                    <a:pt x="6552" y="6072"/>
                  </a:cubicBezTo>
                  <a:cubicBezTo>
                    <a:pt x="3493" y="7168"/>
                    <a:pt x="4794" y="9610"/>
                    <a:pt x="4794" y="9610"/>
                  </a:cubicBezTo>
                  <a:cubicBezTo>
                    <a:pt x="4794" y="9610"/>
                    <a:pt x="3871" y="9364"/>
                    <a:pt x="2841" y="9364"/>
                  </a:cubicBezTo>
                  <a:cubicBezTo>
                    <a:pt x="1563" y="9364"/>
                    <a:pt x="120" y="9742"/>
                    <a:pt x="69" y="11436"/>
                  </a:cubicBezTo>
                  <a:cubicBezTo>
                    <a:pt x="1" y="14494"/>
                    <a:pt x="3219" y="14768"/>
                    <a:pt x="3219" y="14768"/>
                  </a:cubicBezTo>
                  <a:lnTo>
                    <a:pt x="31454" y="14768"/>
                  </a:lnTo>
                  <a:cubicBezTo>
                    <a:pt x="31454" y="14768"/>
                    <a:pt x="33828" y="14243"/>
                    <a:pt x="33828" y="12143"/>
                  </a:cubicBezTo>
                  <a:cubicBezTo>
                    <a:pt x="33828" y="10150"/>
                    <a:pt x="32973" y="8990"/>
                    <a:pt x="31604" y="8990"/>
                  </a:cubicBezTo>
                  <a:cubicBezTo>
                    <a:pt x="30998" y="8990"/>
                    <a:pt x="30292" y="9218"/>
                    <a:pt x="29514" y="9701"/>
                  </a:cubicBezTo>
                  <a:cubicBezTo>
                    <a:pt x="29514" y="9701"/>
                    <a:pt x="31271" y="4451"/>
                    <a:pt x="27779" y="3401"/>
                  </a:cubicBezTo>
                  <a:cubicBezTo>
                    <a:pt x="27376" y="3280"/>
                    <a:pt x="26987" y="3226"/>
                    <a:pt x="26615" y="3226"/>
                  </a:cubicBezTo>
                  <a:cubicBezTo>
                    <a:pt x="23770" y="3226"/>
                    <a:pt x="21913" y="6369"/>
                    <a:pt x="21913" y="6369"/>
                  </a:cubicBezTo>
                  <a:cubicBezTo>
                    <a:pt x="21913" y="6369"/>
                    <a:pt x="22712" y="0"/>
                    <a:pt x="16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458250" y="1479125"/>
              <a:ext cx="866250" cy="389775"/>
            </a:xfrm>
            <a:custGeom>
              <a:rect b="b" l="l" r="r" t="t"/>
              <a:pathLst>
                <a:path extrusionOk="0" h="15591" w="34650">
                  <a:moveTo>
                    <a:pt x="17188" y="822"/>
                  </a:moveTo>
                  <a:cubicBezTo>
                    <a:pt x="18718" y="822"/>
                    <a:pt x="19927" y="1279"/>
                    <a:pt x="20726" y="2192"/>
                  </a:cubicBezTo>
                  <a:cubicBezTo>
                    <a:pt x="22256" y="3904"/>
                    <a:pt x="21936" y="6711"/>
                    <a:pt x="21913" y="6734"/>
                  </a:cubicBezTo>
                  <a:cubicBezTo>
                    <a:pt x="21890" y="6939"/>
                    <a:pt x="22027" y="7122"/>
                    <a:pt x="22210" y="7168"/>
                  </a:cubicBezTo>
                  <a:cubicBezTo>
                    <a:pt x="22258" y="7186"/>
                    <a:pt x="22307" y="7194"/>
                    <a:pt x="22355" y="7194"/>
                  </a:cubicBezTo>
                  <a:cubicBezTo>
                    <a:pt x="22492" y="7194"/>
                    <a:pt x="22622" y="7126"/>
                    <a:pt x="22689" y="7008"/>
                  </a:cubicBezTo>
                  <a:cubicBezTo>
                    <a:pt x="22712" y="6962"/>
                    <a:pt x="24447" y="4063"/>
                    <a:pt x="27026" y="4063"/>
                  </a:cubicBezTo>
                  <a:cubicBezTo>
                    <a:pt x="27368" y="4063"/>
                    <a:pt x="27711" y="4109"/>
                    <a:pt x="28076" y="4200"/>
                  </a:cubicBezTo>
                  <a:cubicBezTo>
                    <a:pt x="28761" y="4429"/>
                    <a:pt x="29240" y="4817"/>
                    <a:pt x="29560" y="5410"/>
                  </a:cubicBezTo>
                  <a:cubicBezTo>
                    <a:pt x="30473" y="7145"/>
                    <a:pt x="29560" y="9952"/>
                    <a:pt x="29537" y="9975"/>
                  </a:cubicBezTo>
                  <a:cubicBezTo>
                    <a:pt x="29491" y="10135"/>
                    <a:pt x="29537" y="10318"/>
                    <a:pt x="29674" y="10432"/>
                  </a:cubicBezTo>
                  <a:cubicBezTo>
                    <a:pt x="29746" y="10492"/>
                    <a:pt x="29837" y="10520"/>
                    <a:pt x="29928" y="10520"/>
                  </a:cubicBezTo>
                  <a:cubicBezTo>
                    <a:pt x="30009" y="10520"/>
                    <a:pt x="30088" y="10498"/>
                    <a:pt x="30153" y="10455"/>
                  </a:cubicBezTo>
                  <a:cubicBezTo>
                    <a:pt x="30838" y="10044"/>
                    <a:pt x="31477" y="9815"/>
                    <a:pt x="32025" y="9815"/>
                  </a:cubicBezTo>
                  <a:cubicBezTo>
                    <a:pt x="33645" y="9815"/>
                    <a:pt x="33828" y="11733"/>
                    <a:pt x="33828" y="12554"/>
                  </a:cubicBezTo>
                  <a:cubicBezTo>
                    <a:pt x="33828" y="14175"/>
                    <a:pt x="32116" y="14677"/>
                    <a:pt x="31819" y="14769"/>
                  </a:cubicBezTo>
                  <a:lnTo>
                    <a:pt x="3676" y="14769"/>
                  </a:lnTo>
                  <a:cubicBezTo>
                    <a:pt x="3562" y="14746"/>
                    <a:pt x="823" y="14495"/>
                    <a:pt x="891" y="11870"/>
                  </a:cubicBezTo>
                  <a:cubicBezTo>
                    <a:pt x="914" y="11459"/>
                    <a:pt x="937" y="10181"/>
                    <a:pt x="3265" y="10181"/>
                  </a:cubicBezTo>
                  <a:cubicBezTo>
                    <a:pt x="4224" y="10181"/>
                    <a:pt x="5091" y="10409"/>
                    <a:pt x="5091" y="10409"/>
                  </a:cubicBezTo>
                  <a:cubicBezTo>
                    <a:pt x="5131" y="10420"/>
                    <a:pt x="5172" y="10426"/>
                    <a:pt x="5213" y="10426"/>
                  </a:cubicBezTo>
                  <a:cubicBezTo>
                    <a:pt x="5336" y="10426"/>
                    <a:pt x="5456" y="10375"/>
                    <a:pt x="5525" y="10272"/>
                  </a:cubicBezTo>
                  <a:cubicBezTo>
                    <a:pt x="5639" y="10158"/>
                    <a:pt x="5639" y="9975"/>
                    <a:pt x="5570" y="9815"/>
                  </a:cubicBezTo>
                  <a:cubicBezTo>
                    <a:pt x="5570" y="9815"/>
                    <a:pt x="5137" y="8994"/>
                    <a:pt x="5456" y="8195"/>
                  </a:cubicBezTo>
                  <a:cubicBezTo>
                    <a:pt x="5684" y="7624"/>
                    <a:pt x="6232" y="7191"/>
                    <a:pt x="7100" y="6871"/>
                  </a:cubicBezTo>
                  <a:cubicBezTo>
                    <a:pt x="7465" y="6734"/>
                    <a:pt x="7807" y="6666"/>
                    <a:pt x="8127" y="6666"/>
                  </a:cubicBezTo>
                  <a:cubicBezTo>
                    <a:pt x="9747" y="6666"/>
                    <a:pt x="10021" y="8606"/>
                    <a:pt x="10044" y="8674"/>
                  </a:cubicBezTo>
                  <a:cubicBezTo>
                    <a:pt x="10067" y="8880"/>
                    <a:pt x="10249" y="9039"/>
                    <a:pt x="10455" y="9039"/>
                  </a:cubicBezTo>
                  <a:cubicBezTo>
                    <a:pt x="10660" y="9039"/>
                    <a:pt x="10843" y="8880"/>
                    <a:pt x="10866" y="8651"/>
                  </a:cubicBezTo>
                  <a:cubicBezTo>
                    <a:pt x="10866" y="8583"/>
                    <a:pt x="11687" y="822"/>
                    <a:pt x="17188" y="822"/>
                  </a:cubicBezTo>
                  <a:close/>
                  <a:moveTo>
                    <a:pt x="17188" y="1"/>
                  </a:moveTo>
                  <a:cubicBezTo>
                    <a:pt x="12578" y="1"/>
                    <a:pt x="10889" y="4634"/>
                    <a:pt x="10318" y="7076"/>
                  </a:cubicBezTo>
                  <a:cubicBezTo>
                    <a:pt x="9884" y="6414"/>
                    <a:pt x="9177" y="5844"/>
                    <a:pt x="8127" y="5844"/>
                  </a:cubicBezTo>
                  <a:cubicBezTo>
                    <a:pt x="7716" y="5844"/>
                    <a:pt x="7282" y="5935"/>
                    <a:pt x="6826" y="6095"/>
                  </a:cubicBezTo>
                  <a:cubicBezTo>
                    <a:pt x="5707" y="6483"/>
                    <a:pt x="5000" y="7099"/>
                    <a:pt x="4680" y="7898"/>
                  </a:cubicBezTo>
                  <a:cubicBezTo>
                    <a:pt x="4452" y="8492"/>
                    <a:pt x="4497" y="9039"/>
                    <a:pt x="4589" y="9473"/>
                  </a:cubicBezTo>
                  <a:cubicBezTo>
                    <a:pt x="4224" y="9427"/>
                    <a:pt x="3767" y="9359"/>
                    <a:pt x="3265" y="9359"/>
                  </a:cubicBezTo>
                  <a:cubicBezTo>
                    <a:pt x="1256" y="9359"/>
                    <a:pt x="115" y="10249"/>
                    <a:pt x="69" y="11847"/>
                  </a:cubicBezTo>
                  <a:cubicBezTo>
                    <a:pt x="1" y="14563"/>
                    <a:pt x="2352" y="15476"/>
                    <a:pt x="3630" y="15590"/>
                  </a:cubicBezTo>
                  <a:lnTo>
                    <a:pt x="31956" y="15590"/>
                  </a:lnTo>
                  <a:cubicBezTo>
                    <a:pt x="32892" y="15362"/>
                    <a:pt x="34650" y="14472"/>
                    <a:pt x="34650" y="12554"/>
                  </a:cubicBezTo>
                  <a:cubicBezTo>
                    <a:pt x="34650" y="10363"/>
                    <a:pt x="33645" y="8994"/>
                    <a:pt x="32025" y="8994"/>
                  </a:cubicBezTo>
                  <a:cubicBezTo>
                    <a:pt x="31568" y="8994"/>
                    <a:pt x="31089" y="9085"/>
                    <a:pt x="30564" y="9313"/>
                  </a:cubicBezTo>
                  <a:cubicBezTo>
                    <a:pt x="30792" y="8218"/>
                    <a:pt x="30998" y="6414"/>
                    <a:pt x="30290" y="5045"/>
                  </a:cubicBezTo>
                  <a:cubicBezTo>
                    <a:pt x="29879" y="4246"/>
                    <a:pt x="29217" y="3698"/>
                    <a:pt x="28304" y="3424"/>
                  </a:cubicBezTo>
                  <a:cubicBezTo>
                    <a:pt x="27871" y="3287"/>
                    <a:pt x="27460" y="3219"/>
                    <a:pt x="27026" y="3219"/>
                  </a:cubicBezTo>
                  <a:cubicBezTo>
                    <a:pt x="25086" y="3219"/>
                    <a:pt x="23602" y="4520"/>
                    <a:pt x="22758" y="5501"/>
                  </a:cubicBezTo>
                  <a:cubicBezTo>
                    <a:pt x="22689" y="4406"/>
                    <a:pt x="22393" y="2831"/>
                    <a:pt x="21343" y="1644"/>
                  </a:cubicBezTo>
                  <a:cubicBezTo>
                    <a:pt x="20384" y="548"/>
                    <a:pt x="18969" y="1"/>
                    <a:pt x="17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 txBox="1"/>
          <p:nvPr>
            <p:ph idx="1" type="subTitle"/>
          </p:nvPr>
        </p:nvSpPr>
        <p:spPr>
          <a:xfrm>
            <a:off x="1147233" y="1545550"/>
            <a:ext cx="19521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24" name="Google Shape;524;p29"/>
          <p:cNvSpPr txBox="1"/>
          <p:nvPr>
            <p:ph idx="2" type="subTitle"/>
          </p:nvPr>
        </p:nvSpPr>
        <p:spPr>
          <a:xfrm>
            <a:off x="1147225" y="1936050"/>
            <a:ext cx="1952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5" name="Google Shape;525;p29"/>
          <p:cNvSpPr txBox="1"/>
          <p:nvPr>
            <p:ph idx="3" type="subTitle"/>
          </p:nvPr>
        </p:nvSpPr>
        <p:spPr>
          <a:xfrm>
            <a:off x="1147328" y="2739325"/>
            <a:ext cx="19521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26" name="Google Shape;526;p29"/>
          <p:cNvSpPr txBox="1"/>
          <p:nvPr>
            <p:ph idx="4" type="subTitle"/>
          </p:nvPr>
        </p:nvSpPr>
        <p:spPr>
          <a:xfrm>
            <a:off x="1147319" y="3131050"/>
            <a:ext cx="1952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7" name="Google Shape;527;p29"/>
          <p:cNvSpPr txBox="1"/>
          <p:nvPr>
            <p:ph idx="5" type="subTitle"/>
          </p:nvPr>
        </p:nvSpPr>
        <p:spPr>
          <a:xfrm>
            <a:off x="6044790" y="1545550"/>
            <a:ext cx="19518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28" name="Google Shape;528;p29"/>
          <p:cNvSpPr txBox="1"/>
          <p:nvPr>
            <p:ph idx="6" type="subTitle"/>
          </p:nvPr>
        </p:nvSpPr>
        <p:spPr>
          <a:xfrm>
            <a:off x="6044575" y="1936021"/>
            <a:ext cx="19518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9" name="Google Shape;529;p29"/>
          <p:cNvSpPr txBox="1"/>
          <p:nvPr>
            <p:ph idx="7" type="subTitle"/>
          </p:nvPr>
        </p:nvSpPr>
        <p:spPr>
          <a:xfrm>
            <a:off x="6044678" y="2740412"/>
            <a:ext cx="19518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30" name="Google Shape;530;p29"/>
          <p:cNvSpPr txBox="1"/>
          <p:nvPr>
            <p:ph idx="8" type="subTitle"/>
          </p:nvPr>
        </p:nvSpPr>
        <p:spPr>
          <a:xfrm>
            <a:off x="6044669" y="3131025"/>
            <a:ext cx="19518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1" name="Google Shape;531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532" name="Google Shape;532;p29"/>
          <p:cNvSpPr/>
          <p:nvPr/>
        </p:nvSpPr>
        <p:spPr>
          <a:xfrm flipH="1" rot="10800000">
            <a:off x="450" y="4290100"/>
            <a:ext cx="9171900" cy="86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0425" y="45435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208331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 flipH="1">
            <a:off x="3298150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699588" y="47081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"/>
          <p:cNvSpPr/>
          <p:nvPr/>
        </p:nvSpPr>
        <p:spPr>
          <a:xfrm flipH="1">
            <a:off x="7914425" y="47081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29"/>
          <p:cNvGrpSpPr/>
          <p:nvPr/>
        </p:nvGrpSpPr>
        <p:grpSpPr>
          <a:xfrm>
            <a:off x="71142" y="2717172"/>
            <a:ext cx="971274" cy="1572631"/>
            <a:chOff x="4873600" y="2840875"/>
            <a:chExt cx="315800" cy="511325"/>
          </a:xfrm>
        </p:grpSpPr>
        <p:sp>
          <p:nvSpPr>
            <p:cNvPr id="539" name="Google Shape;539;p29"/>
            <p:cNvSpPr/>
            <p:nvPr/>
          </p:nvSpPr>
          <p:spPr>
            <a:xfrm>
              <a:off x="4873600" y="2840875"/>
              <a:ext cx="315800" cy="315825"/>
            </a:xfrm>
            <a:custGeom>
              <a:rect b="b" l="l" r="r" t="t"/>
              <a:pathLst>
                <a:path extrusionOk="0" h="12633" w="12632">
                  <a:moveTo>
                    <a:pt x="6316" y="1"/>
                  </a:moveTo>
                  <a:cubicBezTo>
                    <a:pt x="2832" y="1"/>
                    <a:pt x="0" y="2833"/>
                    <a:pt x="0" y="6317"/>
                  </a:cubicBezTo>
                  <a:cubicBezTo>
                    <a:pt x="0" y="9800"/>
                    <a:pt x="2832" y="12632"/>
                    <a:pt x="6316" y="12632"/>
                  </a:cubicBezTo>
                  <a:cubicBezTo>
                    <a:pt x="9800" y="12632"/>
                    <a:pt x="12632" y="9800"/>
                    <a:pt x="12632" y="6317"/>
                  </a:cubicBezTo>
                  <a:cubicBezTo>
                    <a:pt x="12632" y="2833"/>
                    <a:pt x="9800" y="1"/>
                    <a:pt x="63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4928100" y="2959925"/>
              <a:ext cx="179225" cy="392275"/>
            </a:xfrm>
            <a:custGeom>
              <a:rect b="b" l="l" r="r" t="t"/>
              <a:pathLst>
                <a:path extrusionOk="0" h="15691" w="7169">
                  <a:moveTo>
                    <a:pt x="4136" y="1"/>
                  </a:moveTo>
                  <a:cubicBezTo>
                    <a:pt x="3810" y="1"/>
                    <a:pt x="3559" y="251"/>
                    <a:pt x="3559" y="577"/>
                  </a:cubicBezTo>
                  <a:lnTo>
                    <a:pt x="3559" y="4437"/>
                  </a:lnTo>
                  <a:lnTo>
                    <a:pt x="1028" y="2256"/>
                  </a:lnTo>
                  <a:cubicBezTo>
                    <a:pt x="913" y="2153"/>
                    <a:pt x="771" y="2102"/>
                    <a:pt x="631" y="2102"/>
                  </a:cubicBezTo>
                  <a:cubicBezTo>
                    <a:pt x="468" y="2102"/>
                    <a:pt x="309" y="2171"/>
                    <a:pt x="201" y="2307"/>
                  </a:cubicBezTo>
                  <a:cubicBezTo>
                    <a:pt x="1" y="2557"/>
                    <a:pt x="26" y="2908"/>
                    <a:pt x="251" y="3134"/>
                  </a:cubicBezTo>
                  <a:lnTo>
                    <a:pt x="3559" y="5966"/>
                  </a:lnTo>
                  <a:lnTo>
                    <a:pt x="3559" y="15114"/>
                  </a:lnTo>
                  <a:cubicBezTo>
                    <a:pt x="3559" y="15439"/>
                    <a:pt x="3810" y="15690"/>
                    <a:pt x="4136" y="15690"/>
                  </a:cubicBezTo>
                  <a:cubicBezTo>
                    <a:pt x="4462" y="15690"/>
                    <a:pt x="4712" y="15439"/>
                    <a:pt x="4712" y="15114"/>
                  </a:cubicBezTo>
                  <a:lnTo>
                    <a:pt x="4712" y="2983"/>
                  </a:lnTo>
                  <a:lnTo>
                    <a:pt x="6843" y="1479"/>
                  </a:lnTo>
                  <a:cubicBezTo>
                    <a:pt x="7093" y="1279"/>
                    <a:pt x="7169" y="928"/>
                    <a:pt x="6968" y="652"/>
                  </a:cubicBezTo>
                  <a:cubicBezTo>
                    <a:pt x="6862" y="501"/>
                    <a:pt x="6684" y="423"/>
                    <a:pt x="6504" y="423"/>
                  </a:cubicBezTo>
                  <a:cubicBezTo>
                    <a:pt x="6385" y="423"/>
                    <a:pt x="6266" y="457"/>
                    <a:pt x="6166" y="527"/>
                  </a:cubicBezTo>
                  <a:lnTo>
                    <a:pt x="4712" y="1555"/>
                  </a:lnTo>
                  <a:lnTo>
                    <a:pt x="4712" y="577"/>
                  </a:lnTo>
                  <a:cubicBezTo>
                    <a:pt x="4712" y="251"/>
                    <a:pt x="4462" y="1"/>
                    <a:pt x="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29"/>
          <p:cNvSpPr/>
          <p:nvPr/>
        </p:nvSpPr>
        <p:spPr>
          <a:xfrm>
            <a:off x="7530404" y="4283312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29"/>
          <p:cNvGrpSpPr/>
          <p:nvPr/>
        </p:nvGrpSpPr>
        <p:grpSpPr>
          <a:xfrm>
            <a:off x="8227347" y="2523063"/>
            <a:ext cx="887199" cy="1760240"/>
            <a:chOff x="1164522" y="1775163"/>
            <a:chExt cx="887199" cy="1760240"/>
          </a:xfrm>
        </p:grpSpPr>
        <p:sp>
          <p:nvSpPr>
            <p:cNvPr id="543" name="Google Shape;543;p29"/>
            <p:cNvSpPr/>
            <p:nvPr/>
          </p:nvSpPr>
          <p:spPr>
            <a:xfrm>
              <a:off x="1164522" y="1775163"/>
              <a:ext cx="887199" cy="1268316"/>
            </a:xfrm>
            <a:custGeom>
              <a:rect b="b" l="l" r="r" t="t"/>
              <a:pathLst>
                <a:path extrusionOk="0" h="34863" w="24387">
                  <a:moveTo>
                    <a:pt x="12181" y="0"/>
                  </a:moveTo>
                  <a:cubicBezTo>
                    <a:pt x="10477" y="0"/>
                    <a:pt x="1" y="9424"/>
                    <a:pt x="1" y="21028"/>
                  </a:cubicBezTo>
                  <a:cubicBezTo>
                    <a:pt x="1" y="32657"/>
                    <a:pt x="10201" y="34862"/>
                    <a:pt x="12181" y="34862"/>
                  </a:cubicBezTo>
                  <a:cubicBezTo>
                    <a:pt x="14161" y="34862"/>
                    <a:pt x="24387" y="32657"/>
                    <a:pt x="24387" y="21028"/>
                  </a:cubicBezTo>
                  <a:cubicBezTo>
                    <a:pt x="24387" y="9424"/>
                    <a:pt x="13911" y="0"/>
                    <a:pt x="1218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289412" y="2328922"/>
              <a:ext cx="551224" cy="1206481"/>
            </a:xfrm>
            <a:custGeom>
              <a:rect b="b" l="l" r="r" t="t"/>
              <a:pathLst>
                <a:path extrusionOk="0" h="15691" w="7169">
                  <a:moveTo>
                    <a:pt x="4136" y="1"/>
                  </a:moveTo>
                  <a:cubicBezTo>
                    <a:pt x="3810" y="1"/>
                    <a:pt x="3559" y="251"/>
                    <a:pt x="3559" y="577"/>
                  </a:cubicBezTo>
                  <a:lnTo>
                    <a:pt x="3559" y="4437"/>
                  </a:lnTo>
                  <a:lnTo>
                    <a:pt x="1028" y="2256"/>
                  </a:lnTo>
                  <a:cubicBezTo>
                    <a:pt x="913" y="2153"/>
                    <a:pt x="771" y="2102"/>
                    <a:pt x="631" y="2102"/>
                  </a:cubicBezTo>
                  <a:cubicBezTo>
                    <a:pt x="468" y="2102"/>
                    <a:pt x="309" y="2171"/>
                    <a:pt x="201" y="2307"/>
                  </a:cubicBezTo>
                  <a:cubicBezTo>
                    <a:pt x="1" y="2557"/>
                    <a:pt x="26" y="2908"/>
                    <a:pt x="251" y="3134"/>
                  </a:cubicBezTo>
                  <a:lnTo>
                    <a:pt x="3559" y="5966"/>
                  </a:lnTo>
                  <a:lnTo>
                    <a:pt x="3559" y="15114"/>
                  </a:lnTo>
                  <a:cubicBezTo>
                    <a:pt x="3559" y="15439"/>
                    <a:pt x="3810" y="15690"/>
                    <a:pt x="4136" y="15690"/>
                  </a:cubicBezTo>
                  <a:cubicBezTo>
                    <a:pt x="4462" y="15690"/>
                    <a:pt x="4712" y="15439"/>
                    <a:pt x="4712" y="15114"/>
                  </a:cubicBezTo>
                  <a:lnTo>
                    <a:pt x="4712" y="2983"/>
                  </a:lnTo>
                  <a:lnTo>
                    <a:pt x="6843" y="1479"/>
                  </a:lnTo>
                  <a:cubicBezTo>
                    <a:pt x="7093" y="1279"/>
                    <a:pt x="7169" y="928"/>
                    <a:pt x="6968" y="652"/>
                  </a:cubicBezTo>
                  <a:cubicBezTo>
                    <a:pt x="6862" y="501"/>
                    <a:pt x="6684" y="423"/>
                    <a:pt x="6504" y="423"/>
                  </a:cubicBezTo>
                  <a:cubicBezTo>
                    <a:pt x="6385" y="423"/>
                    <a:pt x="6266" y="457"/>
                    <a:pt x="6166" y="527"/>
                  </a:cubicBezTo>
                  <a:lnTo>
                    <a:pt x="4712" y="1555"/>
                  </a:lnTo>
                  <a:lnTo>
                    <a:pt x="4712" y="577"/>
                  </a:lnTo>
                  <a:cubicBezTo>
                    <a:pt x="4712" y="251"/>
                    <a:pt x="4462" y="1"/>
                    <a:pt x="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9"/>
          <p:cNvSpPr/>
          <p:nvPr/>
        </p:nvSpPr>
        <p:spPr>
          <a:xfrm>
            <a:off x="8318350" y="411621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rgbClr val="00987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97879" y="4272512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4_2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/>
          <p:nvPr>
            <p:ph idx="1" type="subTitle"/>
          </p:nvPr>
        </p:nvSpPr>
        <p:spPr>
          <a:xfrm>
            <a:off x="760726" y="29985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49" name="Google Shape;549;p30"/>
          <p:cNvSpPr txBox="1"/>
          <p:nvPr>
            <p:ph idx="2" type="subTitle"/>
          </p:nvPr>
        </p:nvSpPr>
        <p:spPr>
          <a:xfrm>
            <a:off x="760725" y="33027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0" name="Google Shape;550;p30"/>
          <p:cNvSpPr txBox="1"/>
          <p:nvPr>
            <p:ph idx="3" type="subTitle"/>
          </p:nvPr>
        </p:nvSpPr>
        <p:spPr>
          <a:xfrm>
            <a:off x="6210062" y="29985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51" name="Google Shape;551;p30"/>
          <p:cNvSpPr txBox="1"/>
          <p:nvPr>
            <p:ph idx="4" type="subTitle"/>
          </p:nvPr>
        </p:nvSpPr>
        <p:spPr>
          <a:xfrm>
            <a:off x="6210062" y="33027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2" name="Google Shape;552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553" name="Google Shape;553;p30"/>
          <p:cNvSpPr/>
          <p:nvPr>
            <p:ph idx="5" type="pic"/>
          </p:nvPr>
        </p:nvSpPr>
        <p:spPr>
          <a:xfrm flipH="1">
            <a:off x="1117288" y="1313413"/>
            <a:ext cx="1460100" cy="14601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30"/>
          <p:cNvSpPr/>
          <p:nvPr>
            <p:ph idx="6" type="pic"/>
          </p:nvPr>
        </p:nvSpPr>
        <p:spPr>
          <a:xfrm>
            <a:off x="6566613" y="1313400"/>
            <a:ext cx="1460100" cy="14601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30"/>
          <p:cNvSpPr/>
          <p:nvPr/>
        </p:nvSpPr>
        <p:spPr>
          <a:xfrm flipH="1" rot="10800000">
            <a:off x="450" y="4290150"/>
            <a:ext cx="9171900" cy="87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7524979" y="4272512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8444000" y="405541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 flipH="1">
            <a:off x="1620588" y="47462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 flipH="1">
            <a:off x="2964125" y="48226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 flipH="1">
            <a:off x="559863" y="48989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"/>
          <p:cNvSpPr/>
          <p:nvPr/>
        </p:nvSpPr>
        <p:spPr>
          <a:xfrm flipH="1">
            <a:off x="6437213" y="48406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0"/>
          <p:cNvSpPr/>
          <p:nvPr/>
        </p:nvSpPr>
        <p:spPr>
          <a:xfrm flipH="1">
            <a:off x="5300863" y="47462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 flipH="1">
            <a:off x="7785438" y="48989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0"/>
          <p:cNvSpPr/>
          <p:nvPr/>
        </p:nvSpPr>
        <p:spPr>
          <a:xfrm>
            <a:off x="108400" y="406741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0"/>
          <p:cNvGrpSpPr/>
          <p:nvPr/>
        </p:nvGrpSpPr>
        <p:grpSpPr>
          <a:xfrm>
            <a:off x="7577750" y="295950"/>
            <a:ext cx="866250" cy="389775"/>
            <a:chOff x="5458250" y="1479125"/>
            <a:chExt cx="866250" cy="389775"/>
          </a:xfrm>
        </p:grpSpPr>
        <p:sp>
          <p:nvSpPr>
            <p:cNvPr id="566" name="Google Shape;566;p30"/>
            <p:cNvSpPr/>
            <p:nvPr/>
          </p:nvSpPr>
          <p:spPr>
            <a:xfrm>
              <a:off x="5468525" y="1489400"/>
              <a:ext cx="845700" cy="369225"/>
            </a:xfrm>
            <a:custGeom>
              <a:rect b="b" l="l" r="r" t="t"/>
              <a:pathLst>
                <a:path extrusionOk="0" h="14769" w="33828">
                  <a:moveTo>
                    <a:pt x="16777" y="0"/>
                  </a:moveTo>
                  <a:cubicBezTo>
                    <a:pt x="10820" y="0"/>
                    <a:pt x="10044" y="8218"/>
                    <a:pt x="10044" y="8218"/>
                  </a:cubicBezTo>
                  <a:cubicBezTo>
                    <a:pt x="10044" y="8218"/>
                    <a:pt x="9727" y="5846"/>
                    <a:pt x="7720" y="5846"/>
                  </a:cubicBezTo>
                  <a:cubicBezTo>
                    <a:pt x="7381" y="5846"/>
                    <a:pt x="6994" y="5914"/>
                    <a:pt x="6552" y="6072"/>
                  </a:cubicBezTo>
                  <a:cubicBezTo>
                    <a:pt x="3493" y="7168"/>
                    <a:pt x="4794" y="9610"/>
                    <a:pt x="4794" y="9610"/>
                  </a:cubicBezTo>
                  <a:cubicBezTo>
                    <a:pt x="4794" y="9610"/>
                    <a:pt x="3871" y="9364"/>
                    <a:pt x="2841" y="9364"/>
                  </a:cubicBezTo>
                  <a:cubicBezTo>
                    <a:pt x="1563" y="9364"/>
                    <a:pt x="120" y="9742"/>
                    <a:pt x="69" y="11436"/>
                  </a:cubicBezTo>
                  <a:cubicBezTo>
                    <a:pt x="1" y="14494"/>
                    <a:pt x="3219" y="14768"/>
                    <a:pt x="3219" y="14768"/>
                  </a:cubicBezTo>
                  <a:lnTo>
                    <a:pt x="31454" y="14768"/>
                  </a:lnTo>
                  <a:cubicBezTo>
                    <a:pt x="31454" y="14768"/>
                    <a:pt x="33828" y="14243"/>
                    <a:pt x="33828" y="12143"/>
                  </a:cubicBezTo>
                  <a:cubicBezTo>
                    <a:pt x="33828" y="10150"/>
                    <a:pt x="32973" y="8990"/>
                    <a:pt x="31604" y="8990"/>
                  </a:cubicBezTo>
                  <a:cubicBezTo>
                    <a:pt x="30998" y="8990"/>
                    <a:pt x="30292" y="9218"/>
                    <a:pt x="29514" y="9701"/>
                  </a:cubicBezTo>
                  <a:cubicBezTo>
                    <a:pt x="29514" y="9701"/>
                    <a:pt x="31271" y="4451"/>
                    <a:pt x="27779" y="3401"/>
                  </a:cubicBezTo>
                  <a:cubicBezTo>
                    <a:pt x="27376" y="3280"/>
                    <a:pt x="26987" y="3226"/>
                    <a:pt x="26615" y="3226"/>
                  </a:cubicBezTo>
                  <a:cubicBezTo>
                    <a:pt x="23770" y="3226"/>
                    <a:pt x="21913" y="6369"/>
                    <a:pt x="21913" y="6369"/>
                  </a:cubicBezTo>
                  <a:cubicBezTo>
                    <a:pt x="21913" y="6369"/>
                    <a:pt x="22712" y="0"/>
                    <a:pt x="16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5458250" y="1479125"/>
              <a:ext cx="866250" cy="389775"/>
            </a:xfrm>
            <a:custGeom>
              <a:rect b="b" l="l" r="r" t="t"/>
              <a:pathLst>
                <a:path extrusionOk="0" h="15591" w="34650">
                  <a:moveTo>
                    <a:pt x="17188" y="822"/>
                  </a:moveTo>
                  <a:cubicBezTo>
                    <a:pt x="18718" y="822"/>
                    <a:pt x="19927" y="1279"/>
                    <a:pt x="20726" y="2192"/>
                  </a:cubicBezTo>
                  <a:cubicBezTo>
                    <a:pt x="22256" y="3904"/>
                    <a:pt x="21936" y="6711"/>
                    <a:pt x="21913" y="6734"/>
                  </a:cubicBezTo>
                  <a:cubicBezTo>
                    <a:pt x="21890" y="6939"/>
                    <a:pt x="22027" y="7122"/>
                    <a:pt x="22210" y="7168"/>
                  </a:cubicBezTo>
                  <a:cubicBezTo>
                    <a:pt x="22258" y="7186"/>
                    <a:pt x="22307" y="7194"/>
                    <a:pt x="22355" y="7194"/>
                  </a:cubicBezTo>
                  <a:cubicBezTo>
                    <a:pt x="22492" y="7194"/>
                    <a:pt x="22622" y="7126"/>
                    <a:pt x="22689" y="7008"/>
                  </a:cubicBezTo>
                  <a:cubicBezTo>
                    <a:pt x="22712" y="6962"/>
                    <a:pt x="24447" y="4063"/>
                    <a:pt x="27026" y="4063"/>
                  </a:cubicBezTo>
                  <a:cubicBezTo>
                    <a:pt x="27368" y="4063"/>
                    <a:pt x="27711" y="4109"/>
                    <a:pt x="28076" y="4200"/>
                  </a:cubicBezTo>
                  <a:cubicBezTo>
                    <a:pt x="28761" y="4429"/>
                    <a:pt x="29240" y="4817"/>
                    <a:pt x="29560" y="5410"/>
                  </a:cubicBezTo>
                  <a:cubicBezTo>
                    <a:pt x="30473" y="7145"/>
                    <a:pt x="29560" y="9952"/>
                    <a:pt x="29537" y="9975"/>
                  </a:cubicBezTo>
                  <a:cubicBezTo>
                    <a:pt x="29491" y="10135"/>
                    <a:pt x="29537" y="10318"/>
                    <a:pt x="29674" y="10432"/>
                  </a:cubicBezTo>
                  <a:cubicBezTo>
                    <a:pt x="29746" y="10492"/>
                    <a:pt x="29837" y="10520"/>
                    <a:pt x="29928" y="10520"/>
                  </a:cubicBezTo>
                  <a:cubicBezTo>
                    <a:pt x="30009" y="10520"/>
                    <a:pt x="30088" y="10498"/>
                    <a:pt x="30153" y="10455"/>
                  </a:cubicBezTo>
                  <a:cubicBezTo>
                    <a:pt x="30838" y="10044"/>
                    <a:pt x="31477" y="9815"/>
                    <a:pt x="32025" y="9815"/>
                  </a:cubicBezTo>
                  <a:cubicBezTo>
                    <a:pt x="33645" y="9815"/>
                    <a:pt x="33828" y="11733"/>
                    <a:pt x="33828" y="12554"/>
                  </a:cubicBezTo>
                  <a:cubicBezTo>
                    <a:pt x="33828" y="14175"/>
                    <a:pt x="32116" y="14677"/>
                    <a:pt x="31819" y="14769"/>
                  </a:cubicBezTo>
                  <a:lnTo>
                    <a:pt x="3676" y="14769"/>
                  </a:lnTo>
                  <a:cubicBezTo>
                    <a:pt x="3562" y="14746"/>
                    <a:pt x="823" y="14495"/>
                    <a:pt x="891" y="11870"/>
                  </a:cubicBezTo>
                  <a:cubicBezTo>
                    <a:pt x="914" y="11459"/>
                    <a:pt x="937" y="10181"/>
                    <a:pt x="3265" y="10181"/>
                  </a:cubicBezTo>
                  <a:cubicBezTo>
                    <a:pt x="4224" y="10181"/>
                    <a:pt x="5091" y="10409"/>
                    <a:pt x="5091" y="10409"/>
                  </a:cubicBezTo>
                  <a:cubicBezTo>
                    <a:pt x="5131" y="10420"/>
                    <a:pt x="5172" y="10426"/>
                    <a:pt x="5213" y="10426"/>
                  </a:cubicBezTo>
                  <a:cubicBezTo>
                    <a:pt x="5336" y="10426"/>
                    <a:pt x="5456" y="10375"/>
                    <a:pt x="5525" y="10272"/>
                  </a:cubicBezTo>
                  <a:cubicBezTo>
                    <a:pt x="5639" y="10158"/>
                    <a:pt x="5639" y="9975"/>
                    <a:pt x="5570" y="9815"/>
                  </a:cubicBezTo>
                  <a:cubicBezTo>
                    <a:pt x="5570" y="9815"/>
                    <a:pt x="5137" y="8994"/>
                    <a:pt x="5456" y="8195"/>
                  </a:cubicBezTo>
                  <a:cubicBezTo>
                    <a:pt x="5684" y="7624"/>
                    <a:pt x="6232" y="7191"/>
                    <a:pt x="7100" y="6871"/>
                  </a:cubicBezTo>
                  <a:cubicBezTo>
                    <a:pt x="7465" y="6734"/>
                    <a:pt x="7807" y="6666"/>
                    <a:pt x="8127" y="6666"/>
                  </a:cubicBezTo>
                  <a:cubicBezTo>
                    <a:pt x="9747" y="6666"/>
                    <a:pt x="10021" y="8606"/>
                    <a:pt x="10044" y="8674"/>
                  </a:cubicBezTo>
                  <a:cubicBezTo>
                    <a:pt x="10067" y="8880"/>
                    <a:pt x="10249" y="9039"/>
                    <a:pt x="10455" y="9039"/>
                  </a:cubicBezTo>
                  <a:cubicBezTo>
                    <a:pt x="10660" y="9039"/>
                    <a:pt x="10843" y="8880"/>
                    <a:pt x="10866" y="8651"/>
                  </a:cubicBezTo>
                  <a:cubicBezTo>
                    <a:pt x="10866" y="8583"/>
                    <a:pt x="11687" y="822"/>
                    <a:pt x="17188" y="822"/>
                  </a:cubicBezTo>
                  <a:close/>
                  <a:moveTo>
                    <a:pt x="17188" y="1"/>
                  </a:moveTo>
                  <a:cubicBezTo>
                    <a:pt x="12578" y="1"/>
                    <a:pt x="10889" y="4634"/>
                    <a:pt x="10318" y="7076"/>
                  </a:cubicBezTo>
                  <a:cubicBezTo>
                    <a:pt x="9884" y="6414"/>
                    <a:pt x="9177" y="5844"/>
                    <a:pt x="8127" y="5844"/>
                  </a:cubicBezTo>
                  <a:cubicBezTo>
                    <a:pt x="7716" y="5844"/>
                    <a:pt x="7282" y="5935"/>
                    <a:pt x="6826" y="6095"/>
                  </a:cubicBezTo>
                  <a:cubicBezTo>
                    <a:pt x="5707" y="6483"/>
                    <a:pt x="5000" y="7099"/>
                    <a:pt x="4680" y="7898"/>
                  </a:cubicBezTo>
                  <a:cubicBezTo>
                    <a:pt x="4452" y="8492"/>
                    <a:pt x="4497" y="9039"/>
                    <a:pt x="4589" y="9473"/>
                  </a:cubicBezTo>
                  <a:cubicBezTo>
                    <a:pt x="4224" y="9427"/>
                    <a:pt x="3767" y="9359"/>
                    <a:pt x="3265" y="9359"/>
                  </a:cubicBezTo>
                  <a:cubicBezTo>
                    <a:pt x="1256" y="9359"/>
                    <a:pt x="115" y="10249"/>
                    <a:pt x="69" y="11847"/>
                  </a:cubicBezTo>
                  <a:cubicBezTo>
                    <a:pt x="1" y="14563"/>
                    <a:pt x="2352" y="15476"/>
                    <a:pt x="3630" y="15590"/>
                  </a:cubicBezTo>
                  <a:lnTo>
                    <a:pt x="31956" y="15590"/>
                  </a:lnTo>
                  <a:cubicBezTo>
                    <a:pt x="32892" y="15362"/>
                    <a:pt x="34650" y="14472"/>
                    <a:pt x="34650" y="12554"/>
                  </a:cubicBezTo>
                  <a:cubicBezTo>
                    <a:pt x="34650" y="10363"/>
                    <a:pt x="33645" y="8994"/>
                    <a:pt x="32025" y="8994"/>
                  </a:cubicBezTo>
                  <a:cubicBezTo>
                    <a:pt x="31568" y="8994"/>
                    <a:pt x="31089" y="9085"/>
                    <a:pt x="30564" y="9313"/>
                  </a:cubicBezTo>
                  <a:cubicBezTo>
                    <a:pt x="30792" y="8218"/>
                    <a:pt x="30998" y="6414"/>
                    <a:pt x="30290" y="5045"/>
                  </a:cubicBezTo>
                  <a:cubicBezTo>
                    <a:pt x="29879" y="4246"/>
                    <a:pt x="29217" y="3698"/>
                    <a:pt x="28304" y="3424"/>
                  </a:cubicBezTo>
                  <a:cubicBezTo>
                    <a:pt x="27871" y="3287"/>
                    <a:pt x="27460" y="3219"/>
                    <a:pt x="27026" y="3219"/>
                  </a:cubicBezTo>
                  <a:cubicBezTo>
                    <a:pt x="25086" y="3219"/>
                    <a:pt x="23602" y="4520"/>
                    <a:pt x="22758" y="5501"/>
                  </a:cubicBezTo>
                  <a:cubicBezTo>
                    <a:pt x="22689" y="4406"/>
                    <a:pt x="22393" y="2831"/>
                    <a:pt x="21343" y="1644"/>
                  </a:cubicBezTo>
                  <a:cubicBezTo>
                    <a:pt x="20384" y="548"/>
                    <a:pt x="18969" y="1"/>
                    <a:pt x="17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713225" y="539500"/>
            <a:ext cx="42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713225" y="1213375"/>
            <a:ext cx="4253700" cy="25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hivo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02" name="Google Shape;102;p4"/>
          <p:cNvSpPr/>
          <p:nvPr/>
        </p:nvSpPr>
        <p:spPr>
          <a:xfrm flipH="1" rot="10800000">
            <a:off x="450" y="4290100"/>
            <a:ext cx="9171900" cy="86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114345" y="3807339"/>
            <a:ext cx="282199" cy="482761"/>
            <a:chOff x="4733000" y="3669200"/>
            <a:chExt cx="491550" cy="840900"/>
          </a:xfrm>
        </p:grpSpPr>
        <p:sp>
          <p:nvSpPr>
            <p:cNvPr id="104" name="Google Shape;104;p4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208331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 flipH="1">
            <a:off x="3298150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467250" y="406736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/>
          <p:nvPr>
            <p:ph idx="1" type="subTitle"/>
          </p:nvPr>
        </p:nvSpPr>
        <p:spPr>
          <a:xfrm>
            <a:off x="3480300" y="2609261"/>
            <a:ext cx="218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70" name="Google Shape;570;p31"/>
          <p:cNvSpPr txBox="1"/>
          <p:nvPr>
            <p:ph idx="2" type="subTitle"/>
          </p:nvPr>
        </p:nvSpPr>
        <p:spPr>
          <a:xfrm>
            <a:off x="3480300" y="2924499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71" name="Google Shape;571;p31"/>
          <p:cNvSpPr txBox="1"/>
          <p:nvPr>
            <p:ph idx="3" type="subTitle"/>
          </p:nvPr>
        </p:nvSpPr>
        <p:spPr>
          <a:xfrm>
            <a:off x="3480300" y="1368825"/>
            <a:ext cx="218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72" name="Google Shape;572;p31"/>
          <p:cNvSpPr txBox="1"/>
          <p:nvPr>
            <p:ph idx="4" type="subTitle"/>
          </p:nvPr>
        </p:nvSpPr>
        <p:spPr>
          <a:xfrm>
            <a:off x="3480300" y="1684052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73" name="Google Shape;573;p31"/>
          <p:cNvSpPr txBox="1"/>
          <p:nvPr>
            <p:ph idx="5" type="subTitle"/>
          </p:nvPr>
        </p:nvSpPr>
        <p:spPr>
          <a:xfrm>
            <a:off x="6247375" y="1368822"/>
            <a:ext cx="21834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74" name="Google Shape;574;p31"/>
          <p:cNvSpPr txBox="1"/>
          <p:nvPr>
            <p:ph idx="6" type="subTitle"/>
          </p:nvPr>
        </p:nvSpPr>
        <p:spPr>
          <a:xfrm>
            <a:off x="6247375" y="1684050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75" name="Google Shape;575;p31"/>
          <p:cNvSpPr txBox="1"/>
          <p:nvPr>
            <p:ph idx="7" type="subTitle"/>
          </p:nvPr>
        </p:nvSpPr>
        <p:spPr>
          <a:xfrm>
            <a:off x="713225" y="1368825"/>
            <a:ext cx="218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76" name="Google Shape;576;p31"/>
          <p:cNvSpPr txBox="1"/>
          <p:nvPr>
            <p:ph idx="8" type="subTitle"/>
          </p:nvPr>
        </p:nvSpPr>
        <p:spPr>
          <a:xfrm>
            <a:off x="713225" y="1684052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77" name="Google Shape;577;p31"/>
          <p:cNvSpPr txBox="1"/>
          <p:nvPr>
            <p:ph idx="9" type="subTitle"/>
          </p:nvPr>
        </p:nvSpPr>
        <p:spPr>
          <a:xfrm>
            <a:off x="713225" y="2609261"/>
            <a:ext cx="218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78" name="Google Shape;578;p31"/>
          <p:cNvSpPr txBox="1"/>
          <p:nvPr>
            <p:ph idx="13" type="subTitle"/>
          </p:nvPr>
        </p:nvSpPr>
        <p:spPr>
          <a:xfrm>
            <a:off x="713225" y="2924499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79" name="Google Shape;579;p31"/>
          <p:cNvSpPr txBox="1"/>
          <p:nvPr>
            <p:ph idx="14" type="subTitle"/>
          </p:nvPr>
        </p:nvSpPr>
        <p:spPr>
          <a:xfrm>
            <a:off x="6247375" y="2609250"/>
            <a:ext cx="218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580" name="Google Shape;580;p31"/>
          <p:cNvSpPr txBox="1"/>
          <p:nvPr>
            <p:ph idx="15" type="subTitle"/>
          </p:nvPr>
        </p:nvSpPr>
        <p:spPr>
          <a:xfrm>
            <a:off x="6247375" y="2924475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81" name="Google Shape;581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582" name="Google Shape;582;p31"/>
          <p:cNvSpPr/>
          <p:nvPr/>
        </p:nvSpPr>
        <p:spPr>
          <a:xfrm flipH="1" rot="10800000">
            <a:off x="450" y="4290150"/>
            <a:ext cx="9171900" cy="87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 flipH="1">
            <a:off x="1134463" y="46814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1"/>
          <p:cNvSpPr/>
          <p:nvPr/>
        </p:nvSpPr>
        <p:spPr>
          <a:xfrm flipH="1">
            <a:off x="2432888" y="47578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1"/>
          <p:cNvSpPr/>
          <p:nvPr/>
        </p:nvSpPr>
        <p:spPr>
          <a:xfrm flipH="1">
            <a:off x="5081988" y="46722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1"/>
          <p:cNvSpPr/>
          <p:nvPr/>
        </p:nvSpPr>
        <p:spPr>
          <a:xfrm flipH="1">
            <a:off x="6812188" y="47485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1"/>
          <p:cNvSpPr/>
          <p:nvPr/>
        </p:nvSpPr>
        <p:spPr>
          <a:xfrm flipH="1">
            <a:off x="8116288" y="46085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 flipH="1">
            <a:off x="4032638" y="44691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1"/>
          <p:cNvSpPr/>
          <p:nvPr/>
        </p:nvSpPr>
        <p:spPr>
          <a:xfrm>
            <a:off x="357208" y="539505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31"/>
          <p:cNvGrpSpPr/>
          <p:nvPr/>
        </p:nvGrpSpPr>
        <p:grpSpPr>
          <a:xfrm>
            <a:off x="6909802" y="384338"/>
            <a:ext cx="987646" cy="222216"/>
            <a:chOff x="4926425" y="1108775"/>
            <a:chExt cx="1301075" cy="292775"/>
          </a:xfrm>
        </p:grpSpPr>
        <p:sp>
          <p:nvSpPr>
            <p:cNvPr id="591" name="Google Shape;591;p31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31"/>
          <p:cNvSpPr/>
          <p:nvPr/>
        </p:nvSpPr>
        <p:spPr>
          <a:xfrm flipH="1">
            <a:off x="8153571" y="740205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2"/>
          <p:cNvSpPr txBox="1"/>
          <p:nvPr>
            <p:ph idx="1" type="subTitle"/>
          </p:nvPr>
        </p:nvSpPr>
        <p:spPr>
          <a:xfrm>
            <a:off x="4219475" y="1676622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97" name="Google Shape;597;p32"/>
          <p:cNvSpPr txBox="1"/>
          <p:nvPr>
            <p:ph type="title"/>
          </p:nvPr>
        </p:nvSpPr>
        <p:spPr>
          <a:xfrm>
            <a:off x="4219475" y="539500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8" name="Google Shape;598;p32"/>
          <p:cNvSpPr/>
          <p:nvPr/>
        </p:nvSpPr>
        <p:spPr>
          <a:xfrm flipH="1" rot="10800000">
            <a:off x="-6025" y="4608725"/>
            <a:ext cx="9150300" cy="5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"/>
          <p:cNvSpPr/>
          <p:nvPr/>
        </p:nvSpPr>
        <p:spPr>
          <a:xfrm flipH="1">
            <a:off x="448263" y="4585142"/>
            <a:ext cx="3331971" cy="17570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6892588" y="4846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5071188" y="4846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1983313" y="4846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3479763" y="47697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32"/>
          <p:cNvGrpSpPr/>
          <p:nvPr/>
        </p:nvGrpSpPr>
        <p:grpSpPr>
          <a:xfrm flipH="1">
            <a:off x="280102" y="1946460"/>
            <a:ext cx="1667683" cy="2662260"/>
            <a:chOff x="7050439" y="1048278"/>
            <a:chExt cx="1795524" cy="2866343"/>
          </a:xfrm>
        </p:grpSpPr>
        <p:sp>
          <p:nvSpPr>
            <p:cNvPr id="605" name="Google Shape;605;p32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2"/>
          <p:cNvGrpSpPr/>
          <p:nvPr/>
        </p:nvGrpSpPr>
        <p:grpSpPr>
          <a:xfrm>
            <a:off x="315592" y="3749109"/>
            <a:ext cx="1667723" cy="830035"/>
            <a:chOff x="315592" y="3749109"/>
            <a:chExt cx="1667723" cy="830035"/>
          </a:xfrm>
        </p:grpSpPr>
        <p:sp>
          <p:nvSpPr>
            <p:cNvPr id="622" name="Google Shape;622;p32"/>
            <p:cNvSpPr/>
            <p:nvPr/>
          </p:nvSpPr>
          <p:spPr>
            <a:xfrm flipH="1">
              <a:off x="1464118" y="4282050"/>
              <a:ext cx="299100" cy="29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32"/>
            <p:cNvGrpSpPr/>
            <p:nvPr/>
          </p:nvGrpSpPr>
          <p:grpSpPr>
            <a:xfrm>
              <a:off x="315592" y="3749109"/>
              <a:ext cx="1667723" cy="830035"/>
              <a:chOff x="315592" y="3749109"/>
              <a:chExt cx="1667723" cy="830035"/>
            </a:xfrm>
          </p:grpSpPr>
          <p:sp>
            <p:nvSpPr>
              <p:cNvPr id="624" name="Google Shape;624;p32"/>
              <p:cNvSpPr/>
              <p:nvPr/>
            </p:nvSpPr>
            <p:spPr>
              <a:xfrm flipH="1">
                <a:off x="513643" y="4282050"/>
                <a:ext cx="299100" cy="29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5" name="Google Shape;625;p32"/>
              <p:cNvGrpSpPr/>
              <p:nvPr/>
            </p:nvGrpSpPr>
            <p:grpSpPr>
              <a:xfrm flipH="1">
                <a:off x="315592" y="3749109"/>
                <a:ext cx="1667723" cy="830035"/>
                <a:chOff x="3226100" y="2039875"/>
                <a:chExt cx="1432875" cy="713150"/>
              </a:xfrm>
            </p:grpSpPr>
            <p:sp>
              <p:nvSpPr>
                <p:cNvPr id="626" name="Google Shape;626;p32"/>
                <p:cNvSpPr/>
                <p:nvPr/>
              </p:nvSpPr>
              <p:spPr>
                <a:xfrm>
                  <a:off x="3412550" y="2493650"/>
                  <a:ext cx="259375" cy="259375"/>
                </a:xfrm>
                <a:custGeom>
                  <a:rect b="b" l="l" r="r" t="t"/>
                  <a:pathLst>
                    <a:path extrusionOk="0" fill="none" h="10375" w="10375">
                      <a:moveTo>
                        <a:pt x="1" y="5178"/>
                      </a:moveTo>
                      <a:cubicBezTo>
                        <a:pt x="1" y="2315"/>
                        <a:pt x="2316" y="0"/>
                        <a:pt x="5179" y="0"/>
                      </a:cubicBezTo>
                      <a:cubicBezTo>
                        <a:pt x="8042" y="0"/>
                        <a:pt x="10375" y="2315"/>
                        <a:pt x="10375" y="5178"/>
                      </a:cubicBezTo>
                      <a:cubicBezTo>
                        <a:pt x="10375" y="8041"/>
                        <a:pt x="8042" y="10374"/>
                        <a:pt x="5179" y="10374"/>
                      </a:cubicBezTo>
                      <a:cubicBezTo>
                        <a:pt x="2316" y="10374"/>
                        <a:pt x="1" y="8041"/>
                        <a:pt x="1" y="51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4231700" y="2493650"/>
                  <a:ext cx="259375" cy="259375"/>
                </a:xfrm>
                <a:custGeom>
                  <a:rect b="b" l="l" r="r" t="t"/>
                  <a:pathLst>
                    <a:path extrusionOk="0" fill="none" h="10375" w="10375">
                      <a:moveTo>
                        <a:pt x="0" y="5178"/>
                      </a:moveTo>
                      <a:cubicBezTo>
                        <a:pt x="0" y="2315"/>
                        <a:pt x="2333" y="0"/>
                        <a:pt x="5196" y="0"/>
                      </a:cubicBezTo>
                      <a:cubicBezTo>
                        <a:pt x="8059" y="0"/>
                        <a:pt x="10375" y="2315"/>
                        <a:pt x="10375" y="5178"/>
                      </a:cubicBezTo>
                      <a:cubicBezTo>
                        <a:pt x="10375" y="8041"/>
                        <a:pt x="8059" y="10374"/>
                        <a:pt x="5196" y="10374"/>
                      </a:cubicBezTo>
                      <a:cubicBezTo>
                        <a:pt x="2333" y="10374"/>
                        <a:pt x="0" y="8041"/>
                        <a:pt x="0" y="5178"/>
                      </a:cubicBez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3261900" y="2061950"/>
                  <a:ext cx="1352875" cy="561175"/>
                </a:xfrm>
                <a:custGeom>
                  <a:rect b="b" l="l" r="r" t="t"/>
                  <a:pathLst>
                    <a:path extrusionOk="0" h="22447" w="54115">
                      <a:moveTo>
                        <a:pt x="37208" y="0"/>
                      </a:moveTo>
                      <a:cubicBezTo>
                        <a:pt x="31648" y="0"/>
                        <a:pt x="25818" y="572"/>
                        <a:pt x="23876" y="1239"/>
                      </a:cubicBezTo>
                      <a:cubicBezTo>
                        <a:pt x="18627" y="3024"/>
                        <a:pt x="12248" y="7795"/>
                        <a:pt x="10887" y="8785"/>
                      </a:cubicBezTo>
                      <a:cubicBezTo>
                        <a:pt x="9261" y="9934"/>
                        <a:pt x="5726" y="9934"/>
                        <a:pt x="4348" y="10924"/>
                      </a:cubicBezTo>
                      <a:cubicBezTo>
                        <a:pt x="194" y="13857"/>
                        <a:pt x="0" y="18576"/>
                        <a:pt x="0" y="18576"/>
                      </a:cubicBezTo>
                      <a:lnTo>
                        <a:pt x="3870" y="22446"/>
                      </a:lnTo>
                      <a:cubicBezTo>
                        <a:pt x="3870" y="18399"/>
                        <a:pt x="7158" y="15130"/>
                        <a:pt x="11205" y="15130"/>
                      </a:cubicBezTo>
                      <a:cubicBezTo>
                        <a:pt x="15252" y="15130"/>
                        <a:pt x="18539" y="18399"/>
                        <a:pt x="18539" y="22446"/>
                      </a:cubicBezTo>
                      <a:lnTo>
                        <a:pt x="36318" y="22446"/>
                      </a:lnTo>
                      <a:cubicBezTo>
                        <a:pt x="36318" y="18399"/>
                        <a:pt x="39605" y="15130"/>
                        <a:pt x="43653" y="15130"/>
                      </a:cubicBezTo>
                      <a:cubicBezTo>
                        <a:pt x="47700" y="15130"/>
                        <a:pt x="50987" y="18399"/>
                        <a:pt x="50987" y="22446"/>
                      </a:cubicBezTo>
                      <a:lnTo>
                        <a:pt x="54115" y="17074"/>
                      </a:lnTo>
                      <a:cubicBezTo>
                        <a:pt x="53214" y="8767"/>
                        <a:pt x="50351" y="2723"/>
                        <a:pt x="48106" y="1451"/>
                      </a:cubicBezTo>
                      <a:cubicBezTo>
                        <a:pt x="46240" y="393"/>
                        <a:pt x="41817" y="0"/>
                        <a:pt x="372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3261900" y="2039875"/>
                  <a:ext cx="1352875" cy="583250"/>
                </a:xfrm>
                <a:custGeom>
                  <a:rect b="b" l="l" r="r" t="t"/>
                  <a:pathLst>
                    <a:path extrusionOk="0" fill="none" h="23330" w="54115">
                      <a:moveTo>
                        <a:pt x="50987" y="23329"/>
                      </a:moveTo>
                      <a:cubicBezTo>
                        <a:pt x="50987" y="19282"/>
                        <a:pt x="47700" y="16013"/>
                        <a:pt x="43653" y="16013"/>
                      </a:cubicBezTo>
                      <a:cubicBezTo>
                        <a:pt x="39605" y="16013"/>
                        <a:pt x="36318" y="19282"/>
                        <a:pt x="36318" y="23329"/>
                      </a:cubicBezTo>
                      <a:lnTo>
                        <a:pt x="18539" y="23329"/>
                      </a:lnTo>
                      <a:cubicBezTo>
                        <a:pt x="18539" y="19282"/>
                        <a:pt x="15252" y="16013"/>
                        <a:pt x="11205" y="16013"/>
                      </a:cubicBezTo>
                      <a:cubicBezTo>
                        <a:pt x="7158" y="16013"/>
                        <a:pt x="3870" y="19282"/>
                        <a:pt x="3870" y="23329"/>
                      </a:cubicBezTo>
                      <a:lnTo>
                        <a:pt x="0" y="19459"/>
                      </a:lnTo>
                      <a:cubicBezTo>
                        <a:pt x="0" y="19459"/>
                        <a:pt x="194" y="14740"/>
                        <a:pt x="4348" y="11807"/>
                      </a:cubicBezTo>
                      <a:cubicBezTo>
                        <a:pt x="5726" y="10817"/>
                        <a:pt x="9261" y="10817"/>
                        <a:pt x="10887" y="9668"/>
                      </a:cubicBezTo>
                      <a:cubicBezTo>
                        <a:pt x="12248" y="8678"/>
                        <a:pt x="18627" y="3907"/>
                        <a:pt x="23876" y="2122"/>
                      </a:cubicBezTo>
                      <a:cubicBezTo>
                        <a:pt x="27429" y="902"/>
                        <a:pt x="43988" y="1"/>
                        <a:pt x="48106" y="2334"/>
                      </a:cubicBezTo>
                      <a:cubicBezTo>
                        <a:pt x="50351" y="3606"/>
                        <a:pt x="53214" y="9650"/>
                        <a:pt x="54115" y="17957"/>
                      </a:cubicBez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3226100" y="2526350"/>
                  <a:ext cx="160400" cy="96775"/>
                </a:xfrm>
                <a:custGeom>
                  <a:rect b="b" l="l" r="r" t="t"/>
                  <a:pathLst>
                    <a:path extrusionOk="0" h="3871" w="6416">
                      <a:moveTo>
                        <a:pt x="1927" y="0"/>
                      </a:moveTo>
                      <a:cubicBezTo>
                        <a:pt x="867" y="0"/>
                        <a:pt x="1" y="866"/>
                        <a:pt x="1" y="1944"/>
                      </a:cubicBezTo>
                      <a:cubicBezTo>
                        <a:pt x="1" y="3004"/>
                        <a:pt x="867" y="3870"/>
                        <a:pt x="1927" y="3870"/>
                      </a:cubicBezTo>
                      <a:lnTo>
                        <a:pt x="5302" y="3870"/>
                      </a:lnTo>
                      <a:cubicBezTo>
                        <a:pt x="5302" y="2457"/>
                        <a:pt x="5709" y="1131"/>
                        <a:pt x="64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3226100" y="2526350"/>
                  <a:ext cx="160400" cy="96775"/>
                </a:xfrm>
                <a:custGeom>
                  <a:rect b="b" l="l" r="r" t="t"/>
                  <a:pathLst>
                    <a:path extrusionOk="0" fill="none" h="3871" w="6416">
                      <a:moveTo>
                        <a:pt x="5302" y="3870"/>
                      </a:moveTo>
                      <a:lnTo>
                        <a:pt x="1927" y="3870"/>
                      </a:lnTo>
                      <a:cubicBezTo>
                        <a:pt x="867" y="3870"/>
                        <a:pt x="1" y="3004"/>
                        <a:pt x="1" y="1944"/>
                      </a:cubicBezTo>
                      <a:cubicBezTo>
                        <a:pt x="1" y="866"/>
                        <a:pt x="867" y="0"/>
                        <a:pt x="1927" y="0"/>
                      </a:cubicBezTo>
                      <a:lnTo>
                        <a:pt x="6416" y="0"/>
                      </a:lnTo>
                      <a:lnTo>
                        <a:pt x="6416" y="0"/>
                      </a:lnTo>
                      <a:cubicBezTo>
                        <a:pt x="5709" y="1131"/>
                        <a:pt x="5302" y="2457"/>
                        <a:pt x="5302" y="3870"/>
                      </a:cubicBez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3279550" y="2372750"/>
                  <a:ext cx="141250" cy="79825"/>
                </a:xfrm>
                <a:custGeom>
                  <a:rect b="b" l="l" r="r" t="t"/>
                  <a:pathLst>
                    <a:path extrusionOk="0" h="3193" w="5650">
                      <a:moveTo>
                        <a:pt x="3780" y="0"/>
                      </a:moveTo>
                      <a:cubicBezTo>
                        <a:pt x="2820" y="0"/>
                        <a:pt x="1786" y="171"/>
                        <a:pt x="1786" y="171"/>
                      </a:cubicBezTo>
                      <a:cubicBezTo>
                        <a:pt x="938" y="1178"/>
                        <a:pt x="372" y="2238"/>
                        <a:pt x="1" y="3193"/>
                      </a:cubicBezTo>
                      <a:cubicBezTo>
                        <a:pt x="4225" y="2945"/>
                        <a:pt x="4649" y="2274"/>
                        <a:pt x="5321" y="877"/>
                      </a:cubicBezTo>
                      <a:cubicBezTo>
                        <a:pt x="5650" y="175"/>
                        <a:pt x="4753" y="0"/>
                        <a:pt x="37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3279550" y="2359775"/>
                  <a:ext cx="149375" cy="92800"/>
                </a:xfrm>
                <a:custGeom>
                  <a:rect b="b" l="l" r="r" t="t"/>
                  <a:pathLst>
                    <a:path extrusionOk="0" fill="none" h="3712" w="5975">
                      <a:moveTo>
                        <a:pt x="1" y="3712"/>
                      </a:moveTo>
                      <a:cubicBezTo>
                        <a:pt x="372" y="2757"/>
                        <a:pt x="938" y="1697"/>
                        <a:pt x="1786" y="690"/>
                      </a:cubicBezTo>
                      <a:lnTo>
                        <a:pt x="1786" y="690"/>
                      </a:lnTo>
                      <a:cubicBezTo>
                        <a:pt x="1786" y="690"/>
                        <a:pt x="5974" y="0"/>
                        <a:pt x="5321" y="1396"/>
                      </a:cubicBezTo>
                      <a:cubicBezTo>
                        <a:pt x="4649" y="2793"/>
                        <a:pt x="4225" y="3464"/>
                        <a:pt x="1" y="3712"/>
                      </a:cubicBez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3688700" y="2130150"/>
                  <a:ext cx="563800" cy="180150"/>
                </a:xfrm>
                <a:custGeom>
                  <a:rect b="b" l="l" r="r" t="t"/>
                  <a:pathLst>
                    <a:path extrusionOk="0" h="7206" w="22552">
                      <a:moveTo>
                        <a:pt x="16788" y="1"/>
                      </a:moveTo>
                      <a:cubicBezTo>
                        <a:pt x="14808" y="1"/>
                        <a:pt x="11549" y="179"/>
                        <a:pt x="8201" y="1126"/>
                      </a:cubicBezTo>
                      <a:cubicBezTo>
                        <a:pt x="5762" y="1816"/>
                        <a:pt x="3340" y="3070"/>
                        <a:pt x="1467" y="5226"/>
                      </a:cubicBezTo>
                      <a:cubicBezTo>
                        <a:pt x="0" y="6923"/>
                        <a:pt x="1467" y="7206"/>
                        <a:pt x="1467" y="7206"/>
                      </a:cubicBezTo>
                      <a:lnTo>
                        <a:pt x="22551" y="7206"/>
                      </a:lnTo>
                      <a:lnTo>
                        <a:pt x="18716" y="66"/>
                      </a:lnTo>
                      <a:cubicBezTo>
                        <a:pt x="18716" y="66"/>
                        <a:pt x="17986" y="1"/>
                        <a:pt x="167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3688700" y="2120300"/>
                  <a:ext cx="563800" cy="190000"/>
                </a:xfrm>
                <a:custGeom>
                  <a:rect b="b" l="l" r="r" t="t"/>
                  <a:pathLst>
                    <a:path extrusionOk="0" fill="none" h="7600" w="22552">
                      <a:moveTo>
                        <a:pt x="1467" y="7600"/>
                      </a:moveTo>
                      <a:cubicBezTo>
                        <a:pt x="1467" y="7600"/>
                        <a:pt x="0" y="7317"/>
                        <a:pt x="1467" y="5620"/>
                      </a:cubicBezTo>
                      <a:cubicBezTo>
                        <a:pt x="3340" y="3464"/>
                        <a:pt x="5762" y="2210"/>
                        <a:pt x="8201" y="1520"/>
                      </a:cubicBezTo>
                      <a:cubicBezTo>
                        <a:pt x="13573" y="0"/>
                        <a:pt x="18716" y="460"/>
                        <a:pt x="18716" y="460"/>
                      </a:cubicBezTo>
                      <a:lnTo>
                        <a:pt x="22551" y="7600"/>
                      </a:ln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4231700" y="2131850"/>
                  <a:ext cx="278825" cy="178450"/>
                </a:xfrm>
                <a:custGeom>
                  <a:rect b="b" l="l" r="r" t="t"/>
                  <a:pathLst>
                    <a:path extrusionOk="0" h="7138" w="11153">
                      <a:moveTo>
                        <a:pt x="2071" y="0"/>
                      </a:moveTo>
                      <a:cubicBezTo>
                        <a:pt x="871" y="0"/>
                        <a:pt x="0" y="69"/>
                        <a:pt x="0" y="69"/>
                      </a:cubicBezTo>
                      <a:lnTo>
                        <a:pt x="3623" y="7138"/>
                      </a:lnTo>
                      <a:lnTo>
                        <a:pt x="11152" y="7138"/>
                      </a:lnTo>
                      <a:cubicBezTo>
                        <a:pt x="11152" y="7138"/>
                        <a:pt x="9774" y="1518"/>
                        <a:pt x="7140" y="616"/>
                      </a:cubicBezTo>
                      <a:cubicBezTo>
                        <a:pt x="5665" y="111"/>
                        <a:pt x="3600" y="0"/>
                        <a:pt x="20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4231700" y="2124725"/>
                  <a:ext cx="278825" cy="185575"/>
                </a:xfrm>
                <a:custGeom>
                  <a:rect b="b" l="l" r="r" t="t"/>
                  <a:pathLst>
                    <a:path extrusionOk="0" fill="none" h="7423" w="11153">
                      <a:moveTo>
                        <a:pt x="0" y="354"/>
                      </a:moveTo>
                      <a:lnTo>
                        <a:pt x="3623" y="7423"/>
                      </a:lnTo>
                      <a:lnTo>
                        <a:pt x="11152" y="7423"/>
                      </a:lnTo>
                      <a:cubicBezTo>
                        <a:pt x="11152" y="7423"/>
                        <a:pt x="9774" y="1803"/>
                        <a:pt x="7140" y="901"/>
                      </a:cubicBezTo>
                      <a:cubicBezTo>
                        <a:pt x="4507" y="0"/>
                        <a:pt x="0" y="354"/>
                        <a:pt x="0" y="354"/>
                      </a:cubicBez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3463800" y="2544900"/>
                  <a:ext cx="156425" cy="156425"/>
                </a:xfrm>
                <a:custGeom>
                  <a:rect b="b" l="l" r="r" t="t"/>
                  <a:pathLst>
                    <a:path extrusionOk="0" h="6257" w="6257">
                      <a:moveTo>
                        <a:pt x="3129" y="0"/>
                      </a:moveTo>
                      <a:cubicBezTo>
                        <a:pt x="1397" y="0"/>
                        <a:pt x="1" y="1414"/>
                        <a:pt x="1" y="3128"/>
                      </a:cubicBezTo>
                      <a:cubicBezTo>
                        <a:pt x="1" y="4860"/>
                        <a:pt x="1397" y="6257"/>
                        <a:pt x="3129" y="6257"/>
                      </a:cubicBezTo>
                      <a:cubicBezTo>
                        <a:pt x="4861" y="6257"/>
                        <a:pt x="6257" y="4860"/>
                        <a:pt x="6257" y="3128"/>
                      </a:cubicBezTo>
                      <a:cubicBezTo>
                        <a:pt x="6257" y="1414"/>
                        <a:pt x="4861" y="0"/>
                        <a:pt x="31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4283400" y="2544900"/>
                  <a:ext cx="156425" cy="156425"/>
                </a:xfrm>
                <a:custGeom>
                  <a:rect b="b" l="l" r="r" t="t"/>
                  <a:pathLst>
                    <a:path extrusionOk="0" h="6257" w="6257">
                      <a:moveTo>
                        <a:pt x="3128" y="0"/>
                      </a:moveTo>
                      <a:cubicBezTo>
                        <a:pt x="1396" y="0"/>
                        <a:pt x="0" y="1414"/>
                        <a:pt x="0" y="3128"/>
                      </a:cubicBezTo>
                      <a:cubicBezTo>
                        <a:pt x="0" y="4860"/>
                        <a:pt x="1396" y="6257"/>
                        <a:pt x="3128" y="6257"/>
                      </a:cubicBezTo>
                      <a:cubicBezTo>
                        <a:pt x="4860" y="6257"/>
                        <a:pt x="6256" y="4860"/>
                        <a:pt x="6256" y="3128"/>
                      </a:cubicBezTo>
                      <a:cubicBezTo>
                        <a:pt x="6256" y="1414"/>
                        <a:pt x="4860" y="0"/>
                        <a:pt x="31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4477800" y="2488775"/>
                  <a:ext cx="181175" cy="134350"/>
                </a:xfrm>
                <a:custGeom>
                  <a:rect b="b" l="l" r="r" t="t"/>
                  <a:pathLst>
                    <a:path extrusionOk="0" h="5374" w="7247">
                      <a:moveTo>
                        <a:pt x="0" y="1"/>
                      </a:moveTo>
                      <a:cubicBezTo>
                        <a:pt x="1450" y="1344"/>
                        <a:pt x="2351" y="3253"/>
                        <a:pt x="2351" y="5373"/>
                      </a:cubicBezTo>
                      <a:lnTo>
                        <a:pt x="2351" y="5356"/>
                      </a:lnTo>
                      <a:lnTo>
                        <a:pt x="5267" y="5356"/>
                      </a:lnTo>
                      <a:cubicBezTo>
                        <a:pt x="6363" y="5356"/>
                        <a:pt x="7246" y="4472"/>
                        <a:pt x="7246" y="3376"/>
                      </a:cubicBezTo>
                      <a:lnTo>
                        <a:pt x="7246" y="1980"/>
                      </a:lnTo>
                      <a:cubicBezTo>
                        <a:pt x="7246" y="884"/>
                        <a:pt x="6363" y="1"/>
                        <a:pt x="52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4477800" y="2488775"/>
                  <a:ext cx="181175" cy="134350"/>
                </a:xfrm>
                <a:custGeom>
                  <a:rect b="b" l="l" r="r" t="t"/>
                  <a:pathLst>
                    <a:path extrusionOk="0" fill="none" h="5374" w="7247">
                      <a:moveTo>
                        <a:pt x="2351" y="5356"/>
                      </a:moveTo>
                      <a:lnTo>
                        <a:pt x="5267" y="5356"/>
                      </a:lnTo>
                      <a:cubicBezTo>
                        <a:pt x="6363" y="5356"/>
                        <a:pt x="7246" y="4472"/>
                        <a:pt x="7246" y="3376"/>
                      </a:cubicBezTo>
                      <a:lnTo>
                        <a:pt x="7246" y="1980"/>
                      </a:lnTo>
                      <a:cubicBezTo>
                        <a:pt x="7246" y="884"/>
                        <a:pt x="6363" y="1"/>
                        <a:pt x="5267" y="1"/>
                      </a:cubicBezTo>
                      <a:lnTo>
                        <a:pt x="5267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ubicBezTo>
                        <a:pt x="1450" y="1344"/>
                        <a:pt x="2351" y="3253"/>
                        <a:pt x="2351" y="5373"/>
                      </a:cubicBez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3809750" y="2342550"/>
                  <a:ext cx="240825" cy="240800"/>
                </a:xfrm>
                <a:custGeom>
                  <a:rect b="b" l="l" r="r" t="t"/>
                  <a:pathLst>
                    <a:path extrusionOk="0" h="9632" w="9633">
                      <a:moveTo>
                        <a:pt x="4825" y="0"/>
                      </a:moveTo>
                      <a:cubicBezTo>
                        <a:pt x="2157" y="0"/>
                        <a:pt x="1" y="2156"/>
                        <a:pt x="1" y="4807"/>
                      </a:cubicBezTo>
                      <a:cubicBezTo>
                        <a:pt x="1" y="7476"/>
                        <a:pt x="2157" y="9632"/>
                        <a:pt x="4825" y="9632"/>
                      </a:cubicBezTo>
                      <a:cubicBezTo>
                        <a:pt x="7476" y="9632"/>
                        <a:pt x="9632" y="7476"/>
                        <a:pt x="9632" y="4807"/>
                      </a:cubicBezTo>
                      <a:cubicBezTo>
                        <a:pt x="9632" y="2156"/>
                        <a:pt x="7476" y="0"/>
                        <a:pt x="48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3866750" y="2383175"/>
                  <a:ext cx="126825" cy="159525"/>
                </a:xfrm>
                <a:custGeom>
                  <a:rect b="b" l="l" r="r" t="t"/>
                  <a:pathLst>
                    <a:path extrusionOk="0" h="6381" w="5073">
                      <a:moveTo>
                        <a:pt x="3376" y="1"/>
                      </a:moveTo>
                      <a:lnTo>
                        <a:pt x="0" y="3730"/>
                      </a:lnTo>
                      <a:lnTo>
                        <a:pt x="2528" y="3730"/>
                      </a:lnTo>
                      <a:lnTo>
                        <a:pt x="1344" y="6381"/>
                      </a:lnTo>
                      <a:lnTo>
                        <a:pt x="5073" y="2670"/>
                      </a:lnTo>
                      <a:lnTo>
                        <a:pt x="2545" y="2687"/>
                      </a:lnTo>
                      <a:lnTo>
                        <a:pt x="33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3525225" y="2606300"/>
                  <a:ext cx="34050" cy="34050"/>
                </a:xfrm>
                <a:custGeom>
                  <a:rect b="b" l="l" r="r" t="t"/>
                  <a:pathLst>
                    <a:path extrusionOk="0" fill="none" h="1362" w="1362">
                      <a:moveTo>
                        <a:pt x="1361" y="672"/>
                      </a:moveTo>
                      <a:cubicBezTo>
                        <a:pt x="1361" y="1061"/>
                        <a:pt x="1043" y="1362"/>
                        <a:pt x="672" y="1362"/>
                      </a:cubicBezTo>
                      <a:cubicBezTo>
                        <a:pt x="301" y="1362"/>
                        <a:pt x="0" y="1061"/>
                        <a:pt x="0" y="672"/>
                      </a:cubicBezTo>
                      <a:cubicBezTo>
                        <a:pt x="0" y="301"/>
                        <a:pt x="301" y="1"/>
                        <a:pt x="672" y="1"/>
                      </a:cubicBezTo>
                      <a:cubicBezTo>
                        <a:pt x="1043" y="1"/>
                        <a:pt x="1361" y="301"/>
                        <a:pt x="1361" y="672"/>
                      </a:cubicBez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4344375" y="2606300"/>
                  <a:ext cx="34025" cy="34050"/>
                </a:xfrm>
                <a:custGeom>
                  <a:rect b="b" l="l" r="r" t="t"/>
                  <a:pathLst>
                    <a:path extrusionOk="0" fill="none" h="1362" w="1361">
                      <a:moveTo>
                        <a:pt x="1361" y="672"/>
                      </a:moveTo>
                      <a:cubicBezTo>
                        <a:pt x="1361" y="1061"/>
                        <a:pt x="1060" y="1362"/>
                        <a:pt x="689" y="1362"/>
                      </a:cubicBezTo>
                      <a:cubicBezTo>
                        <a:pt x="318" y="1362"/>
                        <a:pt x="0" y="1061"/>
                        <a:pt x="0" y="672"/>
                      </a:cubicBezTo>
                      <a:cubicBezTo>
                        <a:pt x="0" y="301"/>
                        <a:pt x="318" y="1"/>
                        <a:pt x="689" y="1"/>
                      </a:cubicBezTo>
                      <a:cubicBezTo>
                        <a:pt x="1060" y="1"/>
                        <a:pt x="1361" y="301"/>
                        <a:pt x="1361" y="672"/>
                      </a:cubicBezTo>
                      <a:close/>
                    </a:path>
                  </a:pathLst>
                </a:custGeom>
                <a:noFill/>
                <a:ln cap="flat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4134050" y="2383175"/>
                  <a:ext cx="128600" cy="25"/>
                </a:xfrm>
                <a:custGeom>
                  <a:rect b="b" l="l" r="r" t="t"/>
                  <a:pathLst>
                    <a:path extrusionOk="0" h="1" w="5144">
                      <a:moveTo>
                        <a:pt x="1" y="1"/>
                      </a:moveTo>
                      <a:lnTo>
                        <a:pt x="5144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4134050" y="2383175"/>
                  <a:ext cx="128600" cy="25"/>
                </a:xfrm>
                <a:custGeom>
                  <a:rect b="b" l="l" r="r" t="t"/>
                  <a:pathLst>
                    <a:path extrusionOk="0" fill="none" h="1" w="5144">
                      <a:moveTo>
                        <a:pt x="1" y="1"/>
                      </a:moveTo>
                      <a:lnTo>
                        <a:pt x="5144" y="1"/>
                      </a:lnTo>
                    </a:path>
                  </a:pathLst>
                </a:custGeom>
                <a:noFill/>
                <a:ln cap="rnd" cmpd="sng" w="23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48" name="Google Shape;648;p32"/>
          <p:cNvSpPr/>
          <p:nvPr/>
        </p:nvSpPr>
        <p:spPr>
          <a:xfrm>
            <a:off x="538658" y="631480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2"/>
          <p:cNvSpPr txBox="1"/>
          <p:nvPr/>
        </p:nvSpPr>
        <p:spPr>
          <a:xfrm>
            <a:off x="4219475" y="3387775"/>
            <a:ext cx="3593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3"/>
          <p:cNvSpPr/>
          <p:nvPr/>
        </p:nvSpPr>
        <p:spPr>
          <a:xfrm>
            <a:off x="400" y="4199725"/>
            <a:ext cx="9144000" cy="9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00675" y="2904375"/>
            <a:ext cx="12834064" cy="1295350"/>
            <a:chOff x="99" y="3028625"/>
            <a:chExt cx="9158684" cy="1295350"/>
          </a:xfrm>
        </p:grpSpPr>
        <p:grpSp>
          <p:nvGrpSpPr>
            <p:cNvPr id="653" name="Google Shape;653;p33"/>
            <p:cNvGrpSpPr/>
            <p:nvPr/>
          </p:nvGrpSpPr>
          <p:grpSpPr>
            <a:xfrm>
              <a:off x="99" y="3028625"/>
              <a:ext cx="4596029" cy="1295350"/>
              <a:chOff x="2981725" y="2060600"/>
              <a:chExt cx="3655475" cy="1295350"/>
            </a:xfrm>
          </p:grpSpPr>
          <p:sp>
            <p:nvSpPr>
              <p:cNvPr id="654" name="Google Shape;654;p33"/>
              <p:cNvSpPr/>
              <p:nvPr/>
            </p:nvSpPr>
            <p:spPr>
              <a:xfrm>
                <a:off x="2991975" y="2070875"/>
                <a:ext cx="3637250" cy="1274825"/>
              </a:xfrm>
              <a:custGeom>
                <a:rect b="b" l="l" r="r" t="t"/>
                <a:pathLst>
                  <a:path extrusionOk="0" h="50993" w="145490">
                    <a:moveTo>
                      <a:pt x="23694" y="0"/>
                    </a:moveTo>
                    <a:cubicBezTo>
                      <a:pt x="18649" y="0"/>
                      <a:pt x="1" y="21182"/>
                      <a:pt x="1" y="21182"/>
                    </a:cubicBezTo>
                    <a:lnTo>
                      <a:pt x="1" y="50992"/>
                    </a:lnTo>
                    <a:lnTo>
                      <a:pt x="145489" y="50992"/>
                    </a:lnTo>
                    <a:lnTo>
                      <a:pt x="145489" y="26090"/>
                    </a:lnTo>
                    <a:cubicBezTo>
                      <a:pt x="145489" y="26090"/>
                      <a:pt x="126681" y="2648"/>
                      <a:pt x="122071" y="2648"/>
                    </a:cubicBezTo>
                    <a:cubicBezTo>
                      <a:pt x="117460" y="2648"/>
                      <a:pt x="94794" y="28783"/>
                      <a:pt x="91257" y="28783"/>
                    </a:cubicBezTo>
                    <a:cubicBezTo>
                      <a:pt x="87696" y="28783"/>
                      <a:pt x="77333" y="16503"/>
                      <a:pt x="73476" y="16503"/>
                    </a:cubicBezTo>
                    <a:cubicBezTo>
                      <a:pt x="70212" y="16503"/>
                      <a:pt x="60876" y="27619"/>
                      <a:pt x="56882" y="27619"/>
                    </a:cubicBezTo>
                    <a:cubicBezTo>
                      <a:pt x="52887" y="27619"/>
                      <a:pt x="28738" y="0"/>
                      <a:pt x="23694" y="0"/>
                    </a:cubicBezTo>
                    <a:close/>
                  </a:path>
                </a:pathLst>
              </a:custGeom>
              <a:solidFill>
                <a:srgbClr val="56B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2981725" y="2060600"/>
                <a:ext cx="3655475" cy="1295350"/>
              </a:xfrm>
              <a:custGeom>
                <a:rect b="b" l="l" r="r" t="t"/>
                <a:pathLst>
                  <a:path extrusionOk="0" h="51814" w="146219">
                    <a:moveTo>
                      <a:pt x="24104" y="1"/>
                    </a:moveTo>
                    <a:cubicBezTo>
                      <a:pt x="18945" y="1"/>
                      <a:pt x="867" y="20452"/>
                      <a:pt x="114" y="21319"/>
                    </a:cubicBezTo>
                    <a:lnTo>
                      <a:pt x="0" y="21433"/>
                    </a:lnTo>
                    <a:lnTo>
                      <a:pt x="0" y="51814"/>
                    </a:lnTo>
                    <a:lnTo>
                      <a:pt x="145899" y="51814"/>
                    </a:lnTo>
                    <a:lnTo>
                      <a:pt x="145899" y="50992"/>
                    </a:lnTo>
                    <a:lnTo>
                      <a:pt x="822" y="50992"/>
                    </a:lnTo>
                    <a:lnTo>
                      <a:pt x="822" y="21753"/>
                    </a:lnTo>
                    <a:cubicBezTo>
                      <a:pt x="6072" y="15818"/>
                      <a:pt x="20155" y="822"/>
                      <a:pt x="24104" y="822"/>
                    </a:cubicBezTo>
                    <a:cubicBezTo>
                      <a:pt x="26614" y="822"/>
                      <a:pt x="34809" y="8743"/>
                      <a:pt x="42044" y="15704"/>
                    </a:cubicBezTo>
                    <a:cubicBezTo>
                      <a:pt x="50261" y="23625"/>
                      <a:pt x="55374" y="28441"/>
                      <a:pt x="57292" y="28441"/>
                    </a:cubicBezTo>
                    <a:cubicBezTo>
                      <a:pt x="59551" y="28441"/>
                      <a:pt x="63135" y="25359"/>
                      <a:pt x="66627" y="22369"/>
                    </a:cubicBezTo>
                    <a:cubicBezTo>
                      <a:pt x="69503" y="19881"/>
                      <a:pt x="72493" y="17325"/>
                      <a:pt x="73886" y="17325"/>
                    </a:cubicBezTo>
                    <a:cubicBezTo>
                      <a:pt x="75689" y="17325"/>
                      <a:pt x="79478" y="20635"/>
                      <a:pt x="82810" y="23556"/>
                    </a:cubicBezTo>
                    <a:cubicBezTo>
                      <a:pt x="86394" y="26660"/>
                      <a:pt x="89772" y="29605"/>
                      <a:pt x="91667" y="29605"/>
                    </a:cubicBezTo>
                    <a:cubicBezTo>
                      <a:pt x="93401" y="29605"/>
                      <a:pt x="98126" y="25085"/>
                      <a:pt x="105681" y="17690"/>
                    </a:cubicBezTo>
                    <a:cubicBezTo>
                      <a:pt x="112141" y="11368"/>
                      <a:pt x="120198" y="3470"/>
                      <a:pt x="122481" y="3470"/>
                    </a:cubicBezTo>
                    <a:cubicBezTo>
                      <a:pt x="126110" y="3470"/>
                      <a:pt x="140399" y="20269"/>
                      <a:pt x="145580" y="26752"/>
                    </a:cubicBezTo>
                    <a:lnTo>
                      <a:pt x="146219" y="26227"/>
                    </a:lnTo>
                    <a:cubicBezTo>
                      <a:pt x="144302" y="23807"/>
                      <a:pt x="127160" y="2648"/>
                      <a:pt x="122481" y="2648"/>
                    </a:cubicBezTo>
                    <a:cubicBezTo>
                      <a:pt x="120038" y="2648"/>
                      <a:pt x="114012" y="8377"/>
                      <a:pt x="105088" y="17097"/>
                    </a:cubicBezTo>
                    <a:cubicBezTo>
                      <a:pt x="99496" y="22575"/>
                      <a:pt x="93150" y="28783"/>
                      <a:pt x="91667" y="28783"/>
                    </a:cubicBezTo>
                    <a:cubicBezTo>
                      <a:pt x="90069" y="28783"/>
                      <a:pt x="86668" y="25816"/>
                      <a:pt x="83358" y="22940"/>
                    </a:cubicBezTo>
                    <a:cubicBezTo>
                      <a:pt x="79569" y="19630"/>
                      <a:pt x="76008" y="16503"/>
                      <a:pt x="73886" y="16503"/>
                    </a:cubicBezTo>
                    <a:cubicBezTo>
                      <a:pt x="72174" y="16503"/>
                      <a:pt x="69366" y="18923"/>
                      <a:pt x="66102" y="21730"/>
                    </a:cubicBezTo>
                    <a:cubicBezTo>
                      <a:pt x="62884" y="24492"/>
                      <a:pt x="59232" y="27619"/>
                      <a:pt x="57292" y="27619"/>
                    </a:cubicBezTo>
                    <a:cubicBezTo>
                      <a:pt x="55580" y="27619"/>
                      <a:pt x="48686" y="20977"/>
                      <a:pt x="42615" y="15111"/>
                    </a:cubicBezTo>
                    <a:cubicBezTo>
                      <a:pt x="34558" y="7350"/>
                      <a:pt x="26934" y="1"/>
                      <a:pt x="2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33"/>
            <p:cNvGrpSpPr/>
            <p:nvPr/>
          </p:nvGrpSpPr>
          <p:grpSpPr>
            <a:xfrm flipH="1">
              <a:off x="4562754" y="3028625"/>
              <a:ext cx="4596029" cy="1295350"/>
              <a:chOff x="2981725" y="2060600"/>
              <a:chExt cx="3655475" cy="1295350"/>
            </a:xfrm>
          </p:grpSpPr>
          <p:sp>
            <p:nvSpPr>
              <p:cNvPr id="657" name="Google Shape;657;p33"/>
              <p:cNvSpPr/>
              <p:nvPr/>
            </p:nvSpPr>
            <p:spPr>
              <a:xfrm>
                <a:off x="2991975" y="2070875"/>
                <a:ext cx="3637250" cy="1274825"/>
              </a:xfrm>
              <a:custGeom>
                <a:rect b="b" l="l" r="r" t="t"/>
                <a:pathLst>
                  <a:path extrusionOk="0" h="50993" w="145490">
                    <a:moveTo>
                      <a:pt x="23694" y="0"/>
                    </a:moveTo>
                    <a:cubicBezTo>
                      <a:pt x="18649" y="0"/>
                      <a:pt x="1" y="21182"/>
                      <a:pt x="1" y="21182"/>
                    </a:cubicBezTo>
                    <a:lnTo>
                      <a:pt x="1" y="50992"/>
                    </a:lnTo>
                    <a:lnTo>
                      <a:pt x="145489" y="50992"/>
                    </a:lnTo>
                    <a:lnTo>
                      <a:pt x="145489" y="26090"/>
                    </a:lnTo>
                    <a:cubicBezTo>
                      <a:pt x="145489" y="26090"/>
                      <a:pt x="126681" y="2648"/>
                      <a:pt x="122071" y="2648"/>
                    </a:cubicBezTo>
                    <a:cubicBezTo>
                      <a:pt x="117460" y="2648"/>
                      <a:pt x="94794" y="28783"/>
                      <a:pt x="91257" y="28783"/>
                    </a:cubicBezTo>
                    <a:cubicBezTo>
                      <a:pt x="87696" y="28783"/>
                      <a:pt x="77333" y="16503"/>
                      <a:pt x="73476" y="16503"/>
                    </a:cubicBezTo>
                    <a:cubicBezTo>
                      <a:pt x="70212" y="16503"/>
                      <a:pt x="60876" y="27619"/>
                      <a:pt x="56882" y="27619"/>
                    </a:cubicBezTo>
                    <a:cubicBezTo>
                      <a:pt x="52887" y="27619"/>
                      <a:pt x="28738" y="0"/>
                      <a:pt x="23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2981725" y="2060600"/>
                <a:ext cx="3655475" cy="1295350"/>
              </a:xfrm>
              <a:custGeom>
                <a:rect b="b" l="l" r="r" t="t"/>
                <a:pathLst>
                  <a:path extrusionOk="0" h="51814" w="146219">
                    <a:moveTo>
                      <a:pt x="24104" y="1"/>
                    </a:moveTo>
                    <a:cubicBezTo>
                      <a:pt x="18945" y="1"/>
                      <a:pt x="867" y="20452"/>
                      <a:pt x="114" y="21319"/>
                    </a:cubicBezTo>
                    <a:lnTo>
                      <a:pt x="0" y="21433"/>
                    </a:lnTo>
                    <a:lnTo>
                      <a:pt x="0" y="51814"/>
                    </a:lnTo>
                    <a:lnTo>
                      <a:pt x="145899" y="51814"/>
                    </a:lnTo>
                    <a:lnTo>
                      <a:pt x="145899" y="50992"/>
                    </a:lnTo>
                    <a:lnTo>
                      <a:pt x="822" y="50992"/>
                    </a:lnTo>
                    <a:lnTo>
                      <a:pt x="822" y="21753"/>
                    </a:lnTo>
                    <a:cubicBezTo>
                      <a:pt x="6072" y="15818"/>
                      <a:pt x="20155" y="822"/>
                      <a:pt x="24104" y="822"/>
                    </a:cubicBezTo>
                    <a:cubicBezTo>
                      <a:pt x="26614" y="822"/>
                      <a:pt x="34809" y="8743"/>
                      <a:pt x="42044" y="15704"/>
                    </a:cubicBezTo>
                    <a:cubicBezTo>
                      <a:pt x="50261" y="23625"/>
                      <a:pt x="55374" y="28441"/>
                      <a:pt x="57292" y="28441"/>
                    </a:cubicBezTo>
                    <a:cubicBezTo>
                      <a:pt x="59551" y="28441"/>
                      <a:pt x="63135" y="25359"/>
                      <a:pt x="66627" y="22369"/>
                    </a:cubicBezTo>
                    <a:cubicBezTo>
                      <a:pt x="69503" y="19881"/>
                      <a:pt x="72493" y="17325"/>
                      <a:pt x="73886" y="17325"/>
                    </a:cubicBezTo>
                    <a:cubicBezTo>
                      <a:pt x="75689" y="17325"/>
                      <a:pt x="79478" y="20635"/>
                      <a:pt x="82810" y="23556"/>
                    </a:cubicBezTo>
                    <a:cubicBezTo>
                      <a:pt x="86394" y="26660"/>
                      <a:pt x="89772" y="29605"/>
                      <a:pt x="91667" y="29605"/>
                    </a:cubicBezTo>
                    <a:cubicBezTo>
                      <a:pt x="93401" y="29605"/>
                      <a:pt x="98126" y="25085"/>
                      <a:pt x="105681" y="17690"/>
                    </a:cubicBezTo>
                    <a:cubicBezTo>
                      <a:pt x="112141" y="11368"/>
                      <a:pt x="120198" y="3470"/>
                      <a:pt x="122481" y="3470"/>
                    </a:cubicBezTo>
                    <a:cubicBezTo>
                      <a:pt x="126110" y="3470"/>
                      <a:pt x="140399" y="20269"/>
                      <a:pt x="145580" y="26752"/>
                    </a:cubicBezTo>
                    <a:lnTo>
                      <a:pt x="146219" y="26227"/>
                    </a:lnTo>
                    <a:cubicBezTo>
                      <a:pt x="144302" y="23807"/>
                      <a:pt x="127160" y="2648"/>
                      <a:pt x="122481" y="2648"/>
                    </a:cubicBezTo>
                    <a:cubicBezTo>
                      <a:pt x="120038" y="2648"/>
                      <a:pt x="114012" y="8377"/>
                      <a:pt x="105088" y="17097"/>
                    </a:cubicBezTo>
                    <a:cubicBezTo>
                      <a:pt x="99496" y="22575"/>
                      <a:pt x="93150" y="28783"/>
                      <a:pt x="91667" y="28783"/>
                    </a:cubicBezTo>
                    <a:cubicBezTo>
                      <a:pt x="90069" y="28783"/>
                      <a:pt x="86668" y="25816"/>
                      <a:pt x="83358" y="22940"/>
                    </a:cubicBezTo>
                    <a:cubicBezTo>
                      <a:pt x="79569" y="19630"/>
                      <a:pt x="76008" y="16503"/>
                      <a:pt x="73886" y="16503"/>
                    </a:cubicBezTo>
                    <a:cubicBezTo>
                      <a:pt x="72174" y="16503"/>
                      <a:pt x="69366" y="18923"/>
                      <a:pt x="66102" y="21730"/>
                    </a:cubicBezTo>
                    <a:cubicBezTo>
                      <a:pt x="62884" y="24492"/>
                      <a:pt x="59232" y="27619"/>
                      <a:pt x="57292" y="27619"/>
                    </a:cubicBezTo>
                    <a:cubicBezTo>
                      <a:pt x="55580" y="27619"/>
                      <a:pt x="48686" y="20977"/>
                      <a:pt x="42615" y="15111"/>
                    </a:cubicBezTo>
                    <a:cubicBezTo>
                      <a:pt x="34558" y="7350"/>
                      <a:pt x="26934" y="1"/>
                      <a:pt x="2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9" name="Google Shape;659;p33"/>
          <p:cNvGrpSpPr/>
          <p:nvPr/>
        </p:nvGrpSpPr>
        <p:grpSpPr>
          <a:xfrm>
            <a:off x="71142" y="2626797"/>
            <a:ext cx="971274" cy="1572631"/>
            <a:chOff x="4873600" y="2840875"/>
            <a:chExt cx="315800" cy="511325"/>
          </a:xfrm>
        </p:grpSpPr>
        <p:sp>
          <p:nvSpPr>
            <p:cNvPr id="660" name="Google Shape;660;p33"/>
            <p:cNvSpPr/>
            <p:nvPr/>
          </p:nvSpPr>
          <p:spPr>
            <a:xfrm>
              <a:off x="4873600" y="2840875"/>
              <a:ext cx="315800" cy="315825"/>
            </a:xfrm>
            <a:custGeom>
              <a:rect b="b" l="l" r="r" t="t"/>
              <a:pathLst>
                <a:path extrusionOk="0" h="12633" w="12632">
                  <a:moveTo>
                    <a:pt x="6316" y="1"/>
                  </a:moveTo>
                  <a:cubicBezTo>
                    <a:pt x="2832" y="1"/>
                    <a:pt x="0" y="2833"/>
                    <a:pt x="0" y="6317"/>
                  </a:cubicBezTo>
                  <a:cubicBezTo>
                    <a:pt x="0" y="9800"/>
                    <a:pt x="2832" y="12632"/>
                    <a:pt x="6316" y="12632"/>
                  </a:cubicBezTo>
                  <a:cubicBezTo>
                    <a:pt x="9800" y="12632"/>
                    <a:pt x="12632" y="9800"/>
                    <a:pt x="12632" y="6317"/>
                  </a:cubicBezTo>
                  <a:cubicBezTo>
                    <a:pt x="12632" y="2833"/>
                    <a:pt x="9800" y="1"/>
                    <a:pt x="63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4928100" y="2959925"/>
              <a:ext cx="179225" cy="392275"/>
            </a:xfrm>
            <a:custGeom>
              <a:rect b="b" l="l" r="r" t="t"/>
              <a:pathLst>
                <a:path extrusionOk="0" h="15691" w="7169">
                  <a:moveTo>
                    <a:pt x="4136" y="1"/>
                  </a:moveTo>
                  <a:cubicBezTo>
                    <a:pt x="3810" y="1"/>
                    <a:pt x="3559" y="251"/>
                    <a:pt x="3559" y="577"/>
                  </a:cubicBezTo>
                  <a:lnTo>
                    <a:pt x="3559" y="4437"/>
                  </a:lnTo>
                  <a:lnTo>
                    <a:pt x="1028" y="2256"/>
                  </a:lnTo>
                  <a:cubicBezTo>
                    <a:pt x="913" y="2153"/>
                    <a:pt x="771" y="2102"/>
                    <a:pt x="631" y="2102"/>
                  </a:cubicBezTo>
                  <a:cubicBezTo>
                    <a:pt x="468" y="2102"/>
                    <a:pt x="309" y="2171"/>
                    <a:pt x="201" y="2307"/>
                  </a:cubicBezTo>
                  <a:cubicBezTo>
                    <a:pt x="1" y="2557"/>
                    <a:pt x="26" y="2908"/>
                    <a:pt x="251" y="3134"/>
                  </a:cubicBezTo>
                  <a:lnTo>
                    <a:pt x="3559" y="5966"/>
                  </a:lnTo>
                  <a:lnTo>
                    <a:pt x="3559" y="15114"/>
                  </a:lnTo>
                  <a:cubicBezTo>
                    <a:pt x="3559" y="15439"/>
                    <a:pt x="3810" y="15690"/>
                    <a:pt x="4136" y="15690"/>
                  </a:cubicBezTo>
                  <a:cubicBezTo>
                    <a:pt x="4462" y="15690"/>
                    <a:pt x="4712" y="15439"/>
                    <a:pt x="4712" y="15114"/>
                  </a:cubicBezTo>
                  <a:lnTo>
                    <a:pt x="4712" y="2983"/>
                  </a:lnTo>
                  <a:lnTo>
                    <a:pt x="6843" y="1479"/>
                  </a:lnTo>
                  <a:cubicBezTo>
                    <a:pt x="7093" y="1279"/>
                    <a:pt x="7169" y="928"/>
                    <a:pt x="6968" y="652"/>
                  </a:cubicBezTo>
                  <a:cubicBezTo>
                    <a:pt x="6862" y="501"/>
                    <a:pt x="6684" y="423"/>
                    <a:pt x="6504" y="423"/>
                  </a:cubicBezTo>
                  <a:cubicBezTo>
                    <a:pt x="6385" y="423"/>
                    <a:pt x="6266" y="457"/>
                    <a:pt x="6166" y="527"/>
                  </a:cubicBezTo>
                  <a:lnTo>
                    <a:pt x="4712" y="1555"/>
                  </a:lnTo>
                  <a:lnTo>
                    <a:pt x="4712" y="577"/>
                  </a:lnTo>
                  <a:cubicBezTo>
                    <a:pt x="4712" y="251"/>
                    <a:pt x="4462" y="1"/>
                    <a:pt x="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3"/>
          <p:cNvSpPr/>
          <p:nvPr/>
        </p:nvSpPr>
        <p:spPr>
          <a:xfrm>
            <a:off x="97879" y="4182137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3"/>
          <p:cNvGrpSpPr/>
          <p:nvPr/>
        </p:nvGrpSpPr>
        <p:grpSpPr>
          <a:xfrm>
            <a:off x="7155866" y="1738680"/>
            <a:ext cx="1541637" cy="2461042"/>
            <a:chOff x="7050439" y="1048278"/>
            <a:chExt cx="1795524" cy="2866343"/>
          </a:xfrm>
        </p:grpSpPr>
        <p:sp>
          <p:nvSpPr>
            <p:cNvPr id="664" name="Google Shape;664;p33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33"/>
          <p:cNvGrpSpPr/>
          <p:nvPr/>
        </p:nvGrpSpPr>
        <p:grpSpPr>
          <a:xfrm>
            <a:off x="815775" y="344613"/>
            <a:ext cx="866250" cy="389775"/>
            <a:chOff x="5458250" y="1479125"/>
            <a:chExt cx="866250" cy="389775"/>
          </a:xfrm>
        </p:grpSpPr>
        <p:sp>
          <p:nvSpPr>
            <p:cNvPr id="681" name="Google Shape;681;p33"/>
            <p:cNvSpPr/>
            <p:nvPr/>
          </p:nvSpPr>
          <p:spPr>
            <a:xfrm>
              <a:off x="5468525" y="1489400"/>
              <a:ext cx="845700" cy="369225"/>
            </a:xfrm>
            <a:custGeom>
              <a:rect b="b" l="l" r="r" t="t"/>
              <a:pathLst>
                <a:path extrusionOk="0" h="14769" w="33828">
                  <a:moveTo>
                    <a:pt x="16777" y="0"/>
                  </a:moveTo>
                  <a:cubicBezTo>
                    <a:pt x="10820" y="0"/>
                    <a:pt x="10044" y="8218"/>
                    <a:pt x="10044" y="8218"/>
                  </a:cubicBezTo>
                  <a:cubicBezTo>
                    <a:pt x="10044" y="8218"/>
                    <a:pt x="9727" y="5846"/>
                    <a:pt x="7720" y="5846"/>
                  </a:cubicBezTo>
                  <a:cubicBezTo>
                    <a:pt x="7381" y="5846"/>
                    <a:pt x="6994" y="5914"/>
                    <a:pt x="6552" y="6072"/>
                  </a:cubicBezTo>
                  <a:cubicBezTo>
                    <a:pt x="3493" y="7168"/>
                    <a:pt x="4794" y="9610"/>
                    <a:pt x="4794" y="9610"/>
                  </a:cubicBezTo>
                  <a:cubicBezTo>
                    <a:pt x="4794" y="9610"/>
                    <a:pt x="3871" y="9364"/>
                    <a:pt x="2841" y="9364"/>
                  </a:cubicBezTo>
                  <a:cubicBezTo>
                    <a:pt x="1563" y="9364"/>
                    <a:pt x="120" y="9742"/>
                    <a:pt x="69" y="11436"/>
                  </a:cubicBezTo>
                  <a:cubicBezTo>
                    <a:pt x="1" y="14494"/>
                    <a:pt x="3219" y="14768"/>
                    <a:pt x="3219" y="14768"/>
                  </a:cubicBezTo>
                  <a:lnTo>
                    <a:pt x="31454" y="14768"/>
                  </a:lnTo>
                  <a:cubicBezTo>
                    <a:pt x="31454" y="14768"/>
                    <a:pt x="33828" y="14243"/>
                    <a:pt x="33828" y="12143"/>
                  </a:cubicBezTo>
                  <a:cubicBezTo>
                    <a:pt x="33828" y="10150"/>
                    <a:pt x="32973" y="8990"/>
                    <a:pt x="31604" y="8990"/>
                  </a:cubicBezTo>
                  <a:cubicBezTo>
                    <a:pt x="30998" y="8990"/>
                    <a:pt x="30292" y="9218"/>
                    <a:pt x="29514" y="9701"/>
                  </a:cubicBezTo>
                  <a:cubicBezTo>
                    <a:pt x="29514" y="9701"/>
                    <a:pt x="31271" y="4451"/>
                    <a:pt x="27779" y="3401"/>
                  </a:cubicBezTo>
                  <a:cubicBezTo>
                    <a:pt x="27376" y="3280"/>
                    <a:pt x="26987" y="3226"/>
                    <a:pt x="26615" y="3226"/>
                  </a:cubicBezTo>
                  <a:cubicBezTo>
                    <a:pt x="23770" y="3226"/>
                    <a:pt x="21913" y="6369"/>
                    <a:pt x="21913" y="6369"/>
                  </a:cubicBezTo>
                  <a:cubicBezTo>
                    <a:pt x="21913" y="6369"/>
                    <a:pt x="22712" y="0"/>
                    <a:pt x="16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5458250" y="1479125"/>
              <a:ext cx="866250" cy="389775"/>
            </a:xfrm>
            <a:custGeom>
              <a:rect b="b" l="l" r="r" t="t"/>
              <a:pathLst>
                <a:path extrusionOk="0" h="15591" w="34650">
                  <a:moveTo>
                    <a:pt x="17188" y="822"/>
                  </a:moveTo>
                  <a:cubicBezTo>
                    <a:pt x="18718" y="822"/>
                    <a:pt x="19927" y="1279"/>
                    <a:pt x="20726" y="2192"/>
                  </a:cubicBezTo>
                  <a:cubicBezTo>
                    <a:pt x="22256" y="3904"/>
                    <a:pt x="21936" y="6711"/>
                    <a:pt x="21913" y="6734"/>
                  </a:cubicBezTo>
                  <a:cubicBezTo>
                    <a:pt x="21890" y="6939"/>
                    <a:pt x="22027" y="7122"/>
                    <a:pt x="22210" y="7168"/>
                  </a:cubicBezTo>
                  <a:cubicBezTo>
                    <a:pt x="22258" y="7186"/>
                    <a:pt x="22307" y="7194"/>
                    <a:pt x="22355" y="7194"/>
                  </a:cubicBezTo>
                  <a:cubicBezTo>
                    <a:pt x="22492" y="7194"/>
                    <a:pt x="22622" y="7126"/>
                    <a:pt x="22689" y="7008"/>
                  </a:cubicBezTo>
                  <a:cubicBezTo>
                    <a:pt x="22712" y="6962"/>
                    <a:pt x="24447" y="4063"/>
                    <a:pt x="27026" y="4063"/>
                  </a:cubicBezTo>
                  <a:cubicBezTo>
                    <a:pt x="27368" y="4063"/>
                    <a:pt x="27711" y="4109"/>
                    <a:pt x="28076" y="4200"/>
                  </a:cubicBezTo>
                  <a:cubicBezTo>
                    <a:pt x="28761" y="4429"/>
                    <a:pt x="29240" y="4817"/>
                    <a:pt x="29560" y="5410"/>
                  </a:cubicBezTo>
                  <a:cubicBezTo>
                    <a:pt x="30473" y="7145"/>
                    <a:pt x="29560" y="9952"/>
                    <a:pt x="29537" y="9975"/>
                  </a:cubicBezTo>
                  <a:cubicBezTo>
                    <a:pt x="29491" y="10135"/>
                    <a:pt x="29537" y="10318"/>
                    <a:pt x="29674" y="10432"/>
                  </a:cubicBezTo>
                  <a:cubicBezTo>
                    <a:pt x="29746" y="10492"/>
                    <a:pt x="29837" y="10520"/>
                    <a:pt x="29928" y="10520"/>
                  </a:cubicBezTo>
                  <a:cubicBezTo>
                    <a:pt x="30009" y="10520"/>
                    <a:pt x="30088" y="10498"/>
                    <a:pt x="30153" y="10455"/>
                  </a:cubicBezTo>
                  <a:cubicBezTo>
                    <a:pt x="30838" y="10044"/>
                    <a:pt x="31477" y="9815"/>
                    <a:pt x="32025" y="9815"/>
                  </a:cubicBezTo>
                  <a:cubicBezTo>
                    <a:pt x="33645" y="9815"/>
                    <a:pt x="33828" y="11733"/>
                    <a:pt x="33828" y="12554"/>
                  </a:cubicBezTo>
                  <a:cubicBezTo>
                    <a:pt x="33828" y="14175"/>
                    <a:pt x="32116" y="14677"/>
                    <a:pt x="31819" y="14769"/>
                  </a:cubicBezTo>
                  <a:lnTo>
                    <a:pt x="3676" y="14769"/>
                  </a:lnTo>
                  <a:cubicBezTo>
                    <a:pt x="3562" y="14746"/>
                    <a:pt x="823" y="14495"/>
                    <a:pt x="891" y="11870"/>
                  </a:cubicBezTo>
                  <a:cubicBezTo>
                    <a:pt x="914" y="11459"/>
                    <a:pt x="937" y="10181"/>
                    <a:pt x="3265" y="10181"/>
                  </a:cubicBezTo>
                  <a:cubicBezTo>
                    <a:pt x="4224" y="10181"/>
                    <a:pt x="5091" y="10409"/>
                    <a:pt x="5091" y="10409"/>
                  </a:cubicBezTo>
                  <a:cubicBezTo>
                    <a:pt x="5131" y="10420"/>
                    <a:pt x="5172" y="10426"/>
                    <a:pt x="5213" y="10426"/>
                  </a:cubicBezTo>
                  <a:cubicBezTo>
                    <a:pt x="5336" y="10426"/>
                    <a:pt x="5456" y="10375"/>
                    <a:pt x="5525" y="10272"/>
                  </a:cubicBezTo>
                  <a:cubicBezTo>
                    <a:pt x="5639" y="10158"/>
                    <a:pt x="5639" y="9975"/>
                    <a:pt x="5570" y="9815"/>
                  </a:cubicBezTo>
                  <a:cubicBezTo>
                    <a:pt x="5570" y="9815"/>
                    <a:pt x="5137" y="8994"/>
                    <a:pt x="5456" y="8195"/>
                  </a:cubicBezTo>
                  <a:cubicBezTo>
                    <a:pt x="5684" y="7624"/>
                    <a:pt x="6232" y="7191"/>
                    <a:pt x="7100" y="6871"/>
                  </a:cubicBezTo>
                  <a:cubicBezTo>
                    <a:pt x="7465" y="6734"/>
                    <a:pt x="7807" y="6666"/>
                    <a:pt x="8127" y="6666"/>
                  </a:cubicBezTo>
                  <a:cubicBezTo>
                    <a:pt x="9747" y="6666"/>
                    <a:pt x="10021" y="8606"/>
                    <a:pt x="10044" y="8674"/>
                  </a:cubicBezTo>
                  <a:cubicBezTo>
                    <a:pt x="10067" y="8880"/>
                    <a:pt x="10249" y="9039"/>
                    <a:pt x="10455" y="9039"/>
                  </a:cubicBezTo>
                  <a:cubicBezTo>
                    <a:pt x="10660" y="9039"/>
                    <a:pt x="10843" y="8880"/>
                    <a:pt x="10866" y="8651"/>
                  </a:cubicBezTo>
                  <a:cubicBezTo>
                    <a:pt x="10866" y="8583"/>
                    <a:pt x="11687" y="822"/>
                    <a:pt x="17188" y="822"/>
                  </a:cubicBezTo>
                  <a:close/>
                  <a:moveTo>
                    <a:pt x="17188" y="1"/>
                  </a:moveTo>
                  <a:cubicBezTo>
                    <a:pt x="12578" y="1"/>
                    <a:pt x="10889" y="4634"/>
                    <a:pt x="10318" y="7076"/>
                  </a:cubicBezTo>
                  <a:cubicBezTo>
                    <a:pt x="9884" y="6414"/>
                    <a:pt x="9177" y="5844"/>
                    <a:pt x="8127" y="5844"/>
                  </a:cubicBezTo>
                  <a:cubicBezTo>
                    <a:pt x="7716" y="5844"/>
                    <a:pt x="7282" y="5935"/>
                    <a:pt x="6826" y="6095"/>
                  </a:cubicBezTo>
                  <a:cubicBezTo>
                    <a:pt x="5707" y="6483"/>
                    <a:pt x="5000" y="7099"/>
                    <a:pt x="4680" y="7898"/>
                  </a:cubicBezTo>
                  <a:cubicBezTo>
                    <a:pt x="4452" y="8492"/>
                    <a:pt x="4497" y="9039"/>
                    <a:pt x="4589" y="9473"/>
                  </a:cubicBezTo>
                  <a:cubicBezTo>
                    <a:pt x="4224" y="9427"/>
                    <a:pt x="3767" y="9359"/>
                    <a:pt x="3265" y="9359"/>
                  </a:cubicBezTo>
                  <a:cubicBezTo>
                    <a:pt x="1256" y="9359"/>
                    <a:pt x="115" y="10249"/>
                    <a:pt x="69" y="11847"/>
                  </a:cubicBezTo>
                  <a:cubicBezTo>
                    <a:pt x="1" y="14563"/>
                    <a:pt x="2352" y="15476"/>
                    <a:pt x="3630" y="15590"/>
                  </a:cubicBezTo>
                  <a:lnTo>
                    <a:pt x="31956" y="15590"/>
                  </a:lnTo>
                  <a:cubicBezTo>
                    <a:pt x="32892" y="15362"/>
                    <a:pt x="34650" y="14472"/>
                    <a:pt x="34650" y="12554"/>
                  </a:cubicBezTo>
                  <a:cubicBezTo>
                    <a:pt x="34650" y="10363"/>
                    <a:pt x="33645" y="8994"/>
                    <a:pt x="32025" y="8994"/>
                  </a:cubicBezTo>
                  <a:cubicBezTo>
                    <a:pt x="31568" y="8994"/>
                    <a:pt x="31089" y="9085"/>
                    <a:pt x="30564" y="9313"/>
                  </a:cubicBezTo>
                  <a:cubicBezTo>
                    <a:pt x="30792" y="8218"/>
                    <a:pt x="30998" y="6414"/>
                    <a:pt x="30290" y="5045"/>
                  </a:cubicBezTo>
                  <a:cubicBezTo>
                    <a:pt x="29879" y="4246"/>
                    <a:pt x="29217" y="3698"/>
                    <a:pt x="28304" y="3424"/>
                  </a:cubicBezTo>
                  <a:cubicBezTo>
                    <a:pt x="27871" y="3287"/>
                    <a:pt x="27460" y="3219"/>
                    <a:pt x="27026" y="3219"/>
                  </a:cubicBezTo>
                  <a:cubicBezTo>
                    <a:pt x="25086" y="3219"/>
                    <a:pt x="23602" y="4520"/>
                    <a:pt x="22758" y="5501"/>
                  </a:cubicBezTo>
                  <a:cubicBezTo>
                    <a:pt x="22689" y="4406"/>
                    <a:pt x="22393" y="2831"/>
                    <a:pt x="21343" y="1644"/>
                  </a:cubicBezTo>
                  <a:cubicBezTo>
                    <a:pt x="20384" y="548"/>
                    <a:pt x="18969" y="1"/>
                    <a:pt x="17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3"/>
          <p:cNvGrpSpPr/>
          <p:nvPr/>
        </p:nvGrpSpPr>
        <p:grpSpPr>
          <a:xfrm>
            <a:off x="7842652" y="1134163"/>
            <a:ext cx="987646" cy="222216"/>
            <a:chOff x="4926425" y="1108775"/>
            <a:chExt cx="1301075" cy="292775"/>
          </a:xfrm>
        </p:grpSpPr>
        <p:sp>
          <p:nvSpPr>
            <p:cNvPr id="684" name="Google Shape;684;p33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4"/>
          <p:cNvSpPr/>
          <p:nvPr/>
        </p:nvSpPr>
        <p:spPr>
          <a:xfrm flipH="1" rot="10800000">
            <a:off x="-6025" y="4608725"/>
            <a:ext cx="9150300" cy="5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4"/>
          <p:cNvSpPr/>
          <p:nvPr/>
        </p:nvSpPr>
        <p:spPr>
          <a:xfrm>
            <a:off x="6892588" y="4846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4"/>
          <p:cNvSpPr/>
          <p:nvPr/>
        </p:nvSpPr>
        <p:spPr>
          <a:xfrm>
            <a:off x="5071188" y="4846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1983313" y="48461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4"/>
          <p:cNvSpPr/>
          <p:nvPr/>
        </p:nvSpPr>
        <p:spPr>
          <a:xfrm>
            <a:off x="7266904" y="4595337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4"/>
          <p:cNvGrpSpPr/>
          <p:nvPr/>
        </p:nvGrpSpPr>
        <p:grpSpPr>
          <a:xfrm>
            <a:off x="7963847" y="2835088"/>
            <a:ext cx="887199" cy="1760240"/>
            <a:chOff x="1164522" y="1775163"/>
            <a:chExt cx="887199" cy="1760240"/>
          </a:xfrm>
        </p:grpSpPr>
        <p:sp>
          <p:nvSpPr>
            <p:cNvPr id="694" name="Google Shape;694;p34"/>
            <p:cNvSpPr/>
            <p:nvPr/>
          </p:nvSpPr>
          <p:spPr>
            <a:xfrm>
              <a:off x="1164522" y="1775163"/>
              <a:ext cx="887199" cy="1268316"/>
            </a:xfrm>
            <a:custGeom>
              <a:rect b="b" l="l" r="r" t="t"/>
              <a:pathLst>
                <a:path extrusionOk="0" h="34863" w="24387">
                  <a:moveTo>
                    <a:pt x="12181" y="0"/>
                  </a:moveTo>
                  <a:cubicBezTo>
                    <a:pt x="10477" y="0"/>
                    <a:pt x="1" y="9424"/>
                    <a:pt x="1" y="21028"/>
                  </a:cubicBezTo>
                  <a:cubicBezTo>
                    <a:pt x="1" y="32657"/>
                    <a:pt x="10201" y="34862"/>
                    <a:pt x="12181" y="34862"/>
                  </a:cubicBezTo>
                  <a:cubicBezTo>
                    <a:pt x="14161" y="34862"/>
                    <a:pt x="24387" y="32657"/>
                    <a:pt x="24387" y="21028"/>
                  </a:cubicBezTo>
                  <a:cubicBezTo>
                    <a:pt x="24387" y="9424"/>
                    <a:pt x="13911" y="0"/>
                    <a:pt x="1218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289412" y="2328922"/>
              <a:ext cx="551224" cy="1206481"/>
            </a:xfrm>
            <a:custGeom>
              <a:rect b="b" l="l" r="r" t="t"/>
              <a:pathLst>
                <a:path extrusionOk="0" h="15691" w="7169">
                  <a:moveTo>
                    <a:pt x="4136" y="1"/>
                  </a:moveTo>
                  <a:cubicBezTo>
                    <a:pt x="3810" y="1"/>
                    <a:pt x="3559" y="251"/>
                    <a:pt x="3559" y="577"/>
                  </a:cubicBezTo>
                  <a:lnTo>
                    <a:pt x="3559" y="4437"/>
                  </a:lnTo>
                  <a:lnTo>
                    <a:pt x="1028" y="2256"/>
                  </a:lnTo>
                  <a:cubicBezTo>
                    <a:pt x="913" y="2153"/>
                    <a:pt x="771" y="2102"/>
                    <a:pt x="631" y="2102"/>
                  </a:cubicBezTo>
                  <a:cubicBezTo>
                    <a:pt x="468" y="2102"/>
                    <a:pt x="309" y="2171"/>
                    <a:pt x="201" y="2307"/>
                  </a:cubicBezTo>
                  <a:cubicBezTo>
                    <a:pt x="1" y="2557"/>
                    <a:pt x="26" y="2908"/>
                    <a:pt x="251" y="3134"/>
                  </a:cubicBezTo>
                  <a:lnTo>
                    <a:pt x="3559" y="5966"/>
                  </a:lnTo>
                  <a:lnTo>
                    <a:pt x="3559" y="15114"/>
                  </a:lnTo>
                  <a:cubicBezTo>
                    <a:pt x="3559" y="15439"/>
                    <a:pt x="3810" y="15690"/>
                    <a:pt x="4136" y="15690"/>
                  </a:cubicBezTo>
                  <a:cubicBezTo>
                    <a:pt x="4462" y="15690"/>
                    <a:pt x="4712" y="15439"/>
                    <a:pt x="4712" y="15114"/>
                  </a:cubicBezTo>
                  <a:lnTo>
                    <a:pt x="4712" y="2983"/>
                  </a:lnTo>
                  <a:lnTo>
                    <a:pt x="6843" y="1479"/>
                  </a:lnTo>
                  <a:cubicBezTo>
                    <a:pt x="7093" y="1279"/>
                    <a:pt x="7169" y="928"/>
                    <a:pt x="6968" y="652"/>
                  </a:cubicBezTo>
                  <a:cubicBezTo>
                    <a:pt x="6862" y="501"/>
                    <a:pt x="6684" y="423"/>
                    <a:pt x="6504" y="423"/>
                  </a:cubicBezTo>
                  <a:cubicBezTo>
                    <a:pt x="6385" y="423"/>
                    <a:pt x="6266" y="457"/>
                    <a:pt x="6166" y="527"/>
                  </a:cubicBezTo>
                  <a:lnTo>
                    <a:pt x="4712" y="1555"/>
                  </a:lnTo>
                  <a:lnTo>
                    <a:pt x="4712" y="577"/>
                  </a:lnTo>
                  <a:cubicBezTo>
                    <a:pt x="4712" y="251"/>
                    <a:pt x="4462" y="1"/>
                    <a:pt x="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4"/>
          <p:cNvSpPr/>
          <p:nvPr/>
        </p:nvSpPr>
        <p:spPr>
          <a:xfrm>
            <a:off x="8054850" y="442823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rgbClr val="00987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4"/>
          <p:cNvSpPr/>
          <p:nvPr/>
        </p:nvSpPr>
        <p:spPr>
          <a:xfrm>
            <a:off x="290597" y="366702"/>
            <a:ext cx="845271" cy="482740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713213" y="47697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4"/>
          <p:cNvSpPr/>
          <p:nvPr/>
        </p:nvSpPr>
        <p:spPr>
          <a:xfrm>
            <a:off x="3418513" y="48807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/>
          <p:cNvSpPr/>
          <p:nvPr/>
        </p:nvSpPr>
        <p:spPr>
          <a:xfrm>
            <a:off x="374025" y="438583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1" type="subTitle"/>
          </p:nvPr>
        </p:nvSpPr>
        <p:spPr>
          <a:xfrm>
            <a:off x="684975" y="1843250"/>
            <a:ext cx="31248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5"/>
          <p:cNvSpPr txBox="1"/>
          <p:nvPr>
            <p:ph idx="2" type="subTitle"/>
          </p:nvPr>
        </p:nvSpPr>
        <p:spPr>
          <a:xfrm>
            <a:off x="5334225" y="1843257"/>
            <a:ext cx="31248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684975" y="1251050"/>
            <a:ext cx="3124800" cy="59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idx="3" type="title"/>
          </p:nvPr>
        </p:nvSpPr>
        <p:spPr>
          <a:xfrm>
            <a:off x="5334227" y="1251050"/>
            <a:ext cx="3124800" cy="59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4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"/>
          <p:cNvSpPr/>
          <p:nvPr/>
        </p:nvSpPr>
        <p:spPr>
          <a:xfrm flipH="1" rot="10800000">
            <a:off x="450" y="4290025"/>
            <a:ext cx="9171900" cy="85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5739100" y="45435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831988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990425" y="45435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208331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3298150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flipH="1">
            <a:off x="8528663" y="46812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flipH="1">
            <a:off x="7473621" y="381180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6"/>
          <p:cNvSpPr/>
          <p:nvPr/>
        </p:nvSpPr>
        <p:spPr>
          <a:xfrm>
            <a:off x="0" y="4148400"/>
            <a:ext cx="9144000" cy="99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6"/>
          <p:cNvGrpSpPr/>
          <p:nvPr/>
        </p:nvGrpSpPr>
        <p:grpSpPr>
          <a:xfrm>
            <a:off x="7324175" y="505250"/>
            <a:ext cx="1301075" cy="292775"/>
            <a:chOff x="4926425" y="1108775"/>
            <a:chExt cx="1301075" cy="292775"/>
          </a:xfrm>
        </p:grpSpPr>
        <p:sp>
          <p:nvSpPr>
            <p:cNvPr id="132" name="Google Shape;132;p6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>
            <a:off x="6301183" y="293605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6"/>
          <p:cNvGrpSpPr/>
          <p:nvPr/>
        </p:nvGrpSpPr>
        <p:grpSpPr>
          <a:xfrm>
            <a:off x="7730063" y="3284442"/>
            <a:ext cx="1178380" cy="846373"/>
            <a:chOff x="3600850" y="3620125"/>
            <a:chExt cx="970100" cy="696775"/>
          </a:xfrm>
        </p:grpSpPr>
        <p:sp>
          <p:nvSpPr>
            <p:cNvPr id="137" name="Google Shape;137;p6"/>
            <p:cNvSpPr/>
            <p:nvPr/>
          </p:nvSpPr>
          <p:spPr>
            <a:xfrm>
              <a:off x="3600850" y="3620125"/>
              <a:ext cx="970100" cy="320150"/>
            </a:xfrm>
            <a:custGeom>
              <a:rect b="b" l="l" r="r" t="t"/>
              <a:pathLst>
                <a:path extrusionOk="0" h="12806" w="38804">
                  <a:moveTo>
                    <a:pt x="19402" y="1"/>
                  </a:moveTo>
                  <a:cubicBezTo>
                    <a:pt x="19197" y="1"/>
                    <a:pt x="19037" y="184"/>
                    <a:pt x="19037" y="389"/>
                  </a:cubicBezTo>
                  <a:lnTo>
                    <a:pt x="19037" y="3813"/>
                  </a:lnTo>
                  <a:cubicBezTo>
                    <a:pt x="19037" y="4018"/>
                    <a:pt x="19197" y="4201"/>
                    <a:pt x="19402" y="4201"/>
                  </a:cubicBezTo>
                  <a:cubicBezTo>
                    <a:pt x="19607" y="4201"/>
                    <a:pt x="19790" y="4018"/>
                    <a:pt x="19790" y="3813"/>
                  </a:cubicBezTo>
                  <a:lnTo>
                    <a:pt x="19790" y="389"/>
                  </a:lnTo>
                  <a:cubicBezTo>
                    <a:pt x="19790" y="184"/>
                    <a:pt x="19607" y="1"/>
                    <a:pt x="19402" y="1"/>
                  </a:cubicBezTo>
                  <a:close/>
                  <a:moveTo>
                    <a:pt x="4306" y="2295"/>
                  </a:moveTo>
                  <a:cubicBezTo>
                    <a:pt x="4206" y="2295"/>
                    <a:pt x="4109" y="2329"/>
                    <a:pt x="4041" y="2398"/>
                  </a:cubicBezTo>
                  <a:cubicBezTo>
                    <a:pt x="3881" y="2557"/>
                    <a:pt x="3881" y="2786"/>
                    <a:pt x="4041" y="2945"/>
                  </a:cubicBezTo>
                  <a:lnTo>
                    <a:pt x="6460" y="5365"/>
                  </a:lnTo>
                  <a:cubicBezTo>
                    <a:pt x="6529" y="5433"/>
                    <a:pt x="6643" y="5479"/>
                    <a:pt x="6734" y="5479"/>
                  </a:cubicBezTo>
                  <a:cubicBezTo>
                    <a:pt x="6825" y="5479"/>
                    <a:pt x="6917" y="5433"/>
                    <a:pt x="7008" y="5365"/>
                  </a:cubicBezTo>
                  <a:cubicBezTo>
                    <a:pt x="7145" y="5205"/>
                    <a:pt x="7145" y="4977"/>
                    <a:pt x="7008" y="4817"/>
                  </a:cubicBezTo>
                  <a:lnTo>
                    <a:pt x="4588" y="2398"/>
                  </a:lnTo>
                  <a:cubicBezTo>
                    <a:pt x="4509" y="2329"/>
                    <a:pt x="4406" y="2295"/>
                    <a:pt x="4306" y="2295"/>
                  </a:cubicBezTo>
                  <a:close/>
                  <a:moveTo>
                    <a:pt x="34501" y="2295"/>
                  </a:moveTo>
                  <a:cubicBezTo>
                    <a:pt x="34404" y="2295"/>
                    <a:pt x="34307" y="2329"/>
                    <a:pt x="34238" y="2398"/>
                  </a:cubicBezTo>
                  <a:lnTo>
                    <a:pt x="31819" y="4817"/>
                  </a:lnTo>
                  <a:cubicBezTo>
                    <a:pt x="31659" y="4977"/>
                    <a:pt x="31659" y="5205"/>
                    <a:pt x="31819" y="5365"/>
                  </a:cubicBezTo>
                  <a:cubicBezTo>
                    <a:pt x="31887" y="5433"/>
                    <a:pt x="31979" y="5479"/>
                    <a:pt x="32093" y="5479"/>
                  </a:cubicBezTo>
                  <a:cubicBezTo>
                    <a:pt x="32184" y="5479"/>
                    <a:pt x="32276" y="5433"/>
                    <a:pt x="32344" y="5365"/>
                  </a:cubicBezTo>
                  <a:lnTo>
                    <a:pt x="34763" y="2945"/>
                  </a:lnTo>
                  <a:cubicBezTo>
                    <a:pt x="34923" y="2786"/>
                    <a:pt x="34923" y="2557"/>
                    <a:pt x="34763" y="2398"/>
                  </a:cubicBezTo>
                  <a:cubicBezTo>
                    <a:pt x="34695" y="2329"/>
                    <a:pt x="34598" y="2295"/>
                    <a:pt x="34501" y="2295"/>
                  </a:cubicBezTo>
                  <a:close/>
                  <a:moveTo>
                    <a:pt x="389" y="12053"/>
                  </a:moveTo>
                  <a:cubicBezTo>
                    <a:pt x="183" y="12053"/>
                    <a:pt x="1" y="12212"/>
                    <a:pt x="1" y="12418"/>
                  </a:cubicBezTo>
                  <a:cubicBezTo>
                    <a:pt x="1" y="12646"/>
                    <a:pt x="183" y="12806"/>
                    <a:pt x="389" y="12806"/>
                  </a:cubicBezTo>
                  <a:lnTo>
                    <a:pt x="3812" y="12806"/>
                  </a:lnTo>
                  <a:cubicBezTo>
                    <a:pt x="4018" y="12806"/>
                    <a:pt x="4178" y="12646"/>
                    <a:pt x="4178" y="12418"/>
                  </a:cubicBezTo>
                  <a:cubicBezTo>
                    <a:pt x="4178" y="12212"/>
                    <a:pt x="4018" y="12053"/>
                    <a:pt x="3812" y="12053"/>
                  </a:cubicBezTo>
                  <a:close/>
                  <a:moveTo>
                    <a:pt x="35015" y="12053"/>
                  </a:moveTo>
                  <a:cubicBezTo>
                    <a:pt x="34786" y="12053"/>
                    <a:pt x="34627" y="12212"/>
                    <a:pt x="34627" y="12418"/>
                  </a:cubicBezTo>
                  <a:cubicBezTo>
                    <a:pt x="34627" y="12646"/>
                    <a:pt x="34786" y="12806"/>
                    <a:pt x="35015" y="12806"/>
                  </a:cubicBezTo>
                  <a:lnTo>
                    <a:pt x="38438" y="12806"/>
                  </a:lnTo>
                  <a:cubicBezTo>
                    <a:pt x="38644" y="12806"/>
                    <a:pt x="38804" y="12646"/>
                    <a:pt x="38804" y="12418"/>
                  </a:cubicBezTo>
                  <a:cubicBezTo>
                    <a:pt x="38804" y="12212"/>
                    <a:pt x="38644" y="12053"/>
                    <a:pt x="38438" y="120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6"/>
            <p:cNvGrpSpPr/>
            <p:nvPr/>
          </p:nvGrpSpPr>
          <p:grpSpPr>
            <a:xfrm>
              <a:off x="3667050" y="3766600"/>
              <a:ext cx="838275" cy="550300"/>
              <a:chOff x="3667050" y="3766600"/>
              <a:chExt cx="838275" cy="550300"/>
            </a:xfrm>
          </p:grpSpPr>
          <p:sp>
            <p:nvSpPr>
              <p:cNvPr id="139" name="Google Shape;139;p6"/>
              <p:cNvSpPr/>
              <p:nvPr/>
            </p:nvSpPr>
            <p:spPr>
              <a:xfrm>
                <a:off x="3676750" y="3775925"/>
                <a:ext cx="818300" cy="379500"/>
              </a:xfrm>
              <a:custGeom>
                <a:rect b="b" l="l" r="r" t="t"/>
                <a:pathLst>
                  <a:path extrusionOk="0" h="15180" w="32732">
                    <a:moveTo>
                      <a:pt x="4862" y="0"/>
                    </a:moveTo>
                    <a:lnTo>
                      <a:pt x="0" y="15179"/>
                    </a:lnTo>
                    <a:lnTo>
                      <a:pt x="32732" y="15179"/>
                    </a:lnTo>
                    <a:lnTo>
                      <a:pt x="27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3667050" y="3766800"/>
                <a:ext cx="838275" cy="397750"/>
              </a:xfrm>
              <a:custGeom>
                <a:rect b="b" l="l" r="r" t="t"/>
                <a:pathLst>
                  <a:path extrusionOk="0" h="15910" w="33531">
                    <a:moveTo>
                      <a:pt x="27984" y="753"/>
                    </a:moveTo>
                    <a:lnTo>
                      <a:pt x="32595" y="15156"/>
                    </a:lnTo>
                    <a:lnTo>
                      <a:pt x="913" y="15156"/>
                    </a:lnTo>
                    <a:lnTo>
                      <a:pt x="5524" y="753"/>
                    </a:lnTo>
                    <a:close/>
                    <a:moveTo>
                      <a:pt x="5250" y="0"/>
                    </a:moveTo>
                    <a:cubicBezTo>
                      <a:pt x="5090" y="0"/>
                      <a:pt x="4931" y="91"/>
                      <a:pt x="4885" y="251"/>
                    </a:cubicBezTo>
                    <a:lnTo>
                      <a:pt x="23" y="15430"/>
                    </a:lnTo>
                    <a:cubicBezTo>
                      <a:pt x="0" y="15544"/>
                      <a:pt x="23" y="15658"/>
                      <a:pt x="92" y="15772"/>
                    </a:cubicBezTo>
                    <a:cubicBezTo>
                      <a:pt x="160" y="15864"/>
                      <a:pt x="274" y="15909"/>
                      <a:pt x="388" y="15909"/>
                    </a:cubicBezTo>
                    <a:lnTo>
                      <a:pt x="33120" y="15909"/>
                    </a:lnTo>
                    <a:cubicBezTo>
                      <a:pt x="33234" y="15909"/>
                      <a:pt x="33348" y="15864"/>
                      <a:pt x="33439" y="15772"/>
                    </a:cubicBezTo>
                    <a:cubicBezTo>
                      <a:pt x="33508" y="15658"/>
                      <a:pt x="33531" y="15544"/>
                      <a:pt x="33485" y="15430"/>
                    </a:cubicBezTo>
                    <a:lnTo>
                      <a:pt x="28623" y="251"/>
                    </a:lnTo>
                    <a:cubicBezTo>
                      <a:pt x="28578" y="91"/>
                      <a:pt x="28441" y="0"/>
                      <a:pt x="2825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4076750" y="3766800"/>
                <a:ext cx="18875" cy="550100"/>
              </a:xfrm>
              <a:custGeom>
                <a:rect b="b" l="l" r="r" t="t"/>
                <a:pathLst>
                  <a:path extrusionOk="0" h="22004" w="755">
                    <a:moveTo>
                      <a:pt x="366" y="0"/>
                    </a:moveTo>
                    <a:cubicBezTo>
                      <a:pt x="161" y="0"/>
                      <a:pt x="1" y="160"/>
                      <a:pt x="1" y="365"/>
                    </a:cubicBezTo>
                    <a:lnTo>
                      <a:pt x="1" y="21616"/>
                    </a:lnTo>
                    <a:cubicBezTo>
                      <a:pt x="1" y="21844"/>
                      <a:pt x="161" y="22004"/>
                      <a:pt x="366" y="22004"/>
                    </a:cubicBezTo>
                    <a:cubicBezTo>
                      <a:pt x="571" y="22004"/>
                      <a:pt x="754" y="21844"/>
                      <a:pt x="754" y="21616"/>
                    </a:cubicBezTo>
                    <a:lnTo>
                      <a:pt x="754" y="365"/>
                    </a:lnTo>
                    <a:cubicBezTo>
                      <a:pt x="754" y="160"/>
                      <a:pt x="571" y="0"/>
                      <a:pt x="36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4219425" y="3766600"/>
                <a:ext cx="81625" cy="397950"/>
              </a:xfrm>
              <a:custGeom>
                <a:rect b="b" l="l" r="r" t="t"/>
                <a:pathLst>
                  <a:path extrusionOk="0" h="15918" w="3265">
                    <a:moveTo>
                      <a:pt x="436" y="0"/>
                    </a:moveTo>
                    <a:cubicBezTo>
                      <a:pt x="413" y="0"/>
                      <a:pt x="389" y="3"/>
                      <a:pt x="365" y="8"/>
                    </a:cubicBezTo>
                    <a:cubicBezTo>
                      <a:pt x="160" y="31"/>
                      <a:pt x="0" y="236"/>
                      <a:pt x="46" y="442"/>
                    </a:cubicBezTo>
                    <a:lnTo>
                      <a:pt x="2465" y="15598"/>
                    </a:lnTo>
                    <a:cubicBezTo>
                      <a:pt x="2511" y="15803"/>
                      <a:pt x="2671" y="15917"/>
                      <a:pt x="2853" y="15917"/>
                    </a:cubicBezTo>
                    <a:lnTo>
                      <a:pt x="2899" y="15917"/>
                    </a:lnTo>
                    <a:cubicBezTo>
                      <a:pt x="3104" y="15894"/>
                      <a:pt x="3264" y="15689"/>
                      <a:pt x="3219" y="15484"/>
                    </a:cubicBezTo>
                    <a:lnTo>
                      <a:pt x="799" y="328"/>
                    </a:lnTo>
                    <a:cubicBezTo>
                      <a:pt x="759" y="146"/>
                      <a:pt x="611" y="0"/>
                      <a:pt x="43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3871325" y="3766600"/>
                <a:ext cx="81050" cy="397950"/>
              </a:xfrm>
              <a:custGeom>
                <a:rect b="b" l="l" r="r" t="t"/>
                <a:pathLst>
                  <a:path extrusionOk="0" h="15918" w="3242">
                    <a:moveTo>
                      <a:pt x="2828" y="0"/>
                    </a:moveTo>
                    <a:cubicBezTo>
                      <a:pt x="2649" y="0"/>
                      <a:pt x="2486" y="146"/>
                      <a:pt x="2466" y="328"/>
                    </a:cubicBezTo>
                    <a:lnTo>
                      <a:pt x="24" y="15484"/>
                    </a:lnTo>
                    <a:cubicBezTo>
                      <a:pt x="1" y="15689"/>
                      <a:pt x="138" y="15894"/>
                      <a:pt x="343" y="15917"/>
                    </a:cubicBezTo>
                    <a:lnTo>
                      <a:pt x="412" y="15917"/>
                    </a:lnTo>
                    <a:cubicBezTo>
                      <a:pt x="594" y="15917"/>
                      <a:pt x="754" y="15803"/>
                      <a:pt x="777" y="15598"/>
                    </a:cubicBezTo>
                    <a:lnTo>
                      <a:pt x="3219" y="442"/>
                    </a:lnTo>
                    <a:cubicBezTo>
                      <a:pt x="3242" y="236"/>
                      <a:pt x="3105" y="31"/>
                      <a:pt x="2900" y="8"/>
                    </a:cubicBezTo>
                    <a:cubicBezTo>
                      <a:pt x="2876" y="3"/>
                      <a:pt x="2852" y="0"/>
                      <a:pt x="2828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3757775" y="3863225"/>
                <a:ext cx="656250" cy="18850"/>
              </a:xfrm>
              <a:custGeom>
                <a:rect b="b" l="l" r="r" t="t"/>
                <a:pathLst>
                  <a:path extrusionOk="0" h="754" w="26250">
                    <a:moveTo>
                      <a:pt x="389" y="1"/>
                    </a:moveTo>
                    <a:cubicBezTo>
                      <a:pt x="183" y="1"/>
                      <a:pt x="0" y="160"/>
                      <a:pt x="0" y="389"/>
                    </a:cubicBezTo>
                    <a:cubicBezTo>
                      <a:pt x="0" y="594"/>
                      <a:pt x="183" y="754"/>
                      <a:pt x="389" y="754"/>
                    </a:cubicBezTo>
                    <a:lnTo>
                      <a:pt x="25884" y="754"/>
                    </a:lnTo>
                    <a:cubicBezTo>
                      <a:pt x="26090" y="754"/>
                      <a:pt x="26250" y="594"/>
                      <a:pt x="26250" y="389"/>
                    </a:cubicBezTo>
                    <a:cubicBezTo>
                      <a:pt x="26250" y="160"/>
                      <a:pt x="26090" y="1"/>
                      <a:pt x="25884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3717250" y="3990475"/>
                <a:ext cx="737875" cy="19425"/>
              </a:xfrm>
              <a:custGeom>
                <a:rect b="b" l="l" r="r" t="t"/>
                <a:pathLst>
                  <a:path extrusionOk="0" h="777" w="29515">
                    <a:moveTo>
                      <a:pt x="366" y="1"/>
                    </a:moveTo>
                    <a:cubicBezTo>
                      <a:pt x="161" y="1"/>
                      <a:pt x="1" y="183"/>
                      <a:pt x="1" y="389"/>
                    </a:cubicBezTo>
                    <a:cubicBezTo>
                      <a:pt x="1" y="594"/>
                      <a:pt x="161" y="777"/>
                      <a:pt x="366" y="777"/>
                    </a:cubicBezTo>
                    <a:lnTo>
                      <a:pt x="29126" y="777"/>
                    </a:lnTo>
                    <a:cubicBezTo>
                      <a:pt x="29331" y="777"/>
                      <a:pt x="29514" y="594"/>
                      <a:pt x="29514" y="389"/>
                    </a:cubicBezTo>
                    <a:cubicBezTo>
                      <a:pt x="29514" y="183"/>
                      <a:pt x="29331" y="1"/>
                      <a:pt x="29126" y="1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4032250" y="4298050"/>
                <a:ext cx="107875" cy="18850"/>
              </a:xfrm>
              <a:custGeom>
                <a:rect b="b" l="l" r="r" t="t"/>
                <a:pathLst>
                  <a:path extrusionOk="0" h="754" w="4315">
                    <a:moveTo>
                      <a:pt x="366" y="0"/>
                    </a:moveTo>
                    <a:cubicBezTo>
                      <a:pt x="160" y="0"/>
                      <a:pt x="0" y="160"/>
                      <a:pt x="0" y="366"/>
                    </a:cubicBezTo>
                    <a:cubicBezTo>
                      <a:pt x="0" y="594"/>
                      <a:pt x="160" y="754"/>
                      <a:pt x="366" y="754"/>
                    </a:cubicBezTo>
                    <a:lnTo>
                      <a:pt x="3926" y="754"/>
                    </a:lnTo>
                    <a:cubicBezTo>
                      <a:pt x="4132" y="754"/>
                      <a:pt x="4314" y="594"/>
                      <a:pt x="4314" y="366"/>
                    </a:cubicBezTo>
                    <a:cubicBezTo>
                      <a:pt x="4314" y="160"/>
                      <a:pt x="4132" y="0"/>
                      <a:pt x="3926" y="0"/>
                    </a:cubicBezTo>
                    <a:close/>
                  </a:path>
                </a:pathLst>
              </a:custGeom>
              <a:solidFill>
                <a:srgbClr val="4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" name="Google Shape;147;p6"/>
          <p:cNvSpPr/>
          <p:nvPr/>
        </p:nvSpPr>
        <p:spPr>
          <a:xfrm>
            <a:off x="6269902" y="4130825"/>
            <a:ext cx="2725026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212066" y="3758647"/>
            <a:ext cx="227833" cy="389757"/>
            <a:chOff x="4733000" y="3669200"/>
            <a:chExt cx="491550" cy="840900"/>
          </a:xfrm>
        </p:grpSpPr>
        <p:sp>
          <p:nvSpPr>
            <p:cNvPr id="149" name="Google Shape;149;p6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idx="1" type="subTitle"/>
          </p:nvPr>
        </p:nvSpPr>
        <p:spPr>
          <a:xfrm>
            <a:off x="3979675" y="2983400"/>
            <a:ext cx="36048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8" name="Google Shape;158;p7"/>
          <p:cNvSpPr txBox="1"/>
          <p:nvPr>
            <p:ph type="title"/>
          </p:nvPr>
        </p:nvSpPr>
        <p:spPr>
          <a:xfrm>
            <a:off x="3979675" y="1183600"/>
            <a:ext cx="36048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59" name="Google Shape;159;p7"/>
          <p:cNvSpPr/>
          <p:nvPr>
            <p:ph idx="2" type="pic"/>
          </p:nvPr>
        </p:nvSpPr>
        <p:spPr>
          <a:xfrm>
            <a:off x="592250" y="964050"/>
            <a:ext cx="3215400" cy="3215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"/>
          <p:cNvSpPr/>
          <p:nvPr/>
        </p:nvSpPr>
        <p:spPr>
          <a:xfrm flipH="1" rot="10800000">
            <a:off x="400" y="4337725"/>
            <a:ext cx="9144000" cy="81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266075" y="411498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208331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 flipH="1">
            <a:off x="3298150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4220238" y="46085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 flipH="1">
            <a:off x="5435075" y="460856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 flipH="1">
            <a:off x="6930425" y="474273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 flipH="1">
            <a:off x="884700" y="46495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flipH="1">
            <a:off x="8273963" y="4819088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 flipH="1" rot="10800000">
            <a:off x="450" y="4289925"/>
            <a:ext cx="9171900" cy="84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8"/>
          <p:cNvGrpSpPr/>
          <p:nvPr/>
        </p:nvGrpSpPr>
        <p:grpSpPr>
          <a:xfrm>
            <a:off x="-122225" y="3028625"/>
            <a:ext cx="12834064" cy="1295350"/>
            <a:chOff x="99" y="3028625"/>
            <a:chExt cx="9158684" cy="1295350"/>
          </a:xfrm>
        </p:grpSpPr>
        <p:grpSp>
          <p:nvGrpSpPr>
            <p:cNvPr id="172" name="Google Shape;172;p8"/>
            <p:cNvGrpSpPr/>
            <p:nvPr/>
          </p:nvGrpSpPr>
          <p:grpSpPr>
            <a:xfrm>
              <a:off x="99" y="3028625"/>
              <a:ext cx="4596029" cy="1295350"/>
              <a:chOff x="2981725" y="2060600"/>
              <a:chExt cx="3655475" cy="1295350"/>
            </a:xfrm>
          </p:grpSpPr>
          <p:sp>
            <p:nvSpPr>
              <p:cNvPr id="173" name="Google Shape;173;p8"/>
              <p:cNvSpPr/>
              <p:nvPr/>
            </p:nvSpPr>
            <p:spPr>
              <a:xfrm>
                <a:off x="2991975" y="2070875"/>
                <a:ext cx="3637250" cy="1274825"/>
              </a:xfrm>
              <a:custGeom>
                <a:rect b="b" l="l" r="r" t="t"/>
                <a:pathLst>
                  <a:path extrusionOk="0" h="50993" w="145490">
                    <a:moveTo>
                      <a:pt x="23694" y="0"/>
                    </a:moveTo>
                    <a:cubicBezTo>
                      <a:pt x="18649" y="0"/>
                      <a:pt x="1" y="21182"/>
                      <a:pt x="1" y="21182"/>
                    </a:cubicBezTo>
                    <a:lnTo>
                      <a:pt x="1" y="50992"/>
                    </a:lnTo>
                    <a:lnTo>
                      <a:pt x="145489" y="50992"/>
                    </a:lnTo>
                    <a:lnTo>
                      <a:pt x="145489" y="26090"/>
                    </a:lnTo>
                    <a:cubicBezTo>
                      <a:pt x="145489" y="26090"/>
                      <a:pt x="126681" y="2648"/>
                      <a:pt x="122071" y="2648"/>
                    </a:cubicBezTo>
                    <a:cubicBezTo>
                      <a:pt x="117460" y="2648"/>
                      <a:pt x="94794" y="28783"/>
                      <a:pt x="91257" y="28783"/>
                    </a:cubicBezTo>
                    <a:cubicBezTo>
                      <a:pt x="87696" y="28783"/>
                      <a:pt x="77333" y="16503"/>
                      <a:pt x="73476" y="16503"/>
                    </a:cubicBezTo>
                    <a:cubicBezTo>
                      <a:pt x="70212" y="16503"/>
                      <a:pt x="60876" y="27619"/>
                      <a:pt x="56882" y="27619"/>
                    </a:cubicBezTo>
                    <a:cubicBezTo>
                      <a:pt x="52887" y="27619"/>
                      <a:pt x="28738" y="0"/>
                      <a:pt x="23694" y="0"/>
                    </a:cubicBezTo>
                    <a:close/>
                  </a:path>
                </a:pathLst>
              </a:custGeom>
              <a:solidFill>
                <a:srgbClr val="56B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2981725" y="2060600"/>
                <a:ext cx="3655475" cy="1295350"/>
              </a:xfrm>
              <a:custGeom>
                <a:rect b="b" l="l" r="r" t="t"/>
                <a:pathLst>
                  <a:path extrusionOk="0" h="51814" w="146219">
                    <a:moveTo>
                      <a:pt x="24104" y="1"/>
                    </a:moveTo>
                    <a:cubicBezTo>
                      <a:pt x="18945" y="1"/>
                      <a:pt x="867" y="20452"/>
                      <a:pt x="114" y="21319"/>
                    </a:cubicBezTo>
                    <a:lnTo>
                      <a:pt x="0" y="21433"/>
                    </a:lnTo>
                    <a:lnTo>
                      <a:pt x="0" y="51814"/>
                    </a:lnTo>
                    <a:lnTo>
                      <a:pt x="145899" y="51814"/>
                    </a:lnTo>
                    <a:lnTo>
                      <a:pt x="145899" y="50992"/>
                    </a:lnTo>
                    <a:lnTo>
                      <a:pt x="822" y="50992"/>
                    </a:lnTo>
                    <a:lnTo>
                      <a:pt x="822" y="21753"/>
                    </a:lnTo>
                    <a:cubicBezTo>
                      <a:pt x="6072" y="15818"/>
                      <a:pt x="20155" y="822"/>
                      <a:pt x="24104" y="822"/>
                    </a:cubicBezTo>
                    <a:cubicBezTo>
                      <a:pt x="26614" y="822"/>
                      <a:pt x="34809" y="8743"/>
                      <a:pt x="42044" y="15704"/>
                    </a:cubicBezTo>
                    <a:cubicBezTo>
                      <a:pt x="50261" y="23625"/>
                      <a:pt x="55374" y="28441"/>
                      <a:pt x="57292" y="28441"/>
                    </a:cubicBezTo>
                    <a:cubicBezTo>
                      <a:pt x="59551" y="28441"/>
                      <a:pt x="63135" y="25359"/>
                      <a:pt x="66627" y="22369"/>
                    </a:cubicBezTo>
                    <a:cubicBezTo>
                      <a:pt x="69503" y="19881"/>
                      <a:pt x="72493" y="17325"/>
                      <a:pt x="73886" y="17325"/>
                    </a:cubicBezTo>
                    <a:cubicBezTo>
                      <a:pt x="75689" y="17325"/>
                      <a:pt x="79478" y="20635"/>
                      <a:pt x="82810" y="23556"/>
                    </a:cubicBezTo>
                    <a:cubicBezTo>
                      <a:pt x="86394" y="26660"/>
                      <a:pt x="89772" y="29605"/>
                      <a:pt x="91667" y="29605"/>
                    </a:cubicBezTo>
                    <a:cubicBezTo>
                      <a:pt x="93401" y="29605"/>
                      <a:pt x="98126" y="25085"/>
                      <a:pt x="105681" y="17690"/>
                    </a:cubicBezTo>
                    <a:cubicBezTo>
                      <a:pt x="112141" y="11368"/>
                      <a:pt x="120198" y="3470"/>
                      <a:pt x="122481" y="3470"/>
                    </a:cubicBezTo>
                    <a:cubicBezTo>
                      <a:pt x="126110" y="3470"/>
                      <a:pt x="140399" y="20269"/>
                      <a:pt x="145580" y="26752"/>
                    </a:cubicBezTo>
                    <a:lnTo>
                      <a:pt x="146219" y="26227"/>
                    </a:lnTo>
                    <a:cubicBezTo>
                      <a:pt x="144302" y="23807"/>
                      <a:pt x="127160" y="2648"/>
                      <a:pt x="122481" y="2648"/>
                    </a:cubicBezTo>
                    <a:cubicBezTo>
                      <a:pt x="120038" y="2648"/>
                      <a:pt x="114012" y="8377"/>
                      <a:pt x="105088" y="17097"/>
                    </a:cubicBezTo>
                    <a:cubicBezTo>
                      <a:pt x="99496" y="22575"/>
                      <a:pt x="93150" y="28783"/>
                      <a:pt x="91667" y="28783"/>
                    </a:cubicBezTo>
                    <a:cubicBezTo>
                      <a:pt x="90069" y="28783"/>
                      <a:pt x="86668" y="25816"/>
                      <a:pt x="83358" y="22940"/>
                    </a:cubicBezTo>
                    <a:cubicBezTo>
                      <a:pt x="79569" y="19630"/>
                      <a:pt x="76008" y="16503"/>
                      <a:pt x="73886" y="16503"/>
                    </a:cubicBezTo>
                    <a:cubicBezTo>
                      <a:pt x="72174" y="16503"/>
                      <a:pt x="69366" y="18923"/>
                      <a:pt x="66102" y="21730"/>
                    </a:cubicBezTo>
                    <a:cubicBezTo>
                      <a:pt x="62884" y="24492"/>
                      <a:pt x="59232" y="27619"/>
                      <a:pt x="57292" y="27619"/>
                    </a:cubicBezTo>
                    <a:cubicBezTo>
                      <a:pt x="55580" y="27619"/>
                      <a:pt x="48686" y="20977"/>
                      <a:pt x="42615" y="15111"/>
                    </a:cubicBezTo>
                    <a:cubicBezTo>
                      <a:pt x="34558" y="7350"/>
                      <a:pt x="26934" y="1"/>
                      <a:pt x="2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 flipH="1">
              <a:off x="4562754" y="3028625"/>
              <a:ext cx="4596029" cy="1295350"/>
              <a:chOff x="2981725" y="2060600"/>
              <a:chExt cx="3655475" cy="1295350"/>
            </a:xfrm>
          </p:grpSpPr>
          <p:sp>
            <p:nvSpPr>
              <p:cNvPr id="176" name="Google Shape;176;p8"/>
              <p:cNvSpPr/>
              <p:nvPr/>
            </p:nvSpPr>
            <p:spPr>
              <a:xfrm>
                <a:off x="2991975" y="2070875"/>
                <a:ext cx="3637250" cy="1274825"/>
              </a:xfrm>
              <a:custGeom>
                <a:rect b="b" l="l" r="r" t="t"/>
                <a:pathLst>
                  <a:path extrusionOk="0" h="50993" w="145490">
                    <a:moveTo>
                      <a:pt x="23694" y="0"/>
                    </a:moveTo>
                    <a:cubicBezTo>
                      <a:pt x="18649" y="0"/>
                      <a:pt x="1" y="21182"/>
                      <a:pt x="1" y="21182"/>
                    </a:cubicBezTo>
                    <a:lnTo>
                      <a:pt x="1" y="50992"/>
                    </a:lnTo>
                    <a:lnTo>
                      <a:pt x="145489" y="50992"/>
                    </a:lnTo>
                    <a:lnTo>
                      <a:pt x="145489" y="26090"/>
                    </a:lnTo>
                    <a:cubicBezTo>
                      <a:pt x="145489" y="26090"/>
                      <a:pt x="126681" y="2648"/>
                      <a:pt x="122071" y="2648"/>
                    </a:cubicBezTo>
                    <a:cubicBezTo>
                      <a:pt x="117460" y="2648"/>
                      <a:pt x="94794" y="28783"/>
                      <a:pt x="91257" y="28783"/>
                    </a:cubicBezTo>
                    <a:cubicBezTo>
                      <a:pt x="87696" y="28783"/>
                      <a:pt x="77333" y="16503"/>
                      <a:pt x="73476" y="16503"/>
                    </a:cubicBezTo>
                    <a:cubicBezTo>
                      <a:pt x="70212" y="16503"/>
                      <a:pt x="60876" y="27619"/>
                      <a:pt x="56882" y="27619"/>
                    </a:cubicBezTo>
                    <a:cubicBezTo>
                      <a:pt x="52887" y="27619"/>
                      <a:pt x="28738" y="0"/>
                      <a:pt x="23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2981725" y="2060600"/>
                <a:ext cx="3655475" cy="1295350"/>
              </a:xfrm>
              <a:custGeom>
                <a:rect b="b" l="l" r="r" t="t"/>
                <a:pathLst>
                  <a:path extrusionOk="0" h="51814" w="146219">
                    <a:moveTo>
                      <a:pt x="24104" y="1"/>
                    </a:moveTo>
                    <a:cubicBezTo>
                      <a:pt x="18945" y="1"/>
                      <a:pt x="867" y="20452"/>
                      <a:pt x="114" y="21319"/>
                    </a:cubicBezTo>
                    <a:lnTo>
                      <a:pt x="0" y="21433"/>
                    </a:lnTo>
                    <a:lnTo>
                      <a:pt x="0" y="51814"/>
                    </a:lnTo>
                    <a:lnTo>
                      <a:pt x="145899" y="51814"/>
                    </a:lnTo>
                    <a:lnTo>
                      <a:pt x="145899" y="50992"/>
                    </a:lnTo>
                    <a:lnTo>
                      <a:pt x="822" y="50992"/>
                    </a:lnTo>
                    <a:lnTo>
                      <a:pt x="822" y="21753"/>
                    </a:lnTo>
                    <a:cubicBezTo>
                      <a:pt x="6072" y="15818"/>
                      <a:pt x="20155" y="822"/>
                      <a:pt x="24104" y="822"/>
                    </a:cubicBezTo>
                    <a:cubicBezTo>
                      <a:pt x="26614" y="822"/>
                      <a:pt x="34809" y="8743"/>
                      <a:pt x="42044" y="15704"/>
                    </a:cubicBezTo>
                    <a:cubicBezTo>
                      <a:pt x="50261" y="23625"/>
                      <a:pt x="55374" y="28441"/>
                      <a:pt x="57292" y="28441"/>
                    </a:cubicBezTo>
                    <a:cubicBezTo>
                      <a:pt x="59551" y="28441"/>
                      <a:pt x="63135" y="25359"/>
                      <a:pt x="66627" y="22369"/>
                    </a:cubicBezTo>
                    <a:cubicBezTo>
                      <a:pt x="69503" y="19881"/>
                      <a:pt x="72493" y="17325"/>
                      <a:pt x="73886" y="17325"/>
                    </a:cubicBezTo>
                    <a:cubicBezTo>
                      <a:pt x="75689" y="17325"/>
                      <a:pt x="79478" y="20635"/>
                      <a:pt x="82810" y="23556"/>
                    </a:cubicBezTo>
                    <a:cubicBezTo>
                      <a:pt x="86394" y="26660"/>
                      <a:pt x="89772" y="29605"/>
                      <a:pt x="91667" y="29605"/>
                    </a:cubicBezTo>
                    <a:cubicBezTo>
                      <a:pt x="93401" y="29605"/>
                      <a:pt x="98126" y="25085"/>
                      <a:pt x="105681" y="17690"/>
                    </a:cubicBezTo>
                    <a:cubicBezTo>
                      <a:pt x="112141" y="11368"/>
                      <a:pt x="120198" y="3470"/>
                      <a:pt x="122481" y="3470"/>
                    </a:cubicBezTo>
                    <a:cubicBezTo>
                      <a:pt x="126110" y="3470"/>
                      <a:pt x="140399" y="20269"/>
                      <a:pt x="145580" y="26752"/>
                    </a:cubicBezTo>
                    <a:lnTo>
                      <a:pt x="146219" y="26227"/>
                    </a:lnTo>
                    <a:cubicBezTo>
                      <a:pt x="144302" y="23807"/>
                      <a:pt x="127160" y="2648"/>
                      <a:pt x="122481" y="2648"/>
                    </a:cubicBezTo>
                    <a:cubicBezTo>
                      <a:pt x="120038" y="2648"/>
                      <a:pt x="114012" y="8377"/>
                      <a:pt x="105088" y="17097"/>
                    </a:cubicBezTo>
                    <a:cubicBezTo>
                      <a:pt x="99496" y="22575"/>
                      <a:pt x="93150" y="28783"/>
                      <a:pt x="91667" y="28783"/>
                    </a:cubicBezTo>
                    <a:cubicBezTo>
                      <a:pt x="90069" y="28783"/>
                      <a:pt x="86668" y="25816"/>
                      <a:pt x="83358" y="22940"/>
                    </a:cubicBezTo>
                    <a:cubicBezTo>
                      <a:pt x="79569" y="19630"/>
                      <a:pt x="76008" y="16503"/>
                      <a:pt x="73886" y="16503"/>
                    </a:cubicBezTo>
                    <a:cubicBezTo>
                      <a:pt x="72174" y="16503"/>
                      <a:pt x="69366" y="18923"/>
                      <a:pt x="66102" y="21730"/>
                    </a:cubicBezTo>
                    <a:cubicBezTo>
                      <a:pt x="62884" y="24492"/>
                      <a:pt x="59232" y="27619"/>
                      <a:pt x="57292" y="27619"/>
                    </a:cubicBezTo>
                    <a:cubicBezTo>
                      <a:pt x="55580" y="27619"/>
                      <a:pt x="48686" y="20977"/>
                      <a:pt x="42615" y="15111"/>
                    </a:cubicBezTo>
                    <a:cubicBezTo>
                      <a:pt x="34558" y="7350"/>
                      <a:pt x="26934" y="1"/>
                      <a:pt x="2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" name="Google Shape;178;p8"/>
          <p:cNvSpPr txBox="1"/>
          <p:nvPr>
            <p:ph type="title"/>
          </p:nvPr>
        </p:nvSpPr>
        <p:spPr>
          <a:xfrm>
            <a:off x="713225" y="539500"/>
            <a:ext cx="52005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8"/>
          <p:cNvSpPr/>
          <p:nvPr/>
        </p:nvSpPr>
        <p:spPr>
          <a:xfrm>
            <a:off x="7723625" y="463235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5592450" y="45704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6894266" y="4475647"/>
            <a:ext cx="227833" cy="389757"/>
            <a:chOff x="4733000" y="3669200"/>
            <a:chExt cx="491550" cy="840900"/>
          </a:xfrm>
        </p:grpSpPr>
        <p:sp>
          <p:nvSpPr>
            <p:cNvPr id="182" name="Google Shape;182;p8"/>
            <p:cNvSpPr/>
            <p:nvPr/>
          </p:nvSpPr>
          <p:spPr>
            <a:xfrm>
              <a:off x="50298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5804" y="1"/>
                  </a:moveTo>
                  <a:cubicBezTo>
                    <a:pt x="4270" y="1"/>
                    <a:pt x="2602" y="651"/>
                    <a:pt x="1568" y="1668"/>
                  </a:cubicBezTo>
                  <a:cubicBezTo>
                    <a:pt x="318" y="2919"/>
                    <a:pt x="1" y="4736"/>
                    <a:pt x="318" y="5987"/>
                  </a:cubicBezTo>
                  <a:cubicBezTo>
                    <a:pt x="668" y="6087"/>
                    <a:pt x="1051" y="6137"/>
                    <a:pt x="1452" y="6137"/>
                  </a:cubicBezTo>
                  <a:cubicBezTo>
                    <a:pt x="2252" y="6137"/>
                    <a:pt x="3486" y="5904"/>
                    <a:pt x="4687" y="4837"/>
                  </a:cubicBezTo>
                  <a:cubicBezTo>
                    <a:pt x="6104" y="3569"/>
                    <a:pt x="6671" y="1451"/>
                    <a:pt x="6454" y="34"/>
                  </a:cubicBezTo>
                  <a:cubicBezTo>
                    <a:pt x="6254" y="1"/>
                    <a:pt x="6038" y="1"/>
                    <a:pt x="5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781775" y="3692125"/>
              <a:ext cx="394000" cy="424425"/>
            </a:xfrm>
            <a:custGeom>
              <a:rect b="b" l="l" r="r" t="t"/>
              <a:pathLst>
                <a:path extrusionOk="0" h="16977" w="15760">
                  <a:moveTo>
                    <a:pt x="7872" y="5837"/>
                  </a:moveTo>
                  <a:cubicBezTo>
                    <a:pt x="8822" y="5854"/>
                    <a:pt x="9706" y="6354"/>
                    <a:pt x="10173" y="7171"/>
                  </a:cubicBezTo>
                  <a:cubicBezTo>
                    <a:pt x="10523" y="7771"/>
                    <a:pt x="10623" y="8488"/>
                    <a:pt x="10440" y="9172"/>
                  </a:cubicBezTo>
                  <a:cubicBezTo>
                    <a:pt x="10256" y="9856"/>
                    <a:pt x="9823" y="10439"/>
                    <a:pt x="9206" y="10790"/>
                  </a:cubicBezTo>
                  <a:cubicBezTo>
                    <a:pt x="8789" y="11023"/>
                    <a:pt x="8339" y="11140"/>
                    <a:pt x="7872" y="11140"/>
                  </a:cubicBezTo>
                  <a:cubicBezTo>
                    <a:pt x="6938" y="11140"/>
                    <a:pt x="6054" y="10640"/>
                    <a:pt x="5587" y="9822"/>
                  </a:cubicBezTo>
                  <a:cubicBezTo>
                    <a:pt x="5237" y="9205"/>
                    <a:pt x="5137" y="8488"/>
                    <a:pt x="5320" y="7805"/>
                  </a:cubicBezTo>
                  <a:cubicBezTo>
                    <a:pt x="5504" y="7121"/>
                    <a:pt x="5937" y="6554"/>
                    <a:pt x="6554" y="6204"/>
                  </a:cubicBezTo>
                  <a:cubicBezTo>
                    <a:pt x="6955" y="5970"/>
                    <a:pt x="7405" y="5837"/>
                    <a:pt x="7872" y="5837"/>
                  </a:cubicBezTo>
                  <a:close/>
                  <a:moveTo>
                    <a:pt x="7872" y="0"/>
                  </a:moveTo>
                  <a:cubicBezTo>
                    <a:pt x="7355" y="17"/>
                    <a:pt x="6871" y="217"/>
                    <a:pt x="6504" y="584"/>
                  </a:cubicBezTo>
                  <a:cubicBezTo>
                    <a:pt x="6137" y="951"/>
                    <a:pt x="5937" y="1434"/>
                    <a:pt x="5937" y="1935"/>
                  </a:cubicBezTo>
                  <a:lnTo>
                    <a:pt x="5954" y="5170"/>
                  </a:lnTo>
                  <a:lnTo>
                    <a:pt x="3136" y="3552"/>
                  </a:lnTo>
                  <a:cubicBezTo>
                    <a:pt x="2852" y="3385"/>
                    <a:pt x="2519" y="3302"/>
                    <a:pt x="2185" y="3302"/>
                  </a:cubicBezTo>
                  <a:cubicBezTo>
                    <a:pt x="1501" y="3302"/>
                    <a:pt x="851" y="3669"/>
                    <a:pt x="518" y="4269"/>
                  </a:cubicBezTo>
                  <a:cubicBezTo>
                    <a:pt x="117" y="4970"/>
                    <a:pt x="201" y="5870"/>
                    <a:pt x="734" y="6487"/>
                  </a:cubicBezTo>
                  <a:lnTo>
                    <a:pt x="951" y="6704"/>
                  </a:lnTo>
                  <a:cubicBezTo>
                    <a:pt x="1035" y="6771"/>
                    <a:pt x="1135" y="6837"/>
                    <a:pt x="1235" y="6904"/>
                  </a:cubicBezTo>
                  <a:lnTo>
                    <a:pt x="4020" y="8505"/>
                  </a:lnTo>
                  <a:lnTo>
                    <a:pt x="1218" y="10123"/>
                  </a:lnTo>
                  <a:cubicBezTo>
                    <a:pt x="301" y="10656"/>
                    <a:pt x="1" y="11840"/>
                    <a:pt x="534" y="12757"/>
                  </a:cubicBezTo>
                  <a:cubicBezTo>
                    <a:pt x="584" y="12841"/>
                    <a:pt x="634" y="12924"/>
                    <a:pt x="734" y="13041"/>
                  </a:cubicBezTo>
                  <a:cubicBezTo>
                    <a:pt x="1103" y="13472"/>
                    <a:pt x="1657" y="13711"/>
                    <a:pt x="2218" y="13711"/>
                  </a:cubicBezTo>
                  <a:cubicBezTo>
                    <a:pt x="2545" y="13711"/>
                    <a:pt x="2874" y="13630"/>
                    <a:pt x="3169" y="13458"/>
                  </a:cubicBezTo>
                  <a:lnTo>
                    <a:pt x="5954" y="11840"/>
                  </a:lnTo>
                  <a:lnTo>
                    <a:pt x="5971" y="15075"/>
                  </a:lnTo>
                  <a:cubicBezTo>
                    <a:pt x="5971" y="15992"/>
                    <a:pt x="6604" y="16776"/>
                    <a:pt x="7505" y="16943"/>
                  </a:cubicBezTo>
                  <a:lnTo>
                    <a:pt x="7872" y="16976"/>
                  </a:lnTo>
                  <a:lnTo>
                    <a:pt x="8255" y="16943"/>
                  </a:lnTo>
                  <a:cubicBezTo>
                    <a:pt x="9156" y="16776"/>
                    <a:pt x="9823" y="15976"/>
                    <a:pt x="9806" y="15059"/>
                  </a:cubicBezTo>
                  <a:lnTo>
                    <a:pt x="9806" y="11840"/>
                  </a:lnTo>
                  <a:lnTo>
                    <a:pt x="12608" y="13441"/>
                  </a:lnTo>
                  <a:cubicBezTo>
                    <a:pt x="12908" y="13608"/>
                    <a:pt x="13241" y="13708"/>
                    <a:pt x="13575" y="13708"/>
                  </a:cubicBezTo>
                  <a:cubicBezTo>
                    <a:pt x="14259" y="13708"/>
                    <a:pt x="14892" y="13324"/>
                    <a:pt x="15242" y="12724"/>
                  </a:cubicBezTo>
                  <a:cubicBezTo>
                    <a:pt x="15759" y="11807"/>
                    <a:pt x="15443" y="10623"/>
                    <a:pt x="14525" y="10106"/>
                  </a:cubicBezTo>
                  <a:lnTo>
                    <a:pt x="11741" y="8505"/>
                  </a:lnTo>
                  <a:lnTo>
                    <a:pt x="14525" y="6871"/>
                  </a:lnTo>
                  <a:cubicBezTo>
                    <a:pt x="14976" y="6621"/>
                    <a:pt x="15292" y="6204"/>
                    <a:pt x="15426" y="5703"/>
                  </a:cubicBezTo>
                  <a:cubicBezTo>
                    <a:pt x="15559" y="5203"/>
                    <a:pt x="15476" y="4686"/>
                    <a:pt x="15226" y="4236"/>
                  </a:cubicBezTo>
                  <a:cubicBezTo>
                    <a:pt x="15176" y="4153"/>
                    <a:pt x="15109" y="4069"/>
                    <a:pt x="15026" y="3969"/>
                  </a:cubicBezTo>
                  <a:cubicBezTo>
                    <a:pt x="14659" y="3538"/>
                    <a:pt x="14097" y="3301"/>
                    <a:pt x="13533" y="3301"/>
                  </a:cubicBezTo>
                  <a:cubicBezTo>
                    <a:pt x="13226" y="3301"/>
                    <a:pt x="12918" y="3372"/>
                    <a:pt x="12641" y="3519"/>
                  </a:cubicBezTo>
                  <a:lnTo>
                    <a:pt x="12558" y="3552"/>
                  </a:lnTo>
                  <a:lnTo>
                    <a:pt x="9806" y="5170"/>
                  </a:lnTo>
                  <a:lnTo>
                    <a:pt x="9789" y="1935"/>
                  </a:lnTo>
                  <a:cubicBezTo>
                    <a:pt x="9789" y="1418"/>
                    <a:pt x="9589" y="934"/>
                    <a:pt x="9239" y="584"/>
                  </a:cubicBezTo>
                  <a:cubicBezTo>
                    <a:pt x="8872" y="217"/>
                    <a:pt x="8389" y="17"/>
                    <a:pt x="7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760925" y="4181975"/>
              <a:ext cx="166800" cy="153450"/>
            </a:xfrm>
            <a:custGeom>
              <a:rect b="b" l="l" r="r" t="t"/>
              <a:pathLst>
                <a:path extrusionOk="0" h="6138" w="6672">
                  <a:moveTo>
                    <a:pt x="851" y="1"/>
                  </a:moveTo>
                  <a:cubicBezTo>
                    <a:pt x="635" y="1"/>
                    <a:pt x="418" y="1"/>
                    <a:pt x="218" y="34"/>
                  </a:cubicBezTo>
                  <a:cubicBezTo>
                    <a:pt x="1" y="1451"/>
                    <a:pt x="568" y="3569"/>
                    <a:pt x="1985" y="4837"/>
                  </a:cubicBezTo>
                  <a:cubicBezTo>
                    <a:pt x="3186" y="5904"/>
                    <a:pt x="4420" y="6137"/>
                    <a:pt x="5220" y="6137"/>
                  </a:cubicBezTo>
                  <a:cubicBezTo>
                    <a:pt x="5621" y="6137"/>
                    <a:pt x="5988" y="6087"/>
                    <a:pt x="6354" y="5987"/>
                  </a:cubicBezTo>
                  <a:cubicBezTo>
                    <a:pt x="6671" y="4736"/>
                    <a:pt x="6354" y="2919"/>
                    <a:pt x="5087" y="1668"/>
                  </a:cubicBezTo>
                  <a:cubicBezTo>
                    <a:pt x="4070" y="651"/>
                    <a:pt x="2402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910175" y="3838025"/>
              <a:ext cx="137200" cy="132600"/>
            </a:xfrm>
            <a:custGeom>
              <a:rect b="b" l="l" r="r" t="t"/>
              <a:pathLst>
                <a:path extrusionOk="0" h="5304" w="5488">
                  <a:moveTo>
                    <a:pt x="2736" y="935"/>
                  </a:moveTo>
                  <a:cubicBezTo>
                    <a:pt x="3369" y="935"/>
                    <a:pt x="3920" y="1268"/>
                    <a:pt x="4237" y="1802"/>
                  </a:cubicBezTo>
                  <a:cubicBezTo>
                    <a:pt x="4470" y="2202"/>
                    <a:pt x="4520" y="2652"/>
                    <a:pt x="4403" y="3103"/>
                  </a:cubicBezTo>
                  <a:cubicBezTo>
                    <a:pt x="4287" y="3553"/>
                    <a:pt x="4003" y="3920"/>
                    <a:pt x="3603" y="4153"/>
                  </a:cubicBezTo>
                  <a:cubicBezTo>
                    <a:pt x="3336" y="4303"/>
                    <a:pt x="3053" y="4370"/>
                    <a:pt x="2736" y="4370"/>
                  </a:cubicBezTo>
                  <a:cubicBezTo>
                    <a:pt x="2135" y="4370"/>
                    <a:pt x="1552" y="4053"/>
                    <a:pt x="1252" y="3519"/>
                  </a:cubicBezTo>
                  <a:cubicBezTo>
                    <a:pt x="1018" y="3119"/>
                    <a:pt x="968" y="2652"/>
                    <a:pt x="1085" y="2219"/>
                  </a:cubicBezTo>
                  <a:cubicBezTo>
                    <a:pt x="1202" y="1768"/>
                    <a:pt x="1485" y="1402"/>
                    <a:pt x="1885" y="1168"/>
                  </a:cubicBezTo>
                  <a:cubicBezTo>
                    <a:pt x="2135" y="1018"/>
                    <a:pt x="2436" y="935"/>
                    <a:pt x="2736" y="935"/>
                  </a:cubicBezTo>
                  <a:close/>
                  <a:moveTo>
                    <a:pt x="2736" y="1"/>
                  </a:moveTo>
                  <a:cubicBezTo>
                    <a:pt x="2269" y="1"/>
                    <a:pt x="1819" y="134"/>
                    <a:pt x="1418" y="368"/>
                  </a:cubicBezTo>
                  <a:cubicBezTo>
                    <a:pt x="801" y="718"/>
                    <a:pt x="368" y="1285"/>
                    <a:pt x="184" y="1969"/>
                  </a:cubicBezTo>
                  <a:cubicBezTo>
                    <a:pt x="1" y="2652"/>
                    <a:pt x="101" y="3369"/>
                    <a:pt x="451" y="3986"/>
                  </a:cubicBezTo>
                  <a:cubicBezTo>
                    <a:pt x="918" y="4804"/>
                    <a:pt x="1802" y="5304"/>
                    <a:pt x="2736" y="5304"/>
                  </a:cubicBezTo>
                  <a:cubicBezTo>
                    <a:pt x="3203" y="5304"/>
                    <a:pt x="3653" y="5187"/>
                    <a:pt x="4070" y="4954"/>
                  </a:cubicBezTo>
                  <a:cubicBezTo>
                    <a:pt x="4687" y="4603"/>
                    <a:pt x="5120" y="4020"/>
                    <a:pt x="5304" y="3336"/>
                  </a:cubicBezTo>
                  <a:cubicBezTo>
                    <a:pt x="5487" y="2652"/>
                    <a:pt x="5387" y="1935"/>
                    <a:pt x="5037" y="1335"/>
                  </a:cubicBezTo>
                  <a:cubicBezTo>
                    <a:pt x="4570" y="518"/>
                    <a:pt x="3686" y="18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47330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1968" y="935"/>
                  </a:moveTo>
                  <a:cubicBezTo>
                    <a:pt x="3519" y="935"/>
                    <a:pt x="5187" y="1585"/>
                    <a:pt x="6204" y="2602"/>
                  </a:cubicBezTo>
                  <a:cubicBezTo>
                    <a:pt x="7471" y="3853"/>
                    <a:pt x="7788" y="5670"/>
                    <a:pt x="7471" y="6921"/>
                  </a:cubicBezTo>
                  <a:cubicBezTo>
                    <a:pt x="7105" y="7021"/>
                    <a:pt x="6738" y="7071"/>
                    <a:pt x="6337" y="7071"/>
                  </a:cubicBezTo>
                  <a:cubicBezTo>
                    <a:pt x="5537" y="7071"/>
                    <a:pt x="4303" y="6838"/>
                    <a:pt x="3102" y="5771"/>
                  </a:cubicBezTo>
                  <a:cubicBezTo>
                    <a:pt x="1685" y="4503"/>
                    <a:pt x="1118" y="2385"/>
                    <a:pt x="1335" y="968"/>
                  </a:cubicBezTo>
                  <a:cubicBezTo>
                    <a:pt x="1535" y="935"/>
                    <a:pt x="1752" y="935"/>
                    <a:pt x="1968" y="935"/>
                  </a:cubicBezTo>
                  <a:close/>
                  <a:moveTo>
                    <a:pt x="1968" y="1"/>
                  </a:moveTo>
                  <a:cubicBezTo>
                    <a:pt x="1568" y="1"/>
                    <a:pt x="1185" y="34"/>
                    <a:pt x="834" y="117"/>
                  </a:cubicBezTo>
                  <a:lnTo>
                    <a:pt x="568" y="184"/>
                  </a:lnTo>
                  <a:lnTo>
                    <a:pt x="501" y="451"/>
                  </a:lnTo>
                  <a:cubicBezTo>
                    <a:pt x="1" y="2385"/>
                    <a:pt x="868" y="5020"/>
                    <a:pt x="2485" y="6471"/>
                  </a:cubicBezTo>
                  <a:cubicBezTo>
                    <a:pt x="3903" y="7738"/>
                    <a:pt x="5370" y="8005"/>
                    <a:pt x="6337" y="8005"/>
                  </a:cubicBezTo>
                  <a:cubicBezTo>
                    <a:pt x="6921" y="8005"/>
                    <a:pt x="7471" y="7905"/>
                    <a:pt x="8005" y="7738"/>
                  </a:cubicBezTo>
                  <a:lnTo>
                    <a:pt x="8222" y="7655"/>
                  </a:lnTo>
                  <a:lnTo>
                    <a:pt x="8289" y="7438"/>
                  </a:lnTo>
                  <a:cubicBezTo>
                    <a:pt x="8805" y="5904"/>
                    <a:pt x="8472" y="3536"/>
                    <a:pt x="6871" y="1935"/>
                  </a:cubicBezTo>
                  <a:cubicBezTo>
                    <a:pt x="5654" y="734"/>
                    <a:pt x="376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004400" y="4158625"/>
              <a:ext cx="220150" cy="200150"/>
            </a:xfrm>
            <a:custGeom>
              <a:rect b="b" l="l" r="r" t="t"/>
              <a:pathLst>
                <a:path extrusionOk="0" h="8006" w="8806">
                  <a:moveTo>
                    <a:pt x="6821" y="935"/>
                  </a:moveTo>
                  <a:cubicBezTo>
                    <a:pt x="7055" y="935"/>
                    <a:pt x="7271" y="935"/>
                    <a:pt x="7471" y="968"/>
                  </a:cubicBezTo>
                  <a:cubicBezTo>
                    <a:pt x="7688" y="2385"/>
                    <a:pt x="7121" y="4503"/>
                    <a:pt x="5704" y="5771"/>
                  </a:cubicBezTo>
                  <a:cubicBezTo>
                    <a:pt x="4503" y="6838"/>
                    <a:pt x="3269" y="7071"/>
                    <a:pt x="2469" y="7071"/>
                  </a:cubicBezTo>
                  <a:cubicBezTo>
                    <a:pt x="2068" y="7071"/>
                    <a:pt x="1685" y="7021"/>
                    <a:pt x="1335" y="6921"/>
                  </a:cubicBezTo>
                  <a:cubicBezTo>
                    <a:pt x="1018" y="5670"/>
                    <a:pt x="1335" y="3853"/>
                    <a:pt x="2585" y="2602"/>
                  </a:cubicBezTo>
                  <a:cubicBezTo>
                    <a:pt x="3619" y="1585"/>
                    <a:pt x="5287" y="935"/>
                    <a:pt x="6821" y="935"/>
                  </a:cubicBezTo>
                  <a:close/>
                  <a:moveTo>
                    <a:pt x="6821" y="1"/>
                  </a:moveTo>
                  <a:cubicBezTo>
                    <a:pt x="5020" y="1"/>
                    <a:pt x="3152" y="734"/>
                    <a:pt x="1935" y="1935"/>
                  </a:cubicBezTo>
                  <a:cubicBezTo>
                    <a:pt x="334" y="3536"/>
                    <a:pt x="1" y="5904"/>
                    <a:pt x="518" y="7438"/>
                  </a:cubicBezTo>
                  <a:lnTo>
                    <a:pt x="584" y="7655"/>
                  </a:lnTo>
                  <a:lnTo>
                    <a:pt x="801" y="7738"/>
                  </a:lnTo>
                  <a:cubicBezTo>
                    <a:pt x="1335" y="7905"/>
                    <a:pt x="1885" y="8005"/>
                    <a:pt x="2469" y="8005"/>
                  </a:cubicBezTo>
                  <a:cubicBezTo>
                    <a:pt x="3436" y="8005"/>
                    <a:pt x="4903" y="7738"/>
                    <a:pt x="6321" y="6471"/>
                  </a:cubicBezTo>
                  <a:cubicBezTo>
                    <a:pt x="7922" y="5020"/>
                    <a:pt x="8806" y="2385"/>
                    <a:pt x="8305" y="451"/>
                  </a:cubicBezTo>
                  <a:lnTo>
                    <a:pt x="8239" y="184"/>
                  </a:lnTo>
                  <a:lnTo>
                    <a:pt x="7955" y="117"/>
                  </a:lnTo>
                  <a:cubicBezTo>
                    <a:pt x="7622" y="34"/>
                    <a:pt x="7238" y="1"/>
                    <a:pt x="6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755100" y="3669200"/>
              <a:ext cx="447350" cy="840900"/>
            </a:xfrm>
            <a:custGeom>
              <a:rect b="b" l="l" r="r" t="t"/>
              <a:pathLst>
                <a:path extrusionOk="0" h="33636" w="17894">
                  <a:moveTo>
                    <a:pt x="8939" y="917"/>
                  </a:moveTo>
                  <a:cubicBezTo>
                    <a:pt x="9456" y="934"/>
                    <a:pt x="9939" y="1134"/>
                    <a:pt x="10306" y="1501"/>
                  </a:cubicBezTo>
                  <a:cubicBezTo>
                    <a:pt x="10656" y="1851"/>
                    <a:pt x="10856" y="2335"/>
                    <a:pt x="10856" y="2852"/>
                  </a:cubicBezTo>
                  <a:lnTo>
                    <a:pt x="10873" y="6087"/>
                  </a:lnTo>
                  <a:lnTo>
                    <a:pt x="13625" y="4469"/>
                  </a:lnTo>
                  <a:lnTo>
                    <a:pt x="13708" y="4436"/>
                  </a:lnTo>
                  <a:cubicBezTo>
                    <a:pt x="13985" y="4289"/>
                    <a:pt x="14293" y="4218"/>
                    <a:pt x="14600" y="4218"/>
                  </a:cubicBezTo>
                  <a:cubicBezTo>
                    <a:pt x="15164" y="4218"/>
                    <a:pt x="15726" y="4455"/>
                    <a:pt x="16093" y="4886"/>
                  </a:cubicBezTo>
                  <a:cubicBezTo>
                    <a:pt x="16176" y="4986"/>
                    <a:pt x="16243" y="5070"/>
                    <a:pt x="16293" y="5153"/>
                  </a:cubicBezTo>
                  <a:cubicBezTo>
                    <a:pt x="16543" y="5603"/>
                    <a:pt x="16626" y="6120"/>
                    <a:pt x="16493" y="6620"/>
                  </a:cubicBezTo>
                  <a:cubicBezTo>
                    <a:pt x="16359" y="7121"/>
                    <a:pt x="16043" y="7538"/>
                    <a:pt x="15592" y="7788"/>
                  </a:cubicBezTo>
                  <a:lnTo>
                    <a:pt x="12808" y="9422"/>
                  </a:lnTo>
                  <a:lnTo>
                    <a:pt x="15592" y="11023"/>
                  </a:lnTo>
                  <a:cubicBezTo>
                    <a:pt x="16510" y="11540"/>
                    <a:pt x="16826" y="12724"/>
                    <a:pt x="16309" y="13641"/>
                  </a:cubicBezTo>
                  <a:cubicBezTo>
                    <a:pt x="15959" y="14241"/>
                    <a:pt x="15326" y="14625"/>
                    <a:pt x="14642" y="14625"/>
                  </a:cubicBezTo>
                  <a:cubicBezTo>
                    <a:pt x="14308" y="14625"/>
                    <a:pt x="13975" y="14525"/>
                    <a:pt x="13675" y="14358"/>
                  </a:cubicBezTo>
                  <a:lnTo>
                    <a:pt x="10873" y="12757"/>
                  </a:lnTo>
                  <a:lnTo>
                    <a:pt x="10873" y="15976"/>
                  </a:lnTo>
                  <a:cubicBezTo>
                    <a:pt x="10890" y="16893"/>
                    <a:pt x="10223" y="17693"/>
                    <a:pt x="9322" y="17860"/>
                  </a:cubicBezTo>
                  <a:lnTo>
                    <a:pt x="8939" y="17893"/>
                  </a:lnTo>
                  <a:lnTo>
                    <a:pt x="8572" y="17860"/>
                  </a:lnTo>
                  <a:cubicBezTo>
                    <a:pt x="7671" y="17693"/>
                    <a:pt x="7038" y="16909"/>
                    <a:pt x="7038" y="15992"/>
                  </a:cubicBezTo>
                  <a:lnTo>
                    <a:pt x="7021" y="12757"/>
                  </a:lnTo>
                  <a:lnTo>
                    <a:pt x="4236" y="14375"/>
                  </a:lnTo>
                  <a:cubicBezTo>
                    <a:pt x="3941" y="14547"/>
                    <a:pt x="3612" y="14628"/>
                    <a:pt x="3285" y="14628"/>
                  </a:cubicBezTo>
                  <a:cubicBezTo>
                    <a:pt x="2724" y="14628"/>
                    <a:pt x="2170" y="14389"/>
                    <a:pt x="1801" y="13958"/>
                  </a:cubicBezTo>
                  <a:cubicBezTo>
                    <a:pt x="1701" y="13841"/>
                    <a:pt x="1651" y="13758"/>
                    <a:pt x="1601" y="13674"/>
                  </a:cubicBezTo>
                  <a:cubicBezTo>
                    <a:pt x="1068" y="12757"/>
                    <a:pt x="1368" y="11573"/>
                    <a:pt x="2285" y="11040"/>
                  </a:cubicBezTo>
                  <a:lnTo>
                    <a:pt x="5087" y="9422"/>
                  </a:lnTo>
                  <a:lnTo>
                    <a:pt x="2302" y="7821"/>
                  </a:lnTo>
                  <a:cubicBezTo>
                    <a:pt x="2202" y="7754"/>
                    <a:pt x="2102" y="7688"/>
                    <a:pt x="2018" y="7621"/>
                  </a:cubicBezTo>
                  <a:lnTo>
                    <a:pt x="1801" y="7404"/>
                  </a:lnTo>
                  <a:cubicBezTo>
                    <a:pt x="1268" y="6787"/>
                    <a:pt x="1184" y="5887"/>
                    <a:pt x="1585" y="5186"/>
                  </a:cubicBezTo>
                  <a:cubicBezTo>
                    <a:pt x="1918" y="4586"/>
                    <a:pt x="2568" y="4219"/>
                    <a:pt x="3252" y="4219"/>
                  </a:cubicBezTo>
                  <a:cubicBezTo>
                    <a:pt x="3586" y="4219"/>
                    <a:pt x="3919" y="4302"/>
                    <a:pt x="4203" y="4469"/>
                  </a:cubicBezTo>
                  <a:lnTo>
                    <a:pt x="7021" y="6087"/>
                  </a:lnTo>
                  <a:lnTo>
                    <a:pt x="7004" y="2852"/>
                  </a:lnTo>
                  <a:cubicBezTo>
                    <a:pt x="7004" y="2351"/>
                    <a:pt x="7204" y="1868"/>
                    <a:pt x="7571" y="1501"/>
                  </a:cubicBezTo>
                  <a:cubicBezTo>
                    <a:pt x="7938" y="1134"/>
                    <a:pt x="8422" y="934"/>
                    <a:pt x="8939" y="917"/>
                  </a:cubicBezTo>
                  <a:close/>
                  <a:moveTo>
                    <a:pt x="8939" y="0"/>
                  </a:moveTo>
                  <a:cubicBezTo>
                    <a:pt x="8172" y="0"/>
                    <a:pt x="7455" y="300"/>
                    <a:pt x="6904" y="851"/>
                  </a:cubicBezTo>
                  <a:cubicBezTo>
                    <a:pt x="6371" y="1384"/>
                    <a:pt x="6070" y="2101"/>
                    <a:pt x="6087" y="2868"/>
                  </a:cubicBezTo>
                  <a:lnTo>
                    <a:pt x="6087" y="4469"/>
                  </a:lnTo>
                  <a:lnTo>
                    <a:pt x="4670" y="3669"/>
                  </a:lnTo>
                  <a:cubicBezTo>
                    <a:pt x="4236" y="3419"/>
                    <a:pt x="3752" y="3285"/>
                    <a:pt x="3252" y="3285"/>
                  </a:cubicBezTo>
                  <a:cubicBezTo>
                    <a:pt x="2235" y="3285"/>
                    <a:pt x="1284" y="3836"/>
                    <a:pt x="784" y="4719"/>
                  </a:cubicBezTo>
                  <a:cubicBezTo>
                    <a:pt x="184" y="5770"/>
                    <a:pt x="301" y="7087"/>
                    <a:pt x="1118" y="8038"/>
                  </a:cubicBezTo>
                  <a:lnTo>
                    <a:pt x="1384" y="8305"/>
                  </a:lnTo>
                  <a:cubicBezTo>
                    <a:pt x="1535" y="8438"/>
                    <a:pt x="1685" y="8538"/>
                    <a:pt x="1835" y="8622"/>
                  </a:cubicBezTo>
                  <a:lnTo>
                    <a:pt x="3236" y="9422"/>
                  </a:lnTo>
                  <a:lnTo>
                    <a:pt x="1818" y="10239"/>
                  </a:lnTo>
                  <a:cubicBezTo>
                    <a:pt x="467" y="11040"/>
                    <a:pt x="0" y="12791"/>
                    <a:pt x="801" y="14141"/>
                  </a:cubicBezTo>
                  <a:cubicBezTo>
                    <a:pt x="868" y="14275"/>
                    <a:pt x="968" y="14408"/>
                    <a:pt x="1084" y="14558"/>
                  </a:cubicBezTo>
                  <a:cubicBezTo>
                    <a:pt x="1635" y="15192"/>
                    <a:pt x="2435" y="15559"/>
                    <a:pt x="3269" y="15559"/>
                  </a:cubicBezTo>
                  <a:cubicBezTo>
                    <a:pt x="3769" y="15559"/>
                    <a:pt x="4269" y="15425"/>
                    <a:pt x="4703" y="15175"/>
                  </a:cubicBezTo>
                  <a:lnTo>
                    <a:pt x="6087" y="14375"/>
                  </a:lnTo>
                  <a:lnTo>
                    <a:pt x="6104" y="15992"/>
                  </a:lnTo>
                  <a:cubicBezTo>
                    <a:pt x="6104" y="17360"/>
                    <a:pt x="7088" y="18527"/>
                    <a:pt x="8422" y="18777"/>
                  </a:cubicBezTo>
                  <a:lnTo>
                    <a:pt x="8488" y="18794"/>
                  </a:lnTo>
                  <a:lnTo>
                    <a:pt x="8488" y="33635"/>
                  </a:lnTo>
                  <a:lnTo>
                    <a:pt x="9406" y="33635"/>
                  </a:lnTo>
                  <a:lnTo>
                    <a:pt x="9406" y="18794"/>
                  </a:lnTo>
                  <a:cubicBezTo>
                    <a:pt x="9422" y="18794"/>
                    <a:pt x="9472" y="18777"/>
                    <a:pt x="9472" y="18777"/>
                  </a:cubicBezTo>
                  <a:cubicBezTo>
                    <a:pt x="10840" y="18527"/>
                    <a:pt x="11824" y="17360"/>
                    <a:pt x="11807" y="15976"/>
                  </a:cubicBezTo>
                  <a:lnTo>
                    <a:pt x="11807" y="14358"/>
                  </a:lnTo>
                  <a:lnTo>
                    <a:pt x="13224" y="15175"/>
                  </a:lnTo>
                  <a:cubicBezTo>
                    <a:pt x="13641" y="15409"/>
                    <a:pt x="14142" y="15542"/>
                    <a:pt x="14642" y="15542"/>
                  </a:cubicBezTo>
                  <a:cubicBezTo>
                    <a:pt x="15659" y="15542"/>
                    <a:pt x="16610" y="14992"/>
                    <a:pt x="17110" y="14108"/>
                  </a:cubicBezTo>
                  <a:cubicBezTo>
                    <a:pt x="17894" y="12741"/>
                    <a:pt x="17427" y="10990"/>
                    <a:pt x="16059" y="10206"/>
                  </a:cubicBezTo>
                  <a:lnTo>
                    <a:pt x="14659" y="9405"/>
                  </a:lnTo>
                  <a:lnTo>
                    <a:pt x="16059" y="8588"/>
                  </a:lnTo>
                  <a:cubicBezTo>
                    <a:pt x="16726" y="8205"/>
                    <a:pt x="17193" y="7588"/>
                    <a:pt x="17393" y="6854"/>
                  </a:cubicBezTo>
                  <a:cubicBezTo>
                    <a:pt x="17577" y="6103"/>
                    <a:pt x="17477" y="5336"/>
                    <a:pt x="17093" y="4686"/>
                  </a:cubicBezTo>
                  <a:cubicBezTo>
                    <a:pt x="17010" y="4553"/>
                    <a:pt x="16926" y="4436"/>
                    <a:pt x="16810" y="4286"/>
                  </a:cubicBezTo>
                  <a:cubicBezTo>
                    <a:pt x="16259" y="3635"/>
                    <a:pt x="15476" y="3269"/>
                    <a:pt x="14625" y="3269"/>
                  </a:cubicBezTo>
                  <a:cubicBezTo>
                    <a:pt x="14158" y="3269"/>
                    <a:pt x="13691" y="3402"/>
                    <a:pt x="13291" y="3602"/>
                  </a:cubicBezTo>
                  <a:lnTo>
                    <a:pt x="11790" y="4469"/>
                  </a:lnTo>
                  <a:lnTo>
                    <a:pt x="11790" y="2835"/>
                  </a:lnTo>
                  <a:cubicBezTo>
                    <a:pt x="11790" y="2085"/>
                    <a:pt x="11490" y="1384"/>
                    <a:pt x="10956" y="851"/>
                  </a:cubicBezTo>
                  <a:cubicBezTo>
                    <a:pt x="10423" y="300"/>
                    <a:pt x="9706" y="0"/>
                    <a:pt x="89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8"/>
          <p:cNvSpPr/>
          <p:nvPr/>
        </p:nvSpPr>
        <p:spPr>
          <a:xfrm>
            <a:off x="2009550" y="45322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477196" y="381180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4443375" y="894500"/>
            <a:ext cx="3938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9"/>
          <p:cNvSpPr txBox="1"/>
          <p:nvPr>
            <p:ph idx="1" type="subTitle"/>
          </p:nvPr>
        </p:nvSpPr>
        <p:spPr>
          <a:xfrm>
            <a:off x="4443375" y="1807650"/>
            <a:ext cx="39381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9"/>
          <p:cNvSpPr/>
          <p:nvPr/>
        </p:nvSpPr>
        <p:spPr>
          <a:xfrm>
            <a:off x="1150" y="3377125"/>
            <a:ext cx="9142800" cy="176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3393133" y="381680"/>
            <a:ext cx="972814" cy="218908"/>
            <a:chOff x="4926425" y="1108775"/>
            <a:chExt cx="1301075" cy="292775"/>
          </a:xfrm>
        </p:grpSpPr>
        <p:sp>
          <p:nvSpPr>
            <p:cNvPr id="196" name="Google Shape;196;p9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713250" y="1516975"/>
            <a:ext cx="1934700" cy="2031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1pPr>
          </a:lstStyle>
          <a:p/>
        </p:txBody>
      </p:sp>
      <p:sp>
        <p:nvSpPr>
          <p:cNvPr id="201" name="Google Shape;201;p10"/>
          <p:cNvSpPr/>
          <p:nvPr/>
        </p:nvSpPr>
        <p:spPr>
          <a:xfrm>
            <a:off x="-4500" y="4860575"/>
            <a:ext cx="9144000" cy="28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 flipH="1">
            <a:off x="443518" y="463256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 flipH="1">
            <a:off x="332804" y="4849662"/>
            <a:ext cx="158414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si"/>
              <a:buNone/>
              <a:defRPr b="1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1"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1"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1"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1"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1"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1"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1"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1"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/>
          <p:nvPr/>
        </p:nvSpPr>
        <p:spPr>
          <a:xfrm>
            <a:off x="713225" y="3704075"/>
            <a:ext cx="3633900" cy="392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52D"/>
              </a:solidFill>
            </a:endParaRPr>
          </a:p>
        </p:txBody>
      </p:sp>
      <p:sp>
        <p:nvSpPr>
          <p:cNvPr id="706" name="Google Shape;706;p35"/>
          <p:cNvSpPr txBox="1"/>
          <p:nvPr>
            <p:ph type="ctrTitle"/>
          </p:nvPr>
        </p:nvSpPr>
        <p:spPr>
          <a:xfrm>
            <a:off x="713225" y="539500"/>
            <a:ext cx="4326900" cy="28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Wind Power </a:t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&amp; Sustainable Development</a:t>
            </a:r>
            <a:r>
              <a:rPr b="1" lang="en" sz="4500">
                <a:solidFill>
                  <a:schemeClr val="dk2"/>
                </a:solidFill>
              </a:rPr>
              <a:t> </a:t>
            </a:r>
            <a:endParaRPr b="1" sz="6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T</a:t>
            </a:r>
            <a:r>
              <a:rPr lang="en" sz="4100">
                <a:solidFill>
                  <a:schemeClr val="dk2"/>
                </a:solidFill>
              </a:rPr>
              <a:t>hesis defense</a:t>
            </a:r>
            <a:r>
              <a:rPr b="1" lang="en" sz="5000">
                <a:solidFill>
                  <a:schemeClr val="dk2"/>
                </a:solidFill>
              </a:rPr>
              <a:t> 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707" name="Google Shape;707;p35"/>
          <p:cNvSpPr txBox="1"/>
          <p:nvPr>
            <p:ph idx="1" type="subTitle"/>
          </p:nvPr>
        </p:nvSpPr>
        <p:spPr>
          <a:xfrm>
            <a:off x="841925" y="3704075"/>
            <a:ext cx="33765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Alessia - Maurits - Sasha - To Van</a:t>
            </a: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5440500" y="3651750"/>
            <a:ext cx="2254500" cy="1360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4"/>
          <p:cNvSpPr txBox="1"/>
          <p:nvPr>
            <p:ph type="title"/>
          </p:nvPr>
        </p:nvSpPr>
        <p:spPr>
          <a:xfrm>
            <a:off x="3896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Of features      </a:t>
            </a:r>
            <a:r>
              <a:rPr b="0" lang="en" sz="1300">
                <a:solidFill>
                  <a:srgbClr val="5F8195"/>
                </a:solidFill>
              </a:rPr>
              <a:t>sns.heatmap()</a:t>
            </a:r>
            <a:endParaRPr b="0" sz="1300">
              <a:solidFill>
                <a:srgbClr val="5F8195"/>
              </a:solidFill>
            </a:endParaRPr>
          </a:p>
        </p:txBody>
      </p:sp>
      <p:sp>
        <p:nvSpPr>
          <p:cNvPr id="863" name="Google Shape;863;p44"/>
          <p:cNvSpPr txBox="1"/>
          <p:nvPr>
            <p:ph type="title"/>
          </p:nvPr>
        </p:nvSpPr>
        <p:spPr>
          <a:xfrm>
            <a:off x="605325" y="1544175"/>
            <a:ext cx="31842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8195"/>
                </a:solidFill>
              </a:rPr>
              <a:t>Features displayed:</a:t>
            </a:r>
            <a:endParaRPr sz="1300">
              <a:solidFill>
                <a:srgbClr val="5F81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WS10M 	</a:t>
            </a:r>
            <a:r>
              <a:rPr b="0" lang="en" sz="1300">
                <a:solidFill>
                  <a:srgbClr val="5F8195"/>
                </a:solidFill>
              </a:rPr>
              <a:t>- wind speed at 10m</a:t>
            </a:r>
            <a:endParaRPr b="0" sz="1300">
              <a:solidFill>
                <a:srgbClr val="5F81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T2M 		</a:t>
            </a:r>
            <a:r>
              <a:rPr b="0" lang="en" sz="1300">
                <a:solidFill>
                  <a:srgbClr val="5F8195"/>
                </a:solidFill>
              </a:rPr>
              <a:t>- temperature</a:t>
            </a:r>
            <a:endParaRPr b="0" sz="1300">
              <a:solidFill>
                <a:srgbClr val="5F81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PS 		</a:t>
            </a:r>
            <a:r>
              <a:rPr b="0" lang="en" sz="1300">
                <a:solidFill>
                  <a:srgbClr val="5F8195"/>
                </a:solidFill>
              </a:rPr>
              <a:t>- pressure</a:t>
            </a:r>
            <a:endParaRPr b="0" sz="1300">
              <a:solidFill>
                <a:srgbClr val="5F81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season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day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hour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  <p:pic>
        <p:nvPicPr>
          <p:cNvPr id="864" name="Google Shape;8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75" y="510850"/>
            <a:ext cx="4166500" cy="35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5"/>
          <p:cNvSpPr txBox="1"/>
          <p:nvPr>
            <p:ph type="title"/>
          </p:nvPr>
        </p:nvSpPr>
        <p:spPr>
          <a:xfrm>
            <a:off x="3896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Of features      </a:t>
            </a:r>
            <a:r>
              <a:rPr b="0" lang="en" sz="1300">
                <a:solidFill>
                  <a:srgbClr val="5F8195"/>
                </a:solidFill>
              </a:rPr>
              <a:t>sns.heatmap()</a:t>
            </a:r>
            <a:endParaRPr b="0" sz="1300">
              <a:solidFill>
                <a:srgbClr val="5F8195"/>
              </a:solidFill>
            </a:endParaRPr>
          </a:p>
        </p:txBody>
      </p:sp>
      <p:sp>
        <p:nvSpPr>
          <p:cNvPr id="870" name="Google Shape;870;p45"/>
          <p:cNvSpPr txBox="1"/>
          <p:nvPr>
            <p:ph type="title"/>
          </p:nvPr>
        </p:nvSpPr>
        <p:spPr>
          <a:xfrm>
            <a:off x="605325" y="1544175"/>
            <a:ext cx="31842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Features displayed: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WS10M 	- wind speed at 10m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T2M 		- temperature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PS 		- pressure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season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day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hour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  <p:pic>
        <p:nvPicPr>
          <p:cNvPr id="871" name="Google Shape;8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75" y="510850"/>
            <a:ext cx="4166500" cy="354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45"/>
          <p:cNvSpPr/>
          <p:nvPr/>
        </p:nvSpPr>
        <p:spPr>
          <a:xfrm>
            <a:off x="644075" y="1995725"/>
            <a:ext cx="2494800" cy="24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3" name="Google Shape;873;p45"/>
          <p:cNvSpPr/>
          <p:nvPr/>
        </p:nvSpPr>
        <p:spPr>
          <a:xfrm>
            <a:off x="4354975" y="1895925"/>
            <a:ext cx="588900" cy="526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6"/>
          <p:cNvSpPr txBox="1"/>
          <p:nvPr>
            <p:ph type="title"/>
          </p:nvPr>
        </p:nvSpPr>
        <p:spPr>
          <a:xfrm>
            <a:off x="3896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Of features      </a:t>
            </a:r>
            <a:r>
              <a:rPr b="0" lang="en" sz="1300"/>
              <a:t>sns.heatmap()</a:t>
            </a:r>
            <a:endParaRPr b="0" sz="1300"/>
          </a:p>
        </p:txBody>
      </p:sp>
      <p:sp>
        <p:nvSpPr>
          <p:cNvPr id="879" name="Google Shape;879;p46"/>
          <p:cNvSpPr txBox="1"/>
          <p:nvPr>
            <p:ph type="title"/>
          </p:nvPr>
        </p:nvSpPr>
        <p:spPr>
          <a:xfrm>
            <a:off x="605325" y="1544175"/>
            <a:ext cx="31842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Features displayed: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WS10M 	- wind speed at 10m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T2M 		- temperature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PS 		- pressure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season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day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hour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  <p:pic>
        <p:nvPicPr>
          <p:cNvPr id="880" name="Google Shape;8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75" y="510850"/>
            <a:ext cx="4166500" cy="354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46"/>
          <p:cNvSpPr/>
          <p:nvPr/>
        </p:nvSpPr>
        <p:spPr>
          <a:xfrm>
            <a:off x="644075" y="1995725"/>
            <a:ext cx="2494800" cy="24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82" name="Google Shape;882;p46"/>
          <p:cNvSpPr/>
          <p:nvPr/>
        </p:nvSpPr>
        <p:spPr>
          <a:xfrm>
            <a:off x="4354975" y="1895925"/>
            <a:ext cx="588900" cy="526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83" name="Google Shape;883;p46"/>
          <p:cNvSpPr txBox="1"/>
          <p:nvPr>
            <p:ph type="title"/>
          </p:nvPr>
        </p:nvSpPr>
        <p:spPr>
          <a:xfrm>
            <a:off x="1039725" y="3343325"/>
            <a:ext cx="25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Linear Regression</a:t>
            </a:r>
            <a:endParaRPr b="0" sz="2000"/>
          </a:p>
        </p:txBody>
      </p:sp>
      <p:cxnSp>
        <p:nvCxnSpPr>
          <p:cNvPr id="884" name="Google Shape;884;p46"/>
          <p:cNvCxnSpPr/>
          <p:nvPr/>
        </p:nvCxnSpPr>
        <p:spPr>
          <a:xfrm>
            <a:off x="465825" y="3577500"/>
            <a:ext cx="57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7"/>
          <p:cNvSpPr txBox="1"/>
          <p:nvPr>
            <p:ph type="title"/>
          </p:nvPr>
        </p:nvSpPr>
        <p:spPr>
          <a:xfrm>
            <a:off x="9992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544875" y="1552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91" name="Google Shape;891;p47"/>
          <p:cNvSpPr/>
          <p:nvPr/>
        </p:nvSpPr>
        <p:spPr>
          <a:xfrm>
            <a:off x="221625" y="331450"/>
            <a:ext cx="695400" cy="6957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7"/>
          <p:cNvSpPr txBox="1"/>
          <p:nvPr/>
        </p:nvSpPr>
        <p:spPr>
          <a:xfrm flipH="1">
            <a:off x="139425" y="484100"/>
            <a:ext cx="859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875"/>
                </a:solidFill>
                <a:latin typeface="Alatsi"/>
                <a:ea typeface="Alatsi"/>
                <a:cs typeface="Alatsi"/>
                <a:sym typeface="Alatsi"/>
              </a:rPr>
              <a:t>01</a:t>
            </a:r>
            <a:endParaRPr b="1" sz="3500">
              <a:solidFill>
                <a:srgbClr val="009875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aphicFrame>
        <p:nvGraphicFramePr>
          <p:cNvPr id="893" name="Google Shape;893;p47"/>
          <p:cNvGraphicFramePr/>
          <p:nvPr/>
        </p:nvGraphicFramePr>
        <p:xfrm>
          <a:off x="952500" y="146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</a:t>
                      </a: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raining Set Metrics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Testing Set Metrics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9875">
                        <a:alpha val="490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Root Mean Squared Error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1.15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1.15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MAPE 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0.19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0.21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R² Score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0.82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0.82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4" name="Google Shape;894;p47"/>
          <p:cNvSpPr txBox="1"/>
          <p:nvPr/>
        </p:nvSpPr>
        <p:spPr>
          <a:xfrm>
            <a:off x="3072000" y="33670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osis"/>
                <a:ea typeface="Dosis"/>
                <a:cs typeface="Dosis"/>
                <a:sym typeface="Dosis"/>
              </a:rPr>
              <a:t>MAE  0.94 (Test)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8"/>
          <p:cNvSpPr txBox="1"/>
          <p:nvPr>
            <p:ph type="title"/>
          </p:nvPr>
        </p:nvSpPr>
        <p:spPr>
          <a:xfrm>
            <a:off x="9992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/ Removing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and their effect</a:t>
            </a:r>
            <a:endParaRPr b="0"/>
          </a:p>
        </p:txBody>
      </p:sp>
      <p:sp>
        <p:nvSpPr>
          <p:cNvPr id="900" name="Google Shape;900;p48"/>
          <p:cNvSpPr/>
          <p:nvPr/>
        </p:nvSpPr>
        <p:spPr>
          <a:xfrm>
            <a:off x="7544875" y="1552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1" name="Google Shape;901;p48"/>
          <p:cNvSpPr/>
          <p:nvPr/>
        </p:nvSpPr>
        <p:spPr>
          <a:xfrm>
            <a:off x="221625" y="331450"/>
            <a:ext cx="695400" cy="6957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8"/>
          <p:cNvSpPr txBox="1"/>
          <p:nvPr/>
        </p:nvSpPr>
        <p:spPr>
          <a:xfrm flipH="1">
            <a:off x="139425" y="453700"/>
            <a:ext cx="859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875"/>
                </a:solidFill>
                <a:latin typeface="Alatsi"/>
                <a:ea typeface="Alatsi"/>
                <a:cs typeface="Alatsi"/>
                <a:sym typeface="Alatsi"/>
              </a:rPr>
              <a:t>01</a:t>
            </a:r>
            <a:endParaRPr b="1" sz="3500">
              <a:solidFill>
                <a:srgbClr val="009875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aphicFrame>
        <p:nvGraphicFramePr>
          <p:cNvPr id="903" name="Google Shape;903;p48"/>
          <p:cNvGraphicFramePr/>
          <p:nvPr/>
        </p:nvGraphicFramePr>
        <p:xfrm>
          <a:off x="526350" y="163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1348550"/>
                <a:gridCol w="1348550"/>
                <a:gridCol w="1348550"/>
                <a:gridCol w="1348550"/>
                <a:gridCol w="1348550"/>
                <a:gridCol w="1348550"/>
              </a:tblGrid>
              <a:tr h="1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Metric</a:t>
                      </a:r>
                      <a:endParaRPr b="1">
                        <a:solidFill>
                          <a:schemeClr val="accent6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>
                          <a:latin typeface="Alatsi"/>
                          <a:ea typeface="Alatsi"/>
                          <a:cs typeface="Alatsi"/>
                          <a:sym typeface="Alatsi"/>
                        </a:rPr>
                        <a:t>(Including all)</a:t>
                      </a:r>
                      <a:endParaRPr i="1" sz="15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-T2M</a:t>
                      </a:r>
                      <a:endParaRPr sz="15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05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 T2M &amp; PS </a:t>
                      </a:r>
                      <a:endParaRPr b="1" sz="11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05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 T2M, PS, Season</a:t>
                      </a:r>
                      <a:endParaRPr sz="15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05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 T2M, PS, Season, Day, Hour</a:t>
                      </a:r>
                      <a:br>
                        <a:rPr b="1" lang="en" sz="1100">
                          <a:latin typeface="Alatsi"/>
                          <a:ea typeface="Alatsi"/>
                          <a:cs typeface="Alatsi"/>
                          <a:sym typeface="Alatsi"/>
                        </a:rPr>
                      </a:br>
                      <a:r>
                        <a:rPr b="1" i="1" lang="en" sz="1100">
                          <a:solidFill>
                            <a:schemeClr val="accent6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(Just T10M)</a:t>
                      </a:r>
                      <a:endParaRPr b="1" i="1" sz="1100">
                        <a:solidFill>
                          <a:schemeClr val="accent6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RMSE</a:t>
                      </a:r>
                      <a:endParaRPr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1.26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1.43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1.4</a:t>
                      </a: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3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1.4</a:t>
                      </a: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3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1.44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MAPE</a:t>
                      </a:r>
                      <a:endParaRPr baseline="300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0.20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0.26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0.26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0.25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0.25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R</a:t>
                      </a:r>
                      <a:r>
                        <a:rPr baseline="30000"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2  </a:t>
                      </a: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Score</a:t>
                      </a:r>
                      <a:endParaRPr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 0.77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0.70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0.70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0.69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0.69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-0.00%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-8.82%</a:t>
                      </a:r>
                      <a:endParaRPr sz="1200">
                        <a:solidFill>
                          <a:srgbClr val="FF0000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-8.92%</a:t>
                      </a:r>
                      <a:endParaRPr sz="1200">
                        <a:solidFill>
                          <a:srgbClr val="FF0000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-8.98%</a:t>
                      </a:r>
                      <a:endParaRPr sz="1200">
                        <a:solidFill>
                          <a:srgbClr val="FF0000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-8.98%</a:t>
                      </a:r>
                      <a:endParaRPr sz="1200">
                        <a:solidFill>
                          <a:srgbClr val="FF0000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9"/>
          <p:cNvSpPr txBox="1"/>
          <p:nvPr>
            <p:ph type="title"/>
          </p:nvPr>
        </p:nvSpPr>
        <p:spPr>
          <a:xfrm>
            <a:off x="9992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/ Removing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and their effect</a:t>
            </a:r>
            <a:endParaRPr b="0"/>
          </a:p>
        </p:txBody>
      </p:sp>
      <p:sp>
        <p:nvSpPr>
          <p:cNvPr id="909" name="Google Shape;909;p49"/>
          <p:cNvSpPr/>
          <p:nvPr/>
        </p:nvSpPr>
        <p:spPr>
          <a:xfrm>
            <a:off x="7544875" y="1552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10" name="Google Shape;910;p49"/>
          <p:cNvSpPr/>
          <p:nvPr/>
        </p:nvSpPr>
        <p:spPr>
          <a:xfrm>
            <a:off x="221625" y="331450"/>
            <a:ext cx="695400" cy="6957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9"/>
          <p:cNvSpPr txBox="1"/>
          <p:nvPr/>
        </p:nvSpPr>
        <p:spPr>
          <a:xfrm flipH="1">
            <a:off x="139425" y="453700"/>
            <a:ext cx="859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875"/>
                </a:solidFill>
                <a:latin typeface="Alatsi"/>
                <a:ea typeface="Alatsi"/>
                <a:cs typeface="Alatsi"/>
                <a:sym typeface="Alatsi"/>
              </a:rPr>
              <a:t>01</a:t>
            </a:r>
            <a:endParaRPr b="1" sz="3500">
              <a:solidFill>
                <a:srgbClr val="009875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aphicFrame>
        <p:nvGraphicFramePr>
          <p:cNvPr id="912" name="Google Shape;912;p49"/>
          <p:cNvGraphicFramePr/>
          <p:nvPr/>
        </p:nvGraphicFramePr>
        <p:xfrm>
          <a:off x="526350" y="163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1348550"/>
                <a:gridCol w="1348550"/>
                <a:gridCol w="1348550"/>
                <a:gridCol w="1348550"/>
                <a:gridCol w="1348550"/>
                <a:gridCol w="1348550"/>
              </a:tblGrid>
              <a:tr h="1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Metric</a:t>
                      </a:r>
                      <a:endParaRPr b="1">
                        <a:solidFill>
                          <a:schemeClr val="accent6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>
                          <a:latin typeface="Alatsi"/>
                          <a:ea typeface="Alatsi"/>
                          <a:cs typeface="Alatsi"/>
                          <a:sym typeface="Alatsi"/>
                        </a:rPr>
                        <a:t>(Including all)</a:t>
                      </a:r>
                      <a:endParaRPr i="1" sz="15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-T2M</a:t>
                      </a:r>
                      <a:endParaRPr sz="15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05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 T2M &amp; PS </a:t>
                      </a:r>
                      <a:endParaRPr b="1" sz="11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05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 T2M, PS, Season</a:t>
                      </a:r>
                      <a:endParaRPr sz="15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05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 T2M, PS, Season, Day, Hour</a:t>
                      </a:r>
                      <a:br>
                        <a:rPr b="1" lang="en" sz="1100">
                          <a:latin typeface="Alatsi"/>
                          <a:ea typeface="Alatsi"/>
                          <a:cs typeface="Alatsi"/>
                          <a:sym typeface="Alatsi"/>
                        </a:rPr>
                      </a:br>
                      <a:r>
                        <a:rPr b="1" i="1" lang="en" sz="1100">
                          <a:solidFill>
                            <a:schemeClr val="accent6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(Just T10M)</a:t>
                      </a:r>
                      <a:endParaRPr b="1" i="1" sz="1100">
                        <a:solidFill>
                          <a:schemeClr val="accent6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R</a:t>
                      </a: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MSE</a:t>
                      </a:r>
                      <a:endParaRPr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1.26</a:t>
                      </a: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01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1.43</a:t>
                      </a: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28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1.434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1.4357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1.4356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MAPE</a:t>
                      </a:r>
                      <a:endParaRPr baseline="300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0.20</a:t>
                      </a: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22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</a:t>
                      </a: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568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0.2572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0.2581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0.2579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R</a:t>
                      </a:r>
                      <a:r>
                        <a:rPr baseline="30000"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2  </a:t>
                      </a:r>
                      <a:r>
                        <a:rPr lang="en">
                          <a:latin typeface="Alatsi"/>
                          <a:ea typeface="Alatsi"/>
                          <a:cs typeface="Alatsi"/>
                          <a:sym typeface="Alatsi"/>
                        </a:rPr>
                        <a:t>Score</a:t>
                      </a:r>
                      <a:endParaRPr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 0.7</a:t>
                      </a: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688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0.70</a:t>
                      </a: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10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0.7002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0.6998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0.6998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atsi"/>
                          <a:ea typeface="Alatsi"/>
                          <a:cs typeface="Alatsi"/>
                          <a:sym typeface="Alatsi"/>
                        </a:rPr>
                        <a:t>-0.00%</a:t>
                      </a:r>
                      <a:endParaRPr sz="1200"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-8.82%</a:t>
                      </a:r>
                      <a:endParaRPr sz="1200">
                        <a:solidFill>
                          <a:srgbClr val="FF0000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-8.92%</a:t>
                      </a:r>
                      <a:endParaRPr sz="1200">
                        <a:solidFill>
                          <a:srgbClr val="FF0000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-8.98%</a:t>
                      </a:r>
                      <a:endParaRPr sz="1200">
                        <a:solidFill>
                          <a:srgbClr val="FF0000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latsi"/>
                          <a:ea typeface="Alatsi"/>
                          <a:cs typeface="Alatsi"/>
                          <a:sym typeface="Alatsi"/>
                        </a:rPr>
                        <a:t>-8.98%</a:t>
                      </a:r>
                      <a:endParaRPr sz="1200">
                        <a:solidFill>
                          <a:srgbClr val="FF0000"/>
                        </a:solidFill>
                        <a:latin typeface="Alatsi"/>
                        <a:ea typeface="Alatsi"/>
                        <a:cs typeface="Alatsi"/>
                        <a:sym typeface="Alats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0"/>
          <p:cNvSpPr txBox="1"/>
          <p:nvPr>
            <p:ph type="title"/>
          </p:nvPr>
        </p:nvSpPr>
        <p:spPr>
          <a:xfrm>
            <a:off x="1038025" y="37308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0"/>
          <p:cNvSpPr/>
          <p:nvPr/>
        </p:nvSpPr>
        <p:spPr>
          <a:xfrm>
            <a:off x="7544875" y="1552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919" name="Google Shape;919;p50"/>
          <p:cNvGraphicFramePr/>
          <p:nvPr/>
        </p:nvGraphicFramePr>
        <p:xfrm>
          <a:off x="2159000" y="135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2286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Feature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Importance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WS10M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0.82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H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our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0.10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Temperature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0.04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Pressure</a:t>
                      </a:r>
                      <a:endParaRPr b="1"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0.02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Day of the year</a:t>
                      </a:r>
                      <a:endParaRPr b="1"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0.01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Season</a:t>
                      </a:r>
                      <a:endParaRPr b="1"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0.01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0" name="Google Shape;920;p50"/>
          <p:cNvSpPr/>
          <p:nvPr/>
        </p:nvSpPr>
        <p:spPr>
          <a:xfrm>
            <a:off x="221625" y="331450"/>
            <a:ext cx="695400" cy="6957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0"/>
          <p:cNvSpPr txBox="1"/>
          <p:nvPr/>
        </p:nvSpPr>
        <p:spPr>
          <a:xfrm flipH="1">
            <a:off x="139425" y="453700"/>
            <a:ext cx="859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875"/>
                </a:solidFill>
                <a:latin typeface="Alatsi"/>
                <a:ea typeface="Alatsi"/>
                <a:cs typeface="Alatsi"/>
                <a:sym typeface="Alatsi"/>
              </a:rPr>
              <a:t>01</a:t>
            </a:r>
            <a:endParaRPr b="1" sz="3500">
              <a:solidFill>
                <a:srgbClr val="009875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1"/>
          <p:cNvSpPr txBox="1"/>
          <p:nvPr>
            <p:ph type="title"/>
          </p:nvPr>
        </p:nvSpPr>
        <p:spPr>
          <a:xfrm>
            <a:off x="9992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927" name="Google Shape;927;p51"/>
          <p:cNvSpPr/>
          <p:nvPr/>
        </p:nvSpPr>
        <p:spPr>
          <a:xfrm>
            <a:off x="7544875" y="1552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8" name="Google Shape;928;p51"/>
          <p:cNvSpPr/>
          <p:nvPr/>
        </p:nvSpPr>
        <p:spPr>
          <a:xfrm>
            <a:off x="221625" y="331450"/>
            <a:ext cx="695400" cy="6957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1"/>
          <p:cNvSpPr txBox="1"/>
          <p:nvPr/>
        </p:nvSpPr>
        <p:spPr>
          <a:xfrm flipH="1">
            <a:off x="139425" y="484100"/>
            <a:ext cx="859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875"/>
                </a:solidFill>
                <a:latin typeface="Alatsi"/>
                <a:ea typeface="Alatsi"/>
                <a:cs typeface="Alatsi"/>
                <a:sym typeface="Alatsi"/>
              </a:rPr>
              <a:t>02</a:t>
            </a:r>
            <a:endParaRPr b="1" sz="3500">
              <a:solidFill>
                <a:srgbClr val="009875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30" name="Google Shape;930;p51"/>
          <p:cNvSpPr txBox="1"/>
          <p:nvPr/>
        </p:nvSpPr>
        <p:spPr>
          <a:xfrm>
            <a:off x="531200" y="1352088"/>
            <a:ext cx="48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RandomForestRegressor (n_estimators=100, max_depth=20)</a:t>
            </a:r>
            <a:endParaRPr/>
          </a:p>
        </p:txBody>
      </p:sp>
      <p:graphicFrame>
        <p:nvGraphicFramePr>
          <p:cNvPr id="931" name="Google Shape;931;p51"/>
          <p:cNvGraphicFramePr/>
          <p:nvPr/>
        </p:nvGraphicFramePr>
        <p:xfrm>
          <a:off x="607400" y="199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2223650"/>
                <a:gridCol w="2223650"/>
                <a:gridCol w="2223650"/>
              </a:tblGrid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Metrics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Testing Set 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Linear Regression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Testing Set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Random Forest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Root Mean Squared Error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sis"/>
                          <a:ea typeface="Dosis"/>
                          <a:cs typeface="Dosis"/>
                          <a:sym typeface="Dosis"/>
                        </a:rPr>
                        <a:t>1.26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0.40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MAE 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sis"/>
                          <a:ea typeface="Dosis"/>
                          <a:cs typeface="Dosis"/>
                          <a:sym typeface="Dosis"/>
                        </a:rPr>
                        <a:t>0.94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0.27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 R² Score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0.82</a:t>
                      </a:r>
                      <a:endParaRPr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0.98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2"/>
          <p:cNvSpPr txBox="1"/>
          <p:nvPr>
            <p:ph type="title"/>
          </p:nvPr>
        </p:nvSpPr>
        <p:spPr>
          <a:xfrm>
            <a:off x="9992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937" name="Google Shape;937;p52"/>
          <p:cNvSpPr/>
          <p:nvPr/>
        </p:nvSpPr>
        <p:spPr>
          <a:xfrm>
            <a:off x="7544875" y="1552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8" name="Google Shape;938;p52"/>
          <p:cNvSpPr/>
          <p:nvPr/>
        </p:nvSpPr>
        <p:spPr>
          <a:xfrm>
            <a:off x="221625" y="331450"/>
            <a:ext cx="695400" cy="6957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2"/>
          <p:cNvSpPr txBox="1"/>
          <p:nvPr/>
        </p:nvSpPr>
        <p:spPr>
          <a:xfrm flipH="1">
            <a:off x="139425" y="484100"/>
            <a:ext cx="859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9875"/>
                </a:solidFill>
                <a:latin typeface="Alatsi"/>
                <a:ea typeface="Alatsi"/>
                <a:cs typeface="Alatsi"/>
                <a:sym typeface="Alatsi"/>
              </a:rPr>
              <a:t>02</a:t>
            </a:r>
            <a:endParaRPr b="1" sz="3500">
              <a:solidFill>
                <a:srgbClr val="009875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40" name="Google Shape;940;p52"/>
          <p:cNvSpPr txBox="1"/>
          <p:nvPr/>
        </p:nvSpPr>
        <p:spPr>
          <a:xfrm>
            <a:off x="531200" y="1352088"/>
            <a:ext cx="48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RandomForestRegressor (n_estimators=100, max_depth=20)</a:t>
            </a:r>
            <a:endParaRPr/>
          </a:p>
        </p:txBody>
      </p:sp>
      <p:graphicFrame>
        <p:nvGraphicFramePr>
          <p:cNvPr id="941" name="Google Shape;941;p52"/>
          <p:cNvGraphicFramePr/>
          <p:nvPr/>
        </p:nvGraphicFramePr>
        <p:xfrm>
          <a:off x="607400" y="199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2170725"/>
                <a:gridCol w="2170725"/>
                <a:gridCol w="2170725"/>
              </a:tblGrid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Metrics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Training</a:t>
                      </a: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 Set 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Random Forest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Testing Set 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Random Forest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Root Mean Squared Error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 0.17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0.40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MAE 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0.12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0.27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 R² Score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1.00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0.98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942" name="Google Shape;942;p52"/>
          <p:cNvSpPr txBox="1"/>
          <p:nvPr>
            <p:ph type="title"/>
          </p:nvPr>
        </p:nvSpPr>
        <p:spPr>
          <a:xfrm>
            <a:off x="3257400" y="3829350"/>
            <a:ext cx="2629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Potential Overfitting issue</a:t>
            </a:r>
            <a:endParaRPr b="0" sz="1400"/>
          </a:p>
        </p:txBody>
      </p:sp>
      <p:cxnSp>
        <p:nvCxnSpPr>
          <p:cNvPr id="943" name="Google Shape;943;p52"/>
          <p:cNvCxnSpPr/>
          <p:nvPr/>
        </p:nvCxnSpPr>
        <p:spPr>
          <a:xfrm>
            <a:off x="2839850" y="4029450"/>
            <a:ext cx="42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3"/>
          <p:cNvSpPr txBox="1"/>
          <p:nvPr>
            <p:ph type="title"/>
          </p:nvPr>
        </p:nvSpPr>
        <p:spPr>
          <a:xfrm>
            <a:off x="607400" y="337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and Model Optimization</a:t>
            </a:r>
            <a:endParaRPr/>
          </a:p>
        </p:txBody>
      </p:sp>
      <p:sp>
        <p:nvSpPr>
          <p:cNvPr id="949" name="Google Shape;949;p53"/>
          <p:cNvSpPr/>
          <p:nvPr/>
        </p:nvSpPr>
        <p:spPr>
          <a:xfrm>
            <a:off x="8318350" y="411621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rgbClr val="00987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53"/>
          <p:cNvSpPr/>
          <p:nvPr/>
        </p:nvSpPr>
        <p:spPr>
          <a:xfrm>
            <a:off x="5404025" y="4078160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3"/>
          <p:cNvSpPr/>
          <p:nvPr/>
        </p:nvSpPr>
        <p:spPr>
          <a:xfrm>
            <a:off x="7544875" y="1552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2" name="Google Shape;952;p53"/>
          <p:cNvSpPr txBox="1"/>
          <p:nvPr/>
        </p:nvSpPr>
        <p:spPr>
          <a:xfrm>
            <a:off x="607400" y="1458825"/>
            <a:ext cx="55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RandomForestRegressor(n_estimators=100, max_depth=10)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953" name="Google Shape;953;p53"/>
          <p:cNvGraphicFramePr/>
          <p:nvPr/>
        </p:nvGraphicFramePr>
        <p:xfrm>
          <a:off x="607400" y="199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2170725"/>
                <a:gridCol w="2170725"/>
                <a:gridCol w="2170725"/>
              </a:tblGrid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Metrics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Training Set 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Random Forest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875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Testing Set 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Random Forest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875">
                        <a:alpha val="490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Root Mean Squared Error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0.44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0.47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MAE 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0.30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0.32</a:t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 R² Score</a:t>
                      </a:r>
                      <a:endParaRPr b="1" sz="17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0.97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osis"/>
                          <a:ea typeface="Dosis"/>
                          <a:cs typeface="Dosis"/>
                          <a:sym typeface="Dosis"/>
                        </a:rPr>
                        <a:t>0.97</a:t>
                      </a:r>
                      <a:endParaRPr b="1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6"/>
          <p:cNvSpPr txBox="1"/>
          <p:nvPr>
            <p:ph type="title"/>
          </p:nvPr>
        </p:nvSpPr>
        <p:spPr>
          <a:xfrm>
            <a:off x="5148575" y="208700"/>
            <a:ext cx="39381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4" name="Google Shape;714;p36"/>
          <p:cNvSpPr txBox="1"/>
          <p:nvPr>
            <p:ph idx="1" type="subTitle"/>
          </p:nvPr>
        </p:nvSpPr>
        <p:spPr>
          <a:xfrm>
            <a:off x="4007975" y="999701"/>
            <a:ext cx="49548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Wind speed data holds the key to unlocking the full potential of r</a:t>
            </a:r>
            <a:r>
              <a:rPr b="1" lang="en" sz="1300"/>
              <a:t>enewable energy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wind continues to be a reliable and abundant power source :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Accurately predicting wind speed </a:t>
            </a:r>
            <a:r>
              <a:rPr lang="en" sz="1300"/>
              <a:t>becomes essential for optimizing energy production.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is leading to </a:t>
            </a:r>
            <a:r>
              <a:rPr b="1" lang="en" sz="1300"/>
              <a:t>more efficient wind farms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supports the </a:t>
            </a:r>
            <a:r>
              <a:rPr b="1" lang="en" sz="1300"/>
              <a:t>growing demand for clean power</a:t>
            </a:r>
            <a:r>
              <a:rPr lang="en" sz="1300"/>
              <a:t> in our quest for a greener future.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5" name="Google Shape;715;p36"/>
          <p:cNvSpPr/>
          <p:nvPr/>
        </p:nvSpPr>
        <p:spPr>
          <a:xfrm>
            <a:off x="100663" y="3359542"/>
            <a:ext cx="3331971" cy="17570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6"/>
          <p:cNvSpPr/>
          <p:nvPr/>
        </p:nvSpPr>
        <p:spPr>
          <a:xfrm flipH="1">
            <a:off x="1449775" y="4088350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6"/>
          <p:cNvSpPr/>
          <p:nvPr/>
        </p:nvSpPr>
        <p:spPr>
          <a:xfrm>
            <a:off x="4869875" y="4153775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36"/>
          <p:cNvGrpSpPr/>
          <p:nvPr/>
        </p:nvGrpSpPr>
        <p:grpSpPr>
          <a:xfrm>
            <a:off x="438611" y="2056434"/>
            <a:ext cx="2713991" cy="1320692"/>
            <a:chOff x="444036" y="2038859"/>
            <a:chExt cx="2713991" cy="1320692"/>
          </a:xfrm>
        </p:grpSpPr>
        <p:sp>
          <p:nvSpPr>
            <p:cNvPr id="719" name="Google Shape;719;p36"/>
            <p:cNvSpPr/>
            <p:nvPr/>
          </p:nvSpPr>
          <p:spPr>
            <a:xfrm>
              <a:off x="465638" y="2047625"/>
              <a:ext cx="2692389" cy="1303146"/>
            </a:xfrm>
            <a:custGeom>
              <a:rect b="b" l="l" r="r" t="t"/>
              <a:pathLst>
                <a:path extrusionOk="0" h="55923" w="111845">
                  <a:moveTo>
                    <a:pt x="55923" y="0"/>
                  </a:moveTo>
                  <a:cubicBezTo>
                    <a:pt x="25040" y="0"/>
                    <a:pt x="1" y="25040"/>
                    <a:pt x="1" y="55922"/>
                  </a:cubicBezTo>
                  <a:lnTo>
                    <a:pt x="111845" y="55922"/>
                  </a:lnTo>
                  <a:cubicBezTo>
                    <a:pt x="111845" y="25040"/>
                    <a:pt x="86806" y="0"/>
                    <a:pt x="5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44036" y="2038859"/>
              <a:ext cx="2710539" cy="1320692"/>
            </a:xfrm>
            <a:custGeom>
              <a:rect b="b" l="l" r="r" t="t"/>
              <a:pathLst>
                <a:path extrusionOk="0" h="56676" w="112599">
                  <a:moveTo>
                    <a:pt x="56311" y="776"/>
                  </a:moveTo>
                  <a:cubicBezTo>
                    <a:pt x="86806" y="776"/>
                    <a:pt x="111640" y="25473"/>
                    <a:pt x="111845" y="55922"/>
                  </a:cubicBezTo>
                  <a:lnTo>
                    <a:pt x="777" y="55922"/>
                  </a:lnTo>
                  <a:cubicBezTo>
                    <a:pt x="982" y="25473"/>
                    <a:pt x="25816" y="776"/>
                    <a:pt x="56311" y="776"/>
                  </a:cubicBezTo>
                  <a:close/>
                  <a:moveTo>
                    <a:pt x="56311" y="0"/>
                  </a:moveTo>
                  <a:cubicBezTo>
                    <a:pt x="25269" y="0"/>
                    <a:pt x="1" y="25268"/>
                    <a:pt x="1" y="56310"/>
                  </a:cubicBezTo>
                  <a:cubicBezTo>
                    <a:pt x="1" y="56516"/>
                    <a:pt x="184" y="56675"/>
                    <a:pt x="389" y="56675"/>
                  </a:cubicBezTo>
                  <a:lnTo>
                    <a:pt x="112210" y="56675"/>
                  </a:lnTo>
                  <a:cubicBezTo>
                    <a:pt x="112438" y="56675"/>
                    <a:pt x="112598" y="56516"/>
                    <a:pt x="112598" y="56310"/>
                  </a:cubicBezTo>
                  <a:cubicBezTo>
                    <a:pt x="112598" y="25268"/>
                    <a:pt x="87353" y="0"/>
                    <a:pt x="56311" y="0"/>
                  </a:cubicBezTo>
                  <a:close/>
                </a:path>
              </a:pathLst>
            </a:custGeom>
            <a:solidFill>
              <a:srgbClr val="444C6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362316" y="916092"/>
            <a:ext cx="1541637" cy="2461042"/>
            <a:chOff x="7050439" y="1048278"/>
            <a:chExt cx="1795524" cy="2866343"/>
          </a:xfrm>
        </p:grpSpPr>
        <p:sp>
          <p:nvSpPr>
            <p:cNvPr id="722" name="Google Shape;722;p36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6"/>
          <p:cNvGrpSpPr/>
          <p:nvPr/>
        </p:nvGrpSpPr>
        <p:grpSpPr>
          <a:xfrm>
            <a:off x="2298091" y="916092"/>
            <a:ext cx="1541637" cy="2461042"/>
            <a:chOff x="7050439" y="1048278"/>
            <a:chExt cx="1795524" cy="2866343"/>
          </a:xfrm>
        </p:grpSpPr>
        <p:sp>
          <p:nvSpPr>
            <p:cNvPr id="739" name="Google Shape;739;p36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36"/>
          <p:cNvGrpSpPr/>
          <p:nvPr/>
        </p:nvGrpSpPr>
        <p:grpSpPr>
          <a:xfrm>
            <a:off x="1533608" y="1197080"/>
            <a:ext cx="972814" cy="218908"/>
            <a:chOff x="4926425" y="1108775"/>
            <a:chExt cx="1301075" cy="292775"/>
          </a:xfrm>
        </p:grpSpPr>
        <p:sp>
          <p:nvSpPr>
            <p:cNvPr id="756" name="Google Shape;756;p36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C65"/>
                </a:solidFill>
              </a:rPr>
              <a:t>Key findings and insights</a:t>
            </a:r>
            <a:endParaRPr>
              <a:solidFill>
                <a:srgbClr val="444C65"/>
              </a:solidFill>
            </a:endParaRPr>
          </a:p>
        </p:txBody>
      </p:sp>
      <p:sp>
        <p:nvSpPr>
          <p:cNvPr id="959" name="Google Shape;959;p54"/>
          <p:cNvSpPr/>
          <p:nvPr/>
        </p:nvSpPr>
        <p:spPr>
          <a:xfrm>
            <a:off x="6086200" y="262150"/>
            <a:ext cx="971290" cy="554711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54"/>
          <p:cNvSpPr/>
          <p:nvPr/>
        </p:nvSpPr>
        <p:spPr>
          <a:xfrm>
            <a:off x="5969025" y="1417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61" name="Google Shape;961;p54"/>
          <p:cNvSpPr txBox="1"/>
          <p:nvPr/>
        </p:nvSpPr>
        <p:spPr>
          <a:xfrm>
            <a:off x="564450" y="1199450"/>
            <a:ext cx="6739500" cy="245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</a:pP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Random Forest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is a better model than linear regression for our data, as it provides significantly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lower error rates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and a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higher R² score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on the test set.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When max_depth =  20, the model is performing well on both training and testing data, but  it may be slightly overfitted (since R² is 1.00 on training data). 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→ Reducing the 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max_depth to 10</a:t>
            </a: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resulted in a more balanced model without overfitting the training data, and maintaining the</a:t>
            </a:r>
            <a:r>
              <a:rPr b="1"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R² at 0.97</a:t>
            </a:r>
            <a:endParaRPr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967" name="Google Shape;967;p55"/>
          <p:cNvSpPr txBox="1"/>
          <p:nvPr/>
        </p:nvSpPr>
        <p:spPr>
          <a:xfrm>
            <a:off x="3486364" y="1201371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Current situation</a:t>
            </a:r>
            <a:endParaRPr b="1" sz="1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68" name="Google Shape;968;p55"/>
          <p:cNvSpPr txBox="1"/>
          <p:nvPr/>
        </p:nvSpPr>
        <p:spPr>
          <a:xfrm>
            <a:off x="3486363" y="1505487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Mercury is the closest planet to the Sun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69" name="Google Shape;969;p55"/>
          <p:cNvSpPr txBox="1"/>
          <p:nvPr/>
        </p:nvSpPr>
        <p:spPr>
          <a:xfrm>
            <a:off x="3485376" y="3452812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Neptune</a:t>
            </a:r>
            <a:endParaRPr b="1" sz="1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70" name="Google Shape;970;p55"/>
          <p:cNvSpPr txBox="1"/>
          <p:nvPr/>
        </p:nvSpPr>
        <p:spPr>
          <a:xfrm>
            <a:off x="3485375" y="375876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Neptune is the farthest planet from the Sun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6256587" y="3452796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Mars</a:t>
            </a:r>
            <a:endParaRPr b="1" sz="1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72" name="Google Shape;972;p55"/>
          <p:cNvSpPr txBox="1"/>
          <p:nvPr/>
        </p:nvSpPr>
        <p:spPr>
          <a:xfrm>
            <a:off x="6256587" y="375691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Desìte being red, Mars is actually a very cold place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3" name="Google Shape;973;p55"/>
          <p:cNvSpPr txBox="1"/>
          <p:nvPr/>
        </p:nvSpPr>
        <p:spPr>
          <a:xfrm>
            <a:off x="714164" y="3452812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Venus</a:t>
            </a:r>
            <a:endParaRPr b="1" sz="1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74" name="Google Shape;974;p55"/>
          <p:cNvSpPr txBox="1"/>
          <p:nvPr/>
        </p:nvSpPr>
        <p:spPr>
          <a:xfrm>
            <a:off x="714163" y="375876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Venus is the second planet from the Sun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5" name="Google Shape;975;p55"/>
          <p:cNvSpPr txBox="1"/>
          <p:nvPr/>
        </p:nvSpPr>
        <p:spPr>
          <a:xfrm>
            <a:off x="3290925" y="2345350"/>
            <a:ext cx="2564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Problems</a:t>
            </a:r>
            <a:endParaRPr b="1" sz="1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976" name="Google Shape;976;p55"/>
          <p:cNvCxnSpPr>
            <a:stCxn id="975" idx="2"/>
            <a:endCxn id="969" idx="0"/>
          </p:cNvCxnSpPr>
          <p:nvPr/>
        </p:nvCxnSpPr>
        <p:spPr>
          <a:xfrm rot="5400000">
            <a:off x="4204425" y="3084400"/>
            <a:ext cx="736200" cy="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7" name="Google Shape;977;p55"/>
          <p:cNvCxnSpPr>
            <a:stCxn id="975" idx="2"/>
            <a:endCxn id="973" idx="0"/>
          </p:cNvCxnSpPr>
          <p:nvPr/>
        </p:nvCxnSpPr>
        <p:spPr>
          <a:xfrm rot="5400000">
            <a:off x="2818725" y="1698700"/>
            <a:ext cx="736200" cy="27723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8" name="Google Shape;978;p55"/>
          <p:cNvCxnSpPr>
            <a:stCxn id="971" idx="0"/>
            <a:endCxn id="975" idx="2"/>
          </p:cNvCxnSpPr>
          <p:nvPr/>
        </p:nvCxnSpPr>
        <p:spPr>
          <a:xfrm flipH="1" rot="5400000">
            <a:off x="5590137" y="1699746"/>
            <a:ext cx="735900" cy="2770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79" name="Google Shape;979;p55"/>
          <p:cNvSpPr/>
          <p:nvPr/>
        </p:nvSpPr>
        <p:spPr>
          <a:xfrm>
            <a:off x="7396525" y="1691227"/>
            <a:ext cx="755393" cy="431410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55"/>
          <p:cNvGrpSpPr/>
          <p:nvPr/>
        </p:nvGrpSpPr>
        <p:grpSpPr>
          <a:xfrm>
            <a:off x="511433" y="1505480"/>
            <a:ext cx="972814" cy="218908"/>
            <a:chOff x="4926425" y="1108775"/>
            <a:chExt cx="1301075" cy="292775"/>
          </a:xfrm>
        </p:grpSpPr>
        <p:sp>
          <p:nvSpPr>
            <p:cNvPr id="981" name="Google Shape;981;p55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5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5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55"/>
          <p:cNvGrpSpPr/>
          <p:nvPr/>
        </p:nvGrpSpPr>
        <p:grpSpPr>
          <a:xfrm>
            <a:off x="908303" y="2122628"/>
            <a:ext cx="1420774" cy="319740"/>
            <a:chOff x="4926425" y="1108775"/>
            <a:chExt cx="1301075" cy="292775"/>
          </a:xfrm>
        </p:grpSpPr>
        <p:sp>
          <p:nvSpPr>
            <p:cNvPr id="985" name="Google Shape;985;p55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5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5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55"/>
          <p:cNvSpPr/>
          <p:nvPr/>
        </p:nvSpPr>
        <p:spPr>
          <a:xfrm>
            <a:off x="5757425" y="48462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55"/>
          <p:cNvSpPr/>
          <p:nvPr/>
        </p:nvSpPr>
        <p:spPr>
          <a:xfrm>
            <a:off x="7125613" y="4846213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this model be applied?</a:t>
            </a:r>
            <a:endParaRPr/>
          </a:p>
        </p:txBody>
      </p:sp>
      <p:sp>
        <p:nvSpPr>
          <p:cNvPr id="995" name="Google Shape;995;p56"/>
          <p:cNvSpPr txBox="1"/>
          <p:nvPr>
            <p:ph idx="1" type="subTitle"/>
          </p:nvPr>
        </p:nvSpPr>
        <p:spPr>
          <a:xfrm>
            <a:off x="713227" y="1589125"/>
            <a:ext cx="46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avoid installations to measure wind speed in real life</a:t>
            </a:r>
            <a:endParaRPr b="1"/>
          </a:p>
        </p:txBody>
      </p:sp>
      <p:sp>
        <p:nvSpPr>
          <p:cNvPr id="996" name="Google Shape;996;p56"/>
          <p:cNvSpPr txBox="1"/>
          <p:nvPr>
            <p:ph idx="2" type="subTitle"/>
          </p:nvPr>
        </p:nvSpPr>
        <p:spPr>
          <a:xfrm>
            <a:off x="713225" y="1884325"/>
            <a:ext cx="54075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anemometers at 50 meters requires tall meteorological towers or remote sensing devices which can be logistically difficult to install.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997" name="Google Shape;997;p56"/>
          <p:cNvSpPr txBox="1"/>
          <p:nvPr>
            <p:ph idx="3" type="subTitle"/>
          </p:nvPr>
        </p:nvSpPr>
        <p:spPr>
          <a:xfrm>
            <a:off x="713227" y="2551488"/>
            <a:ext cx="46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save costs</a:t>
            </a:r>
            <a:endParaRPr b="1"/>
          </a:p>
        </p:txBody>
      </p:sp>
      <p:sp>
        <p:nvSpPr>
          <p:cNvPr id="998" name="Google Shape;998;p56"/>
          <p:cNvSpPr txBox="1"/>
          <p:nvPr>
            <p:ph idx="4" type="subTitle"/>
          </p:nvPr>
        </p:nvSpPr>
        <p:spPr>
          <a:xfrm>
            <a:off x="713223" y="2846688"/>
            <a:ext cx="468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 meteorological towers are expensive to install and maintain.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may face regulatory hurdles or require permits</a:t>
            </a:r>
            <a:endParaRPr/>
          </a:p>
        </p:txBody>
      </p:sp>
      <p:sp>
        <p:nvSpPr>
          <p:cNvPr id="999" name="Google Shape;999;p56"/>
          <p:cNvSpPr/>
          <p:nvPr/>
        </p:nvSpPr>
        <p:spPr>
          <a:xfrm>
            <a:off x="5887295" y="3523792"/>
            <a:ext cx="3041302" cy="17570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0" name="Google Shape;1000;p56"/>
          <p:cNvGrpSpPr/>
          <p:nvPr/>
        </p:nvGrpSpPr>
        <p:grpSpPr>
          <a:xfrm>
            <a:off x="7486691" y="1080342"/>
            <a:ext cx="1541637" cy="2461042"/>
            <a:chOff x="7050439" y="1048278"/>
            <a:chExt cx="1795524" cy="2866343"/>
          </a:xfrm>
        </p:grpSpPr>
        <p:sp>
          <p:nvSpPr>
            <p:cNvPr id="1001" name="Google Shape;1001;p56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6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6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6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6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6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56"/>
          <p:cNvGrpSpPr/>
          <p:nvPr/>
        </p:nvGrpSpPr>
        <p:grpSpPr>
          <a:xfrm>
            <a:off x="6845658" y="1294005"/>
            <a:ext cx="972814" cy="218908"/>
            <a:chOff x="4926425" y="1108775"/>
            <a:chExt cx="1301075" cy="292775"/>
          </a:xfrm>
        </p:grpSpPr>
        <p:sp>
          <p:nvSpPr>
            <p:cNvPr id="1018" name="Google Shape;1018;p56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6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56"/>
          <p:cNvSpPr/>
          <p:nvPr/>
        </p:nvSpPr>
        <p:spPr>
          <a:xfrm>
            <a:off x="6190375" y="43330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56"/>
          <p:cNvSpPr/>
          <p:nvPr/>
        </p:nvSpPr>
        <p:spPr>
          <a:xfrm>
            <a:off x="6870175" y="391992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6"/>
          <p:cNvSpPr/>
          <p:nvPr/>
        </p:nvSpPr>
        <p:spPr>
          <a:xfrm>
            <a:off x="7283263" y="4608575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56"/>
          <p:cNvSpPr/>
          <p:nvPr/>
        </p:nvSpPr>
        <p:spPr>
          <a:xfrm>
            <a:off x="8643000" y="45704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6"/>
          <p:cNvSpPr/>
          <p:nvPr/>
        </p:nvSpPr>
        <p:spPr>
          <a:xfrm>
            <a:off x="5817971" y="690505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6"/>
          <p:cNvSpPr/>
          <p:nvPr/>
        </p:nvSpPr>
        <p:spPr>
          <a:xfrm>
            <a:off x="5159400" y="336733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6"/>
          <p:cNvSpPr txBox="1"/>
          <p:nvPr>
            <p:ph idx="3" type="subTitle"/>
          </p:nvPr>
        </p:nvSpPr>
        <p:spPr>
          <a:xfrm>
            <a:off x="879127" y="3823813"/>
            <a:ext cx="46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Turbines installation </a:t>
            </a:r>
            <a:r>
              <a:rPr b="1" lang="en">
                <a:solidFill>
                  <a:schemeClr val="accent2"/>
                </a:solidFill>
              </a:rPr>
              <a:t>targeting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028" name="Google Shape;1028;p56"/>
          <p:cNvSpPr txBox="1"/>
          <p:nvPr>
            <p:ph idx="4" type="subTitle"/>
          </p:nvPr>
        </p:nvSpPr>
        <p:spPr>
          <a:xfrm>
            <a:off x="879123" y="4119013"/>
            <a:ext cx="468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Thanks to our model it will be easier to target the correct location for wind turbines installations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Improvements</a:t>
            </a:r>
            <a:endParaRPr/>
          </a:p>
        </p:txBody>
      </p:sp>
      <p:sp>
        <p:nvSpPr>
          <p:cNvPr id="1034" name="Google Shape;1034;p57"/>
          <p:cNvSpPr txBox="1"/>
          <p:nvPr>
            <p:ph idx="3" type="subTitle"/>
          </p:nvPr>
        </p:nvSpPr>
        <p:spPr>
          <a:xfrm>
            <a:off x="3480300" y="2130825"/>
            <a:ext cx="218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35" name="Google Shape;1035;p57"/>
          <p:cNvSpPr txBox="1"/>
          <p:nvPr>
            <p:ph idx="4" type="subTitle"/>
          </p:nvPr>
        </p:nvSpPr>
        <p:spPr>
          <a:xfrm>
            <a:off x="3480300" y="2446052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036" name="Google Shape;1036;p57"/>
          <p:cNvSpPr txBox="1"/>
          <p:nvPr>
            <p:ph idx="5" type="subTitle"/>
          </p:nvPr>
        </p:nvSpPr>
        <p:spPr>
          <a:xfrm>
            <a:off x="6247375" y="2130822"/>
            <a:ext cx="218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037" name="Google Shape;1037;p57"/>
          <p:cNvSpPr txBox="1"/>
          <p:nvPr>
            <p:ph idx="6" type="subTitle"/>
          </p:nvPr>
        </p:nvSpPr>
        <p:spPr>
          <a:xfrm>
            <a:off x="6247375" y="2446050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038" name="Google Shape;1038;p57"/>
          <p:cNvSpPr txBox="1"/>
          <p:nvPr>
            <p:ph idx="7" type="subTitle"/>
          </p:nvPr>
        </p:nvSpPr>
        <p:spPr>
          <a:xfrm>
            <a:off x="713225" y="2283225"/>
            <a:ext cx="218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Samples collection</a:t>
            </a:r>
            <a:endParaRPr/>
          </a:p>
        </p:txBody>
      </p:sp>
      <p:sp>
        <p:nvSpPr>
          <p:cNvPr id="1039" name="Google Shape;1039;p57"/>
          <p:cNvSpPr txBox="1"/>
          <p:nvPr>
            <p:ph idx="8" type="subTitle"/>
          </p:nvPr>
        </p:nvSpPr>
        <p:spPr>
          <a:xfrm>
            <a:off x="713225" y="2522252"/>
            <a:ext cx="21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need more samples from other regions</a:t>
            </a:r>
            <a:endParaRPr/>
          </a:p>
        </p:txBody>
      </p:sp>
      <p:sp>
        <p:nvSpPr>
          <p:cNvPr id="1040" name="Google Shape;1040;p57"/>
          <p:cNvSpPr/>
          <p:nvPr/>
        </p:nvSpPr>
        <p:spPr>
          <a:xfrm flipH="1">
            <a:off x="11" y="4272575"/>
            <a:ext cx="1960288" cy="17576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8"/>
          <p:cNvSpPr txBox="1"/>
          <p:nvPr>
            <p:ph type="title"/>
          </p:nvPr>
        </p:nvSpPr>
        <p:spPr>
          <a:xfrm>
            <a:off x="4219475" y="1072900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 for your attention</a:t>
            </a:r>
            <a:endParaRPr sz="4400"/>
          </a:p>
        </p:txBody>
      </p:sp>
      <p:grpSp>
        <p:nvGrpSpPr>
          <p:cNvPr id="1046" name="Google Shape;1046;p58"/>
          <p:cNvGrpSpPr/>
          <p:nvPr/>
        </p:nvGrpSpPr>
        <p:grpSpPr>
          <a:xfrm flipH="1">
            <a:off x="2058493" y="2147542"/>
            <a:ext cx="1541637" cy="2461042"/>
            <a:chOff x="7050439" y="1048278"/>
            <a:chExt cx="1795524" cy="2866343"/>
          </a:xfrm>
        </p:grpSpPr>
        <p:sp>
          <p:nvSpPr>
            <p:cNvPr id="1047" name="Google Shape;1047;p58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8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8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8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8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8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8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8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8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8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58"/>
          <p:cNvSpPr/>
          <p:nvPr/>
        </p:nvSpPr>
        <p:spPr>
          <a:xfrm>
            <a:off x="2824188" y="4379985"/>
            <a:ext cx="554415" cy="222736"/>
          </a:xfrm>
          <a:custGeom>
            <a:rect b="b" l="l" r="r" t="t"/>
            <a:pathLst>
              <a:path extrusionOk="0" h="7119" w="17720">
                <a:moveTo>
                  <a:pt x="9825" y="0"/>
                </a:moveTo>
                <a:cubicBezTo>
                  <a:pt x="8371" y="0"/>
                  <a:pt x="7168" y="1103"/>
                  <a:pt x="6993" y="2507"/>
                </a:cubicBezTo>
                <a:cubicBezTo>
                  <a:pt x="6767" y="2431"/>
                  <a:pt x="6542" y="2381"/>
                  <a:pt x="6291" y="2381"/>
                </a:cubicBezTo>
                <a:cubicBezTo>
                  <a:pt x="5113" y="2381"/>
                  <a:pt x="4186" y="3309"/>
                  <a:pt x="4186" y="4487"/>
                </a:cubicBezTo>
                <a:cubicBezTo>
                  <a:pt x="4186" y="4662"/>
                  <a:pt x="4211" y="4862"/>
                  <a:pt x="4261" y="5038"/>
                </a:cubicBezTo>
                <a:cubicBezTo>
                  <a:pt x="3810" y="4687"/>
                  <a:pt x="3258" y="4487"/>
                  <a:pt x="2657" y="4487"/>
                </a:cubicBezTo>
                <a:cubicBezTo>
                  <a:pt x="1203" y="4487"/>
                  <a:pt x="0" y="5665"/>
                  <a:pt x="0" y="7118"/>
                </a:cubicBezTo>
                <a:lnTo>
                  <a:pt x="17720" y="7118"/>
                </a:lnTo>
                <a:cubicBezTo>
                  <a:pt x="17720" y="4762"/>
                  <a:pt x="15815" y="2857"/>
                  <a:pt x="13459" y="2857"/>
                </a:cubicBezTo>
                <a:cubicBezTo>
                  <a:pt x="13208" y="2857"/>
                  <a:pt x="12933" y="2883"/>
                  <a:pt x="12682" y="2933"/>
                </a:cubicBezTo>
                <a:cubicBezTo>
                  <a:pt x="12682" y="2908"/>
                  <a:pt x="12682" y="2883"/>
                  <a:pt x="12682" y="2857"/>
                </a:cubicBezTo>
                <a:cubicBezTo>
                  <a:pt x="12682" y="1279"/>
                  <a:pt x="11404" y="0"/>
                  <a:pt x="9825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8"/>
          <p:cNvSpPr/>
          <p:nvPr/>
        </p:nvSpPr>
        <p:spPr>
          <a:xfrm>
            <a:off x="2824183" y="451905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5" name="Google Shape;1065;p58"/>
          <p:cNvGrpSpPr/>
          <p:nvPr/>
        </p:nvGrpSpPr>
        <p:grpSpPr>
          <a:xfrm>
            <a:off x="1570552" y="2124213"/>
            <a:ext cx="987646" cy="222216"/>
            <a:chOff x="4926425" y="1108775"/>
            <a:chExt cx="1301075" cy="292775"/>
          </a:xfrm>
        </p:grpSpPr>
        <p:sp>
          <p:nvSpPr>
            <p:cNvPr id="1066" name="Google Shape;1066;p58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8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8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58"/>
          <p:cNvSpPr/>
          <p:nvPr/>
        </p:nvSpPr>
        <p:spPr>
          <a:xfrm>
            <a:off x="4253225" y="2744675"/>
            <a:ext cx="3633900" cy="392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52D"/>
              </a:solidFill>
            </a:endParaRPr>
          </a:p>
        </p:txBody>
      </p:sp>
      <p:sp>
        <p:nvSpPr>
          <p:cNvPr id="1070" name="Google Shape;1070;p58"/>
          <p:cNvSpPr txBox="1"/>
          <p:nvPr>
            <p:ph idx="1" type="subTitle"/>
          </p:nvPr>
        </p:nvSpPr>
        <p:spPr>
          <a:xfrm>
            <a:off x="4381925" y="2744675"/>
            <a:ext cx="33765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Alessia - Maurits - Sasha - To Van</a:t>
            </a:r>
            <a:endParaRPr/>
          </a:p>
        </p:txBody>
      </p:sp>
      <p:sp>
        <p:nvSpPr>
          <p:cNvPr id="1071" name="Google Shape;1071;p58"/>
          <p:cNvSpPr/>
          <p:nvPr/>
        </p:nvSpPr>
        <p:spPr>
          <a:xfrm>
            <a:off x="4090500" y="3267000"/>
            <a:ext cx="3796500" cy="98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/>
          <p:nvPr/>
        </p:nvSpPr>
        <p:spPr>
          <a:xfrm>
            <a:off x="4951450" y="3958050"/>
            <a:ext cx="2916172" cy="681200"/>
          </a:xfrm>
          <a:custGeom>
            <a:rect b="b" l="l" r="r" t="t"/>
            <a:pathLst>
              <a:path extrusionOk="0" h="27248" w="116159">
                <a:moveTo>
                  <a:pt x="58668" y="0"/>
                </a:moveTo>
                <a:cubicBezTo>
                  <a:pt x="58597" y="0"/>
                  <a:pt x="58523" y="21"/>
                  <a:pt x="58457" y="62"/>
                </a:cubicBezTo>
                <a:cubicBezTo>
                  <a:pt x="58274" y="177"/>
                  <a:pt x="58228" y="428"/>
                  <a:pt x="58342" y="587"/>
                </a:cubicBezTo>
                <a:lnTo>
                  <a:pt x="59872" y="2870"/>
                </a:lnTo>
                <a:cubicBezTo>
                  <a:pt x="59940" y="2984"/>
                  <a:pt x="60054" y="3053"/>
                  <a:pt x="60191" y="3053"/>
                </a:cubicBezTo>
                <a:cubicBezTo>
                  <a:pt x="60328" y="3053"/>
                  <a:pt x="60442" y="2984"/>
                  <a:pt x="60511" y="2870"/>
                </a:cubicBezTo>
                <a:lnTo>
                  <a:pt x="62040" y="587"/>
                </a:lnTo>
                <a:cubicBezTo>
                  <a:pt x="62154" y="428"/>
                  <a:pt x="62109" y="177"/>
                  <a:pt x="61926" y="62"/>
                </a:cubicBezTo>
                <a:cubicBezTo>
                  <a:pt x="61859" y="21"/>
                  <a:pt x="61786" y="0"/>
                  <a:pt x="61715" y="0"/>
                </a:cubicBezTo>
                <a:cubicBezTo>
                  <a:pt x="61591" y="0"/>
                  <a:pt x="61473" y="61"/>
                  <a:pt x="61401" y="177"/>
                </a:cubicBezTo>
                <a:lnTo>
                  <a:pt x="60191" y="1980"/>
                </a:lnTo>
                <a:lnTo>
                  <a:pt x="58982" y="177"/>
                </a:lnTo>
                <a:cubicBezTo>
                  <a:pt x="58909" y="61"/>
                  <a:pt x="58791" y="0"/>
                  <a:pt x="58668" y="0"/>
                </a:cubicBezTo>
                <a:close/>
                <a:moveTo>
                  <a:pt x="441" y="20383"/>
                </a:moveTo>
                <a:cubicBezTo>
                  <a:pt x="369" y="20383"/>
                  <a:pt x="296" y="20404"/>
                  <a:pt x="229" y="20445"/>
                </a:cubicBezTo>
                <a:cubicBezTo>
                  <a:pt x="47" y="20582"/>
                  <a:pt x="1" y="20811"/>
                  <a:pt x="115" y="20993"/>
                </a:cubicBezTo>
                <a:lnTo>
                  <a:pt x="1644" y="23276"/>
                </a:lnTo>
                <a:cubicBezTo>
                  <a:pt x="1713" y="23367"/>
                  <a:pt x="1827" y="23436"/>
                  <a:pt x="1964" y="23436"/>
                </a:cubicBezTo>
                <a:cubicBezTo>
                  <a:pt x="2101" y="23436"/>
                  <a:pt x="2215" y="23367"/>
                  <a:pt x="2283" y="23276"/>
                </a:cubicBezTo>
                <a:lnTo>
                  <a:pt x="3813" y="20993"/>
                </a:lnTo>
                <a:cubicBezTo>
                  <a:pt x="3927" y="20811"/>
                  <a:pt x="3881" y="20582"/>
                  <a:pt x="3699" y="20445"/>
                </a:cubicBezTo>
                <a:cubicBezTo>
                  <a:pt x="3632" y="20404"/>
                  <a:pt x="3559" y="20383"/>
                  <a:pt x="3487" y="20383"/>
                </a:cubicBezTo>
                <a:cubicBezTo>
                  <a:pt x="3364" y="20383"/>
                  <a:pt x="3246" y="20444"/>
                  <a:pt x="3174" y="20560"/>
                </a:cubicBezTo>
                <a:lnTo>
                  <a:pt x="1964" y="22363"/>
                </a:lnTo>
                <a:lnTo>
                  <a:pt x="754" y="20560"/>
                </a:lnTo>
                <a:cubicBezTo>
                  <a:pt x="682" y="20444"/>
                  <a:pt x="564" y="20383"/>
                  <a:pt x="441" y="20383"/>
                </a:cubicBezTo>
                <a:close/>
                <a:moveTo>
                  <a:pt x="112685" y="23807"/>
                </a:moveTo>
                <a:cubicBezTo>
                  <a:pt x="112614" y="23807"/>
                  <a:pt x="112543" y="23827"/>
                  <a:pt x="112484" y="23869"/>
                </a:cubicBezTo>
                <a:cubicBezTo>
                  <a:pt x="112301" y="24006"/>
                  <a:pt x="112256" y="24234"/>
                  <a:pt x="112370" y="24417"/>
                </a:cubicBezTo>
                <a:lnTo>
                  <a:pt x="113899" y="26700"/>
                </a:lnTo>
                <a:cubicBezTo>
                  <a:pt x="113968" y="26791"/>
                  <a:pt x="114082" y="26859"/>
                  <a:pt x="114219" y="26859"/>
                </a:cubicBezTo>
                <a:cubicBezTo>
                  <a:pt x="114333" y="26859"/>
                  <a:pt x="114447" y="26791"/>
                  <a:pt x="114538" y="26700"/>
                </a:cubicBezTo>
                <a:lnTo>
                  <a:pt x="116045" y="24417"/>
                </a:lnTo>
                <a:cubicBezTo>
                  <a:pt x="116159" y="24234"/>
                  <a:pt x="116113" y="24006"/>
                  <a:pt x="115953" y="23869"/>
                </a:cubicBezTo>
                <a:cubicBezTo>
                  <a:pt x="115886" y="23827"/>
                  <a:pt x="115813" y="23807"/>
                  <a:pt x="115741" y="23807"/>
                </a:cubicBezTo>
                <a:cubicBezTo>
                  <a:pt x="115616" y="23807"/>
                  <a:pt x="115492" y="23868"/>
                  <a:pt x="115406" y="23983"/>
                </a:cubicBezTo>
                <a:lnTo>
                  <a:pt x="114219" y="25787"/>
                </a:lnTo>
                <a:lnTo>
                  <a:pt x="113009" y="23983"/>
                </a:lnTo>
                <a:cubicBezTo>
                  <a:pt x="112937" y="23868"/>
                  <a:pt x="112810" y="23807"/>
                  <a:pt x="112685" y="23807"/>
                </a:cubicBezTo>
                <a:close/>
                <a:moveTo>
                  <a:pt x="42315" y="24195"/>
                </a:moveTo>
                <a:cubicBezTo>
                  <a:pt x="42243" y="24195"/>
                  <a:pt x="42172" y="24215"/>
                  <a:pt x="42114" y="24257"/>
                </a:cubicBezTo>
                <a:cubicBezTo>
                  <a:pt x="41931" y="24371"/>
                  <a:pt x="41885" y="24622"/>
                  <a:pt x="41999" y="24782"/>
                </a:cubicBezTo>
                <a:lnTo>
                  <a:pt x="43529" y="27065"/>
                </a:lnTo>
                <a:cubicBezTo>
                  <a:pt x="43597" y="27179"/>
                  <a:pt x="43711" y="27247"/>
                  <a:pt x="43826" y="27247"/>
                </a:cubicBezTo>
                <a:cubicBezTo>
                  <a:pt x="43962" y="27247"/>
                  <a:pt x="44077" y="27179"/>
                  <a:pt x="44145" y="27065"/>
                </a:cubicBezTo>
                <a:lnTo>
                  <a:pt x="45674" y="24782"/>
                </a:lnTo>
                <a:cubicBezTo>
                  <a:pt x="45788" y="24622"/>
                  <a:pt x="45743" y="24371"/>
                  <a:pt x="45560" y="24257"/>
                </a:cubicBezTo>
                <a:cubicBezTo>
                  <a:pt x="45502" y="24215"/>
                  <a:pt x="45431" y="24195"/>
                  <a:pt x="45359" y="24195"/>
                </a:cubicBezTo>
                <a:cubicBezTo>
                  <a:pt x="45235" y="24195"/>
                  <a:pt x="45108" y="24256"/>
                  <a:pt x="45035" y="24371"/>
                </a:cubicBezTo>
                <a:lnTo>
                  <a:pt x="43826" y="26175"/>
                </a:lnTo>
                <a:lnTo>
                  <a:pt x="42639" y="24371"/>
                </a:lnTo>
                <a:cubicBezTo>
                  <a:pt x="42566" y="24256"/>
                  <a:pt x="42439" y="24195"/>
                  <a:pt x="42315" y="24195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37"/>
          <p:cNvGrpSpPr/>
          <p:nvPr/>
        </p:nvGrpSpPr>
        <p:grpSpPr>
          <a:xfrm>
            <a:off x="572356" y="2471117"/>
            <a:ext cx="894489" cy="201283"/>
            <a:chOff x="4926425" y="1108775"/>
            <a:chExt cx="1301075" cy="292775"/>
          </a:xfrm>
        </p:grpSpPr>
        <p:sp>
          <p:nvSpPr>
            <p:cNvPr id="765" name="Google Shape;765;p37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7"/>
          <p:cNvSpPr/>
          <p:nvPr/>
        </p:nvSpPr>
        <p:spPr>
          <a:xfrm>
            <a:off x="3590875" y="2012100"/>
            <a:ext cx="3826200" cy="89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52D"/>
              </a:solidFill>
            </a:endParaRPr>
          </a:p>
        </p:txBody>
      </p:sp>
      <p:sp>
        <p:nvSpPr>
          <p:cNvPr id="769" name="Google Shape;769;p37"/>
          <p:cNvSpPr txBox="1"/>
          <p:nvPr>
            <p:ph type="title"/>
          </p:nvPr>
        </p:nvSpPr>
        <p:spPr>
          <a:xfrm>
            <a:off x="3499725" y="835363"/>
            <a:ext cx="39570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70" name="Google Shape;770;p37"/>
          <p:cNvSpPr txBox="1"/>
          <p:nvPr>
            <p:ph idx="1" type="subTitle"/>
          </p:nvPr>
        </p:nvSpPr>
        <p:spPr>
          <a:xfrm>
            <a:off x="3524125" y="2439050"/>
            <a:ext cx="39570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Our model forecasts windspeed at 50 meters 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771" name="Google Shape;771;p37"/>
          <p:cNvSpPr/>
          <p:nvPr/>
        </p:nvSpPr>
        <p:spPr>
          <a:xfrm>
            <a:off x="100663" y="3359542"/>
            <a:ext cx="3331971" cy="17570"/>
          </a:xfrm>
          <a:custGeom>
            <a:rect b="b" l="l" r="r" t="t"/>
            <a:pathLst>
              <a:path extrusionOk="0" h="754" w="138414">
                <a:moveTo>
                  <a:pt x="1" y="0"/>
                </a:moveTo>
                <a:lnTo>
                  <a:pt x="1" y="753"/>
                </a:lnTo>
                <a:lnTo>
                  <a:pt x="138413" y="753"/>
                </a:lnTo>
                <a:lnTo>
                  <a:pt x="138413" y="0"/>
                </a:lnTo>
                <a:close/>
              </a:path>
            </a:pathLst>
          </a:custGeom>
          <a:solidFill>
            <a:srgbClr val="444C6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37"/>
          <p:cNvGrpSpPr/>
          <p:nvPr/>
        </p:nvGrpSpPr>
        <p:grpSpPr>
          <a:xfrm>
            <a:off x="481966" y="904142"/>
            <a:ext cx="1541637" cy="2461042"/>
            <a:chOff x="7050439" y="1048278"/>
            <a:chExt cx="1795524" cy="2866343"/>
          </a:xfrm>
        </p:grpSpPr>
        <p:sp>
          <p:nvSpPr>
            <p:cNvPr id="773" name="Google Shape;773;p37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7887096" y="1064010"/>
              <a:ext cx="121278" cy="999577"/>
            </a:xfrm>
            <a:custGeom>
              <a:rect b="b" l="l" r="r" t="t"/>
              <a:pathLst>
                <a:path extrusionOk="0" h="24652" w="2991">
                  <a:moveTo>
                    <a:pt x="1507" y="1"/>
                  </a:moveTo>
                  <a:cubicBezTo>
                    <a:pt x="685" y="1"/>
                    <a:pt x="0" y="19197"/>
                    <a:pt x="0" y="21137"/>
                  </a:cubicBezTo>
                  <a:cubicBezTo>
                    <a:pt x="0" y="23077"/>
                    <a:pt x="685" y="24652"/>
                    <a:pt x="1507" y="24652"/>
                  </a:cubicBezTo>
                  <a:cubicBezTo>
                    <a:pt x="2328" y="24652"/>
                    <a:pt x="2990" y="23077"/>
                    <a:pt x="2990" y="21137"/>
                  </a:cubicBezTo>
                  <a:cubicBezTo>
                    <a:pt x="2990" y="19197"/>
                    <a:pt x="2328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7872256" y="1048278"/>
              <a:ext cx="151850" cy="1031042"/>
            </a:xfrm>
            <a:custGeom>
              <a:rect b="b" l="l" r="r" t="t"/>
              <a:pathLst>
                <a:path extrusionOk="0" h="25428" w="3745">
                  <a:moveTo>
                    <a:pt x="1873" y="1644"/>
                  </a:moveTo>
                  <a:cubicBezTo>
                    <a:pt x="2466" y="5547"/>
                    <a:pt x="2991" y="19242"/>
                    <a:pt x="2991" y="21525"/>
                  </a:cubicBezTo>
                  <a:cubicBezTo>
                    <a:pt x="2991" y="23442"/>
                    <a:pt x="2329" y="24652"/>
                    <a:pt x="1873" y="24652"/>
                  </a:cubicBezTo>
                  <a:cubicBezTo>
                    <a:pt x="1416" y="24652"/>
                    <a:pt x="754" y="23442"/>
                    <a:pt x="754" y="21525"/>
                  </a:cubicBezTo>
                  <a:cubicBezTo>
                    <a:pt x="754" y="19242"/>
                    <a:pt x="1279" y="5547"/>
                    <a:pt x="1873" y="1644"/>
                  </a:cubicBezTo>
                  <a:close/>
                  <a:moveTo>
                    <a:pt x="1873" y="1"/>
                  </a:moveTo>
                  <a:cubicBezTo>
                    <a:pt x="1393" y="1"/>
                    <a:pt x="982" y="1"/>
                    <a:pt x="435" y="10203"/>
                  </a:cubicBezTo>
                  <a:cubicBezTo>
                    <a:pt x="161" y="15293"/>
                    <a:pt x="1" y="20566"/>
                    <a:pt x="1" y="21525"/>
                  </a:cubicBezTo>
                  <a:cubicBezTo>
                    <a:pt x="1" y="23419"/>
                    <a:pt x="663" y="25428"/>
                    <a:pt x="1873" y="25428"/>
                  </a:cubicBezTo>
                  <a:cubicBezTo>
                    <a:pt x="3082" y="25428"/>
                    <a:pt x="3744" y="23419"/>
                    <a:pt x="3744" y="21525"/>
                  </a:cubicBezTo>
                  <a:cubicBezTo>
                    <a:pt x="3744" y="20566"/>
                    <a:pt x="3584" y="15293"/>
                    <a:pt x="3311" y="10203"/>
                  </a:cubicBezTo>
                  <a:cubicBezTo>
                    <a:pt x="2763" y="1"/>
                    <a:pt x="2352" y="1"/>
                    <a:pt x="187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7065239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20738" y="1"/>
                  </a:moveTo>
                  <a:cubicBezTo>
                    <a:pt x="19997" y="1"/>
                    <a:pt x="18984" y="305"/>
                    <a:pt x="17987" y="878"/>
                  </a:cubicBezTo>
                  <a:cubicBezTo>
                    <a:pt x="16298" y="1860"/>
                    <a:pt x="0" y="12040"/>
                    <a:pt x="411" y="12748"/>
                  </a:cubicBezTo>
                  <a:cubicBezTo>
                    <a:pt x="427" y="12776"/>
                    <a:pt x="468" y="12790"/>
                    <a:pt x="532" y="12790"/>
                  </a:cubicBezTo>
                  <a:cubicBezTo>
                    <a:pt x="2117" y="12790"/>
                    <a:pt x="17847" y="4424"/>
                    <a:pt x="19470" y="3480"/>
                  </a:cubicBezTo>
                  <a:cubicBezTo>
                    <a:pt x="21159" y="2499"/>
                    <a:pt x="22186" y="1129"/>
                    <a:pt x="21776" y="422"/>
                  </a:cubicBezTo>
                  <a:cubicBezTo>
                    <a:pt x="21611" y="138"/>
                    <a:pt x="21236" y="1"/>
                    <a:pt x="20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7050439" y="2031149"/>
              <a:ext cx="922739" cy="549824"/>
            </a:xfrm>
            <a:custGeom>
              <a:rect b="b" l="l" r="r" t="t"/>
              <a:pathLst>
                <a:path extrusionOk="0" h="13560" w="22757">
                  <a:moveTo>
                    <a:pt x="21113" y="754"/>
                  </a:moveTo>
                  <a:cubicBezTo>
                    <a:pt x="21456" y="754"/>
                    <a:pt x="21730" y="846"/>
                    <a:pt x="21798" y="982"/>
                  </a:cubicBezTo>
                  <a:cubicBezTo>
                    <a:pt x="21912" y="1188"/>
                    <a:pt x="21798" y="1576"/>
                    <a:pt x="21479" y="2010"/>
                  </a:cubicBezTo>
                  <a:cubicBezTo>
                    <a:pt x="21068" y="2535"/>
                    <a:pt x="20429" y="3082"/>
                    <a:pt x="19653" y="3539"/>
                  </a:cubicBezTo>
                  <a:cubicBezTo>
                    <a:pt x="17690" y="4657"/>
                    <a:pt x="5569" y="11048"/>
                    <a:pt x="1872" y="12509"/>
                  </a:cubicBezTo>
                  <a:cubicBezTo>
                    <a:pt x="4976" y="10021"/>
                    <a:pt x="16571" y="2740"/>
                    <a:pt x="18534" y="1599"/>
                  </a:cubicBezTo>
                  <a:cubicBezTo>
                    <a:pt x="19447" y="1074"/>
                    <a:pt x="20406" y="754"/>
                    <a:pt x="21113" y="754"/>
                  </a:cubicBezTo>
                  <a:close/>
                  <a:moveTo>
                    <a:pt x="21113" y="1"/>
                  </a:moveTo>
                  <a:cubicBezTo>
                    <a:pt x="20269" y="1"/>
                    <a:pt x="19196" y="343"/>
                    <a:pt x="18146" y="937"/>
                  </a:cubicBezTo>
                  <a:cubicBezTo>
                    <a:pt x="17324" y="1416"/>
                    <a:pt x="12828" y="4201"/>
                    <a:pt x="8560" y="6986"/>
                  </a:cubicBezTo>
                  <a:cubicBezTo>
                    <a:pt x="0" y="12555"/>
                    <a:pt x="205" y="12920"/>
                    <a:pt x="457" y="13331"/>
                  </a:cubicBezTo>
                  <a:cubicBezTo>
                    <a:pt x="502" y="13399"/>
                    <a:pt x="616" y="13559"/>
                    <a:pt x="890" y="13559"/>
                  </a:cubicBezTo>
                  <a:cubicBezTo>
                    <a:pt x="2716" y="13559"/>
                    <a:pt x="19265" y="4635"/>
                    <a:pt x="20018" y="4178"/>
                  </a:cubicBezTo>
                  <a:cubicBezTo>
                    <a:pt x="20885" y="3699"/>
                    <a:pt x="21616" y="3082"/>
                    <a:pt x="22072" y="2466"/>
                  </a:cubicBezTo>
                  <a:cubicBezTo>
                    <a:pt x="22620" y="1759"/>
                    <a:pt x="22757" y="1097"/>
                    <a:pt x="22460" y="617"/>
                  </a:cubicBezTo>
                  <a:cubicBezTo>
                    <a:pt x="22300" y="321"/>
                    <a:pt x="21935" y="1"/>
                    <a:pt x="2111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7931496" y="2046476"/>
              <a:ext cx="899627" cy="518603"/>
            </a:xfrm>
            <a:custGeom>
              <a:rect b="b" l="l" r="r" t="t"/>
              <a:pathLst>
                <a:path extrusionOk="0" h="12790" w="22187">
                  <a:moveTo>
                    <a:pt x="1449" y="1"/>
                  </a:moveTo>
                  <a:cubicBezTo>
                    <a:pt x="951" y="1"/>
                    <a:pt x="577" y="138"/>
                    <a:pt x="412" y="422"/>
                  </a:cubicBezTo>
                  <a:cubicBezTo>
                    <a:pt x="1" y="1129"/>
                    <a:pt x="1028" y="2499"/>
                    <a:pt x="2717" y="3480"/>
                  </a:cubicBezTo>
                  <a:cubicBezTo>
                    <a:pt x="4340" y="4424"/>
                    <a:pt x="20071" y="12790"/>
                    <a:pt x="21655" y="12790"/>
                  </a:cubicBezTo>
                  <a:cubicBezTo>
                    <a:pt x="21719" y="12790"/>
                    <a:pt x="21760" y="12776"/>
                    <a:pt x="21776" y="12748"/>
                  </a:cubicBezTo>
                  <a:cubicBezTo>
                    <a:pt x="22187" y="12040"/>
                    <a:pt x="5890" y="1860"/>
                    <a:pt x="4201" y="878"/>
                  </a:cubicBezTo>
                  <a:cubicBezTo>
                    <a:pt x="3204" y="305"/>
                    <a:pt x="2190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7910208" y="2031149"/>
              <a:ext cx="935755" cy="549824"/>
            </a:xfrm>
            <a:custGeom>
              <a:rect b="b" l="l" r="r" t="t"/>
              <a:pathLst>
                <a:path extrusionOk="0" h="13560" w="23078">
                  <a:moveTo>
                    <a:pt x="1964" y="754"/>
                  </a:moveTo>
                  <a:cubicBezTo>
                    <a:pt x="2671" y="754"/>
                    <a:pt x="3630" y="1074"/>
                    <a:pt x="4543" y="1599"/>
                  </a:cubicBezTo>
                  <a:cubicBezTo>
                    <a:pt x="6506" y="2740"/>
                    <a:pt x="18101" y="10021"/>
                    <a:pt x="21205" y="12509"/>
                  </a:cubicBezTo>
                  <a:cubicBezTo>
                    <a:pt x="17485" y="11048"/>
                    <a:pt x="5388" y="4657"/>
                    <a:pt x="3425" y="3539"/>
                  </a:cubicBezTo>
                  <a:cubicBezTo>
                    <a:pt x="1758" y="2580"/>
                    <a:pt x="1028" y="1393"/>
                    <a:pt x="1256" y="982"/>
                  </a:cubicBezTo>
                  <a:cubicBezTo>
                    <a:pt x="1347" y="846"/>
                    <a:pt x="1599" y="754"/>
                    <a:pt x="1964" y="754"/>
                  </a:cubicBezTo>
                  <a:close/>
                  <a:moveTo>
                    <a:pt x="1964" y="1"/>
                  </a:moveTo>
                  <a:cubicBezTo>
                    <a:pt x="1142" y="1"/>
                    <a:pt x="777" y="321"/>
                    <a:pt x="594" y="617"/>
                  </a:cubicBezTo>
                  <a:cubicBezTo>
                    <a:pt x="1" y="1667"/>
                    <a:pt x="1416" y="3242"/>
                    <a:pt x="3037" y="4178"/>
                  </a:cubicBezTo>
                  <a:cubicBezTo>
                    <a:pt x="3813" y="4635"/>
                    <a:pt x="20361" y="13559"/>
                    <a:pt x="22187" y="13559"/>
                  </a:cubicBezTo>
                  <a:cubicBezTo>
                    <a:pt x="22438" y="13559"/>
                    <a:pt x="22575" y="13399"/>
                    <a:pt x="22621" y="13331"/>
                  </a:cubicBezTo>
                  <a:cubicBezTo>
                    <a:pt x="22872" y="12920"/>
                    <a:pt x="23077" y="12555"/>
                    <a:pt x="14518" y="6986"/>
                  </a:cubicBezTo>
                  <a:cubicBezTo>
                    <a:pt x="10249" y="4201"/>
                    <a:pt x="5753" y="1416"/>
                    <a:pt x="4931" y="937"/>
                  </a:cubicBezTo>
                  <a:cubicBezTo>
                    <a:pt x="3881" y="343"/>
                    <a:pt x="2808" y="1"/>
                    <a:pt x="196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7822301" y="2063546"/>
              <a:ext cx="251759" cy="1836275"/>
            </a:xfrm>
            <a:custGeom>
              <a:rect b="b" l="l" r="r" t="t"/>
              <a:pathLst>
                <a:path extrusionOk="0" h="45287" w="6209">
                  <a:moveTo>
                    <a:pt x="3105" y="1"/>
                  </a:moveTo>
                  <a:lnTo>
                    <a:pt x="0" y="45286"/>
                  </a:lnTo>
                  <a:lnTo>
                    <a:pt x="6209" y="45286"/>
                  </a:lnTo>
                  <a:lnTo>
                    <a:pt x="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7806569" y="2047814"/>
              <a:ext cx="283224" cy="1866807"/>
            </a:xfrm>
            <a:custGeom>
              <a:rect b="b" l="l" r="r" t="t"/>
              <a:pathLst>
                <a:path extrusionOk="0" h="46040" w="6985">
                  <a:moveTo>
                    <a:pt x="3493" y="5958"/>
                  </a:moveTo>
                  <a:lnTo>
                    <a:pt x="6186" y="45286"/>
                  </a:lnTo>
                  <a:lnTo>
                    <a:pt x="799" y="45286"/>
                  </a:lnTo>
                  <a:lnTo>
                    <a:pt x="3493" y="5958"/>
                  </a:lnTo>
                  <a:close/>
                  <a:moveTo>
                    <a:pt x="3493" y="1"/>
                  </a:moveTo>
                  <a:cubicBezTo>
                    <a:pt x="3287" y="1"/>
                    <a:pt x="3127" y="161"/>
                    <a:pt x="3105" y="366"/>
                  </a:cubicBezTo>
                  <a:lnTo>
                    <a:pt x="0" y="45629"/>
                  </a:lnTo>
                  <a:cubicBezTo>
                    <a:pt x="0" y="45743"/>
                    <a:pt x="46" y="45857"/>
                    <a:pt x="114" y="45925"/>
                  </a:cubicBezTo>
                  <a:cubicBezTo>
                    <a:pt x="183" y="45994"/>
                    <a:pt x="274" y="46039"/>
                    <a:pt x="388" y="46039"/>
                  </a:cubicBezTo>
                  <a:lnTo>
                    <a:pt x="6597" y="46039"/>
                  </a:lnTo>
                  <a:cubicBezTo>
                    <a:pt x="6688" y="46039"/>
                    <a:pt x="6802" y="45994"/>
                    <a:pt x="6871" y="45925"/>
                  </a:cubicBezTo>
                  <a:cubicBezTo>
                    <a:pt x="6939" y="45857"/>
                    <a:pt x="6985" y="45743"/>
                    <a:pt x="6962" y="45629"/>
                  </a:cubicBezTo>
                  <a:lnTo>
                    <a:pt x="3881" y="366"/>
                  </a:lnTo>
                  <a:cubicBezTo>
                    <a:pt x="3858" y="161"/>
                    <a:pt x="3698" y="1"/>
                    <a:pt x="3493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7805636" y="1921022"/>
              <a:ext cx="285089" cy="285089"/>
            </a:xfrm>
            <a:custGeom>
              <a:rect b="b" l="l" r="r" t="t"/>
              <a:pathLst>
                <a:path extrusionOk="0" h="7031" w="7031">
                  <a:moveTo>
                    <a:pt x="3516" y="1"/>
                  </a:moveTo>
                  <a:cubicBezTo>
                    <a:pt x="1575" y="1"/>
                    <a:pt x="1" y="1576"/>
                    <a:pt x="1" y="3516"/>
                  </a:cubicBezTo>
                  <a:cubicBezTo>
                    <a:pt x="1" y="5456"/>
                    <a:pt x="1575" y="7031"/>
                    <a:pt x="3516" y="7031"/>
                  </a:cubicBezTo>
                  <a:cubicBezTo>
                    <a:pt x="5456" y="7031"/>
                    <a:pt x="7031" y="5456"/>
                    <a:pt x="7031" y="3516"/>
                  </a:cubicBezTo>
                  <a:cubicBezTo>
                    <a:pt x="7031" y="1576"/>
                    <a:pt x="5456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789904" y="1905289"/>
              <a:ext cx="316554" cy="316554"/>
            </a:xfrm>
            <a:custGeom>
              <a:rect b="b" l="l" r="r" t="t"/>
              <a:pathLst>
                <a:path extrusionOk="0" h="7807" w="7807">
                  <a:moveTo>
                    <a:pt x="3904" y="754"/>
                  </a:moveTo>
                  <a:cubicBezTo>
                    <a:pt x="5638" y="754"/>
                    <a:pt x="7053" y="2169"/>
                    <a:pt x="7053" y="3904"/>
                  </a:cubicBezTo>
                  <a:cubicBezTo>
                    <a:pt x="7053" y="5639"/>
                    <a:pt x="5638" y="7054"/>
                    <a:pt x="3904" y="7054"/>
                  </a:cubicBezTo>
                  <a:cubicBezTo>
                    <a:pt x="2169" y="7054"/>
                    <a:pt x="754" y="5639"/>
                    <a:pt x="754" y="3904"/>
                  </a:cubicBezTo>
                  <a:cubicBezTo>
                    <a:pt x="754" y="2169"/>
                    <a:pt x="2169" y="754"/>
                    <a:pt x="3904" y="754"/>
                  </a:cubicBezTo>
                  <a:close/>
                  <a:moveTo>
                    <a:pt x="3904" y="1"/>
                  </a:moveTo>
                  <a:cubicBezTo>
                    <a:pt x="1758" y="1"/>
                    <a:pt x="0" y="1758"/>
                    <a:pt x="0" y="3904"/>
                  </a:cubicBezTo>
                  <a:cubicBezTo>
                    <a:pt x="0" y="6049"/>
                    <a:pt x="1758" y="7807"/>
                    <a:pt x="3904" y="7807"/>
                  </a:cubicBezTo>
                  <a:cubicBezTo>
                    <a:pt x="6049" y="7807"/>
                    <a:pt x="7807" y="6049"/>
                    <a:pt x="7807" y="3904"/>
                  </a:cubicBezTo>
                  <a:cubicBezTo>
                    <a:pt x="7807" y="1758"/>
                    <a:pt x="6049" y="1"/>
                    <a:pt x="3904" y="1"/>
                  </a:cubicBezTo>
                  <a:close/>
                </a:path>
              </a:pathLst>
            </a:custGeom>
            <a:solidFill>
              <a:srgbClr val="4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1590700" y="690350"/>
            <a:ext cx="1301075" cy="292775"/>
            <a:chOff x="4926425" y="1108775"/>
            <a:chExt cx="1301075" cy="292775"/>
          </a:xfrm>
        </p:grpSpPr>
        <p:sp>
          <p:nvSpPr>
            <p:cNvPr id="790" name="Google Shape;790;p37"/>
            <p:cNvSpPr/>
            <p:nvPr/>
          </p:nvSpPr>
          <p:spPr>
            <a:xfrm>
              <a:off x="4926425" y="1108775"/>
              <a:ext cx="1301075" cy="292775"/>
            </a:xfrm>
            <a:custGeom>
              <a:rect b="b" l="l" r="r" t="t"/>
              <a:pathLst>
                <a:path extrusionOk="0" h="11711" w="52043">
                  <a:moveTo>
                    <a:pt x="3105" y="1"/>
                  </a:moveTo>
                  <a:cubicBezTo>
                    <a:pt x="2032" y="1"/>
                    <a:pt x="1" y="663"/>
                    <a:pt x="1" y="3128"/>
                  </a:cubicBezTo>
                  <a:cubicBezTo>
                    <a:pt x="1" y="5593"/>
                    <a:pt x="2032" y="6232"/>
                    <a:pt x="3105" y="6232"/>
                  </a:cubicBezTo>
                  <a:lnTo>
                    <a:pt x="48938" y="6232"/>
                  </a:lnTo>
                  <a:cubicBezTo>
                    <a:pt x="49029" y="6232"/>
                    <a:pt x="51289" y="6255"/>
                    <a:pt x="51289" y="8606"/>
                  </a:cubicBezTo>
                  <a:cubicBezTo>
                    <a:pt x="51289" y="10911"/>
                    <a:pt x="47591" y="10957"/>
                    <a:pt x="47569" y="10957"/>
                  </a:cubicBezTo>
                  <a:lnTo>
                    <a:pt x="6164" y="10957"/>
                  </a:lnTo>
                  <a:cubicBezTo>
                    <a:pt x="5935" y="10957"/>
                    <a:pt x="5776" y="11117"/>
                    <a:pt x="5776" y="11345"/>
                  </a:cubicBezTo>
                  <a:cubicBezTo>
                    <a:pt x="5776" y="11551"/>
                    <a:pt x="5935" y="11710"/>
                    <a:pt x="6164" y="11710"/>
                  </a:cubicBezTo>
                  <a:lnTo>
                    <a:pt x="47569" y="11710"/>
                  </a:lnTo>
                  <a:cubicBezTo>
                    <a:pt x="49121" y="11710"/>
                    <a:pt x="52042" y="11071"/>
                    <a:pt x="52042" y="8606"/>
                  </a:cubicBezTo>
                  <a:cubicBezTo>
                    <a:pt x="52042" y="6118"/>
                    <a:pt x="50011" y="5479"/>
                    <a:pt x="48938" y="5479"/>
                  </a:cubicBezTo>
                  <a:lnTo>
                    <a:pt x="3128" y="5479"/>
                  </a:lnTo>
                  <a:cubicBezTo>
                    <a:pt x="2877" y="5479"/>
                    <a:pt x="754" y="5388"/>
                    <a:pt x="754" y="3128"/>
                  </a:cubicBezTo>
                  <a:cubicBezTo>
                    <a:pt x="754" y="846"/>
                    <a:pt x="2877" y="754"/>
                    <a:pt x="3105" y="754"/>
                  </a:cubicBezTo>
                  <a:lnTo>
                    <a:pt x="37685" y="754"/>
                  </a:lnTo>
                  <a:cubicBezTo>
                    <a:pt x="37891" y="754"/>
                    <a:pt x="38051" y="594"/>
                    <a:pt x="38051" y="389"/>
                  </a:cubicBezTo>
                  <a:cubicBezTo>
                    <a:pt x="38051" y="161"/>
                    <a:pt x="37891" y="1"/>
                    <a:pt x="37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4926425" y="1382700"/>
              <a:ext cx="87325" cy="18850"/>
            </a:xfrm>
            <a:custGeom>
              <a:rect b="b" l="l" r="r" t="t"/>
              <a:pathLst>
                <a:path extrusionOk="0" h="754" w="3493">
                  <a:moveTo>
                    <a:pt x="389" y="0"/>
                  </a:moveTo>
                  <a:cubicBezTo>
                    <a:pt x="160" y="0"/>
                    <a:pt x="1" y="160"/>
                    <a:pt x="1" y="388"/>
                  </a:cubicBezTo>
                  <a:cubicBezTo>
                    <a:pt x="1" y="594"/>
                    <a:pt x="160" y="753"/>
                    <a:pt x="389" y="753"/>
                  </a:cubicBezTo>
                  <a:lnTo>
                    <a:pt x="3105" y="753"/>
                  </a:lnTo>
                  <a:cubicBezTo>
                    <a:pt x="3333" y="753"/>
                    <a:pt x="3493" y="594"/>
                    <a:pt x="3493" y="388"/>
                  </a:cubicBezTo>
                  <a:cubicBezTo>
                    <a:pt x="3493" y="160"/>
                    <a:pt x="3333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5934750" y="1108775"/>
              <a:ext cx="292750" cy="18875"/>
            </a:xfrm>
            <a:custGeom>
              <a:rect b="b" l="l" r="r" t="t"/>
              <a:pathLst>
                <a:path extrusionOk="0" h="755" w="11710">
                  <a:moveTo>
                    <a:pt x="388" y="1"/>
                  </a:moveTo>
                  <a:cubicBezTo>
                    <a:pt x="183" y="1"/>
                    <a:pt x="0" y="161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lnTo>
                    <a:pt x="11344" y="754"/>
                  </a:lnTo>
                  <a:cubicBezTo>
                    <a:pt x="11550" y="754"/>
                    <a:pt x="11709" y="594"/>
                    <a:pt x="11709" y="389"/>
                  </a:cubicBezTo>
                  <a:cubicBezTo>
                    <a:pt x="11709" y="161"/>
                    <a:pt x="11550" y="1"/>
                    <a:pt x="1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7"/>
          <p:cNvSpPr/>
          <p:nvPr/>
        </p:nvSpPr>
        <p:spPr>
          <a:xfrm>
            <a:off x="6620125" y="141750"/>
            <a:ext cx="1461900" cy="9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330750" y="3577500"/>
            <a:ext cx="2254500" cy="1360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8727750" y="2754000"/>
            <a:ext cx="303300" cy="6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8"/>
          <p:cNvSpPr txBox="1"/>
          <p:nvPr>
            <p:ph type="title"/>
          </p:nvPr>
        </p:nvSpPr>
        <p:spPr>
          <a:xfrm>
            <a:off x="1431100" y="539500"/>
            <a:ext cx="69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and Preparation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8"/>
          <p:cNvSpPr/>
          <p:nvPr/>
        </p:nvSpPr>
        <p:spPr>
          <a:xfrm>
            <a:off x="5606700" y="4432600"/>
            <a:ext cx="97600" cy="76350"/>
          </a:xfrm>
          <a:custGeom>
            <a:rect b="b" l="l" r="r" t="t"/>
            <a:pathLst>
              <a:path extrusionOk="0" h="3054" w="3904">
                <a:moveTo>
                  <a:pt x="430" y="1"/>
                </a:moveTo>
                <a:cubicBezTo>
                  <a:pt x="359" y="1"/>
                  <a:pt x="288" y="21"/>
                  <a:pt x="229" y="63"/>
                </a:cubicBezTo>
                <a:cubicBezTo>
                  <a:pt x="46" y="200"/>
                  <a:pt x="1" y="428"/>
                  <a:pt x="115" y="611"/>
                </a:cubicBezTo>
                <a:lnTo>
                  <a:pt x="1644" y="2894"/>
                </a:lnTo>
                <a:cubicBezTo>
                  <a:pt x="1713" y="2985"/>
                  <a:pt x="1827" y="3053"/>
                  <a:pt x="1964" y="3053"/>
                </a:cubicBezTo>
                <a:cubicBezTo>
                  <a:pt x="2078" y="3053"/>
                  <a:pt x="2192" y="2985"/>
                  <a:pt x="2283" y="2894"/>
                </a:cubicBezTo>
                <a:lnTo>
                  <a:pt x="3790" y="611"/>
                </a:lnTo>
                <a:cubicBezTo>
                  <a:pt x="3904" y="428"/>
                  <a:pt x="3858" y="200"/>
                  <a:pt x="3698" y="63"/>
                </a:cubicBezTo>
                <a:cubicBezTo>
                  <a:pt x="3631" y="21"/>
                  <a:pt x="3558" y="1"/>
                  <a:pt x="3486" y="1"/>
                </a:cubicBezTo>
                <a:cubicBezTo>
                  <a:pt x="3361" y="1"/>
                  <a:pt x="3237" y="62"/>
                  <a:pt x="3151" y="177"/>
                </a:cubicBezTo>
                <a:lnTo>
                  <a:pt x="1964" y="1981"/>
                </a:lnTo>
                <a:lnTo>
                  <a:pt x="754" y="177"/>
                </a:lnTo>
                <a:cubicBezTo>
                  <a:pt x="682" y="62"/>
                  <a:pt x="555" y="1"/>
                  <a:pt x="430" y="1"/>
                </a:cubicBezTo>
                <a:close/>
              </a:path>
            </a:pathLst>
          </a:custGeom>
          <a:solidFill>
            <a:srgbClr val="444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564850" y="589550"/>
            <a:ext cx="866250" cy="389775"/>
            <a:chOff x="5458250" y="1479125"/>
            <a:chExt cx="866250" cy="389775"/>
          </a:xfrm>
        </p:grpSpPr>
        <p:sp>
          <p:nvSpPr>
            <p:cNvPr id="803" name="Google Shape;803;p38"/>
            <p:cNvSpPr/>
            <p:nvPr/>
          </p:nvSpPr>
          <p:spPr>
            <a:xfrm>
              <a:off x="5468525" y="1489400"/>
              <a:ext cx="845700" cy="369225"/>
            </a:xfrm>
            <a:custGeom>
              <a:rect b="b" l="l" r="r" t="t"/>
              <a:pathLst>
                <a:path extrusionOk="0" h="14769" w="33828">
                  <a:moveTo>
                    <a:pt x="16777" y="0"/>
                  </a:moveTo>
                  <a:cubicBezTo>
                    <a:pt x="10820" y="0"/>
                    <a:pt x="10044" y="8218"/>
                    <a:pt x="10044" y="8218"/>
                  </a:cubicBezTo>
                  <a:cubicBezTo>
                    <a:pt x="10044" y="8218"/>
                    <a:pt x="9727" y="5846"/>
                    <a:pt x="7720" y="5846"/>
                  </a:cubicBezTo>
                  <a:cubicBezTo>
                    <a:pt x="7381" y="5846"/>
                    <a:pt x="6994" y="5914"/>
                    <a:pt x="6552" y="6072"/>
                  </a:cubicBezTo>
                  <a:cubicBezTo>
                    <a:pt x="3493" y="7168"/>
                    <a:pt x="4794" y="9610"/>
                    <a:pt x="4794" y="9610"/>
                  </a:cubicBezTo>
                  <a:cubicBezTo>
                    <a:pt x="4794" y="9610"/>
                    <a:pt x="3871" y="9364"/>
                    <a:pt x="2841" y="9364"/>
                  </a:cubicBezTo>
                  <a:cubicBezTo>
                    <a:pt x="1563" y="9364"/>
                    <a:pt x="120" y="9742"/>
                    <a:pt x="69" y="11436"/>
                  </a:cubicBezTo>
                  <a:cubicBezTo>
                    <a:pt x="1" y="14494"/>
                    <a:pt x="3219" y="14768"/>
                    <a:pt x="3219" y="14768"/>
                  </a:cubicBezTo>
                  <a:lnTo>
                    <a:pt x="31454" y="14768"/>
                  </a:lnTo>
                  <a:cubicBezTo>
                    <a:pt x="31454" y="14768"/>
                    <a:pt x="33828" y="14243"/>
                    <a:pt x="33828" y="12143"/>
                  </a:cubicBezTo>
                  <a:cubicBezTo>
                    <a:pt x="33828" y="10150"/>
                    <a:pt x="32973" y="8990"/>
                    <a:pt x="31604" y="8990"/>
                  </a:cubicBezTo>
                  <a:cubicBezTo>
                    <a:pt x="30998" y="8990"/>
                    <a:pt x="30292" y="9218"/>
                    <a:pt x="29514" y="9701"/>
                  </a:cubicBezTo>
                  <a:cubicBezTo>
                    <a:pt x="29514" y="9701"/>
                    <a:pt x="31271" y="4451"/>
                    <a:pt x="27779" y="3401"/>
                  </a:cubicBezTo>
                  <a:cubicBezTo>
                    <a:pt x="27376" y="3280"/>
                    <a:pt x="26987" y="3226"/>
                    <a:pt x="26615" y="3226"/>
                  </a:cubicBezTo>
                  <a:cubicBezTo>
                    <a:pt x="23770" y="3226"/>
                    <a:pt x="21913" y="6369"/>
                    <a:pt x="21913" y="6369"/>
                  </a:cubicBezTo>
                  <a:cubicBezTo>
                    <a:pt x="21913" y="6369"/>
                    <a:pt x="22712" y="0"/>
                    <a:pt x="16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5458250" y="1479125"/>
              <a:ext cx="866250" cy="389775"/>
            </a:xfrm>
            <a:custGeom>
              <a:rect b="b" l="l" r="r" t="t"/>
              <a:pathLst>
                <a:path extrusionOk="0" h="15591" w="34650">
                  <a:moveTo>
                    <a:pt x="17188" y="822"/>
                  </a:moveTo>
                  <a:cubicBezTo>
                    <a:pt x="18718" y="822"/>
                    <a:pt x="19927" y="1279"/>
                    <a:pt x="20726" y="2192"/>
                  </a:cubicBezTo>
                  <a:cubicBezTo>
                    <a:pt x="22256" y="3904"/>
                    <a:pt x="21936" y="6711"/>
                    <a:pt x="21913" y="6734"/>
                  </a:cubicBezTo>
                  <a:cubicBezTo>
                    <a:pt x="21890" y="6939"/>
                    <a:pt x="22027" y="7122"/>
                    <a:pt x="22210" y="7168"/>
                  </a:cubicBezTo>
                  <a:cubicBezTo>
                    <a:pt x="22258" y="7186"/>
                    <a:pt x="22307" y="7194"/>
                    <a:pt x="22355" y="7194"/>
                  </a:cubicBezTo>
                  <a:cubicBezTo>
                    <a:pt x="22492" y="7194"/>
                    <a:pt x="22622" y="7126"/>
                    <a:pt x="22689" y="7008"/>
                  </a:cubicBezTo>
                  <a:cubicBezTo>
                    <a:pt x="22712" y="6962"/>
                    <a:pt x="24447" y="4063"/>
                    <a:pt x="27026" y="4063"/>
                  </a:cubicBezTo>
                  <a:cubicBezTo>
                    <a:pt x="27368" y="4063"/>
                    <a:pt x="27711" y="4109"/>
                    <a:pt x="28076" y="4200"/>
                  </a:cubicBezTo>
                  <a:cubicBezTo>
                    <a:pt x="28761" y="4429"/>
                    <a:pt x="29240" y="4817"/>
                    <a:pt x="29560" y="5410"/>
                  </a:cubicBezTo>
                  <a:cubicBezTo>
                    <a:pt x="30473" y="7145"/>
                    <a:pt x="29560" y="9952"/>
                    <a:pt x="29537" y="9975"/>
                  </a:cubicBezTo>
                  <a:cubicBezTo>
                    <a:pt x="29491" y="10135"/>
                    <a:pt x="29537" y="10318"/>
                    <a:pt x="29674" y="10432"/>
                  </a:cubicBezTo>
                  <a:cubicBezTo>
                    <a:pt x="29746" y="10492"/>
                    <a:pt x="29837" y="10520"/>
                    <a:pt x="29928" y="10520"/>
                  </a:cubicBezTo>
                  <a:cubicBezTo>
                    <a:pt x="30009" y="10520"/>
                    <a:pt x="30088" y="10498"/>
                    <a:pt x="30153" y="10455"/>
                  </a:cubicBezTo>
                  <a:cubicBezTo>
                    <a:pt x="30838" y="10044"/>
                    <a:pt x="31477" y="9815"/>
                    <a:pt x="32025" y="9815"/>
                  </a:cubicBezTo>
                  <a:cubicBezTo>
                    <a:pt x="33645" y="9815"/>
                    <a:pt x="33828" y="11733"/>
                    <a:pt x="33828" y="12554"/>
                  </a:cubicBezTo>
                  <a:cubicBezTo>
                    <a:pt x="33828" y="14175"/>
                    <a:pt x="32116" y="14677"/>
                    <a:pt x="31819" y="14769"/>
                  </a:cubicBezTo>
                  <a:lnTo>
                    <a:pt x="3676" y="14769"/>
                  </a:lnTo>
                  <a:cubicBezTo>
                    <a:pt x="3562" y="14746"/>
                    <a:pt x="823" y="14495"/>
                    <a:pt x="891" y="11870"/>
                  </a:cubicBezTo>
                  <a:cubicBezTo>
                    <a:pt x="914" y="11459"/>
                    <a:pt x="937" y="10181"/>
                    <a:pt x="3265" y="10181"/>
                  </a:cubicBezTo>
                  <a:cubicBezTo>
                    <a:pt x="4224" y="10181"/>
                    <a:pt x="5091" y="10409"/>
                    <a:pt x="5091" y="10409"/>
                  </a:cubicBezTo>
                  <a:cubicBezTo>
                    <a:pt x="5131" y="10420"/>
                    <a:pt x="5172" y="10426"/>
                    <a:pt x="5213" y="10426"/>
                  </a:cubicBezTo>
                  <a:cubicBezTo>
                    <a:pt x="5336" y="10426"/>
                    <a:pt x="5456" y="10375"/>
                    <a:pt x="5525" y="10272"/>
                  </a:cubicBezTo>
                  <a:cubicBezTo>
                    <a:pt x="5639" y="10158"/>
                    <a:pt x="5639" y="9975"/>
                    <a:pt x="5570" y="9815"/>
                  </a:cubicBezTo>
                  <a:cubicBezTo>
                    <a:pt x="5570" y="9815"/>
                    <a:pt x="5137" y="8994"/>
                    <a:pt x="5456" y="8195"/>
                  </a:cubicBezTo>
                  <a:cubicBezTo>
                    <a:pt x="5684" y="7624"/>
                    <a:pt x="6232" y="7191"/>
                    <a:pt x="7100" y="6871"/>
                  </a:cubicBezTo>
                  <a:cubicBezTo>
                    <a:pt x="7465" y="6734"/>
                    <a:pt x="7807" y="6666"/>
                    <a:pt x="8127" y="6666"/>
                  </a:cubicBezTo>
                  <a:cubicBezTo>
                    <a:pt x="9747" y="6666"/>
                    <a:pt x="10021" y="8606"/>
                    <a:pt x="10044" y="8674"/>
                  </a:cubicBezTo>
                  <a:cubicBezTo>
                    <a:pt x="10067" y="8880"/>
                    <a:pt x="10249" y="9039"/>
                    <a:pt x="10455" y="9039"/>
                  </a:cubicBezTo>
                  <a:cubicBezTo>
                    <a:pt x="10660" y="9039"/>
                    <a:pt x="10843" y="8880"/>
                    <a:pt x="10866" y="8651"/>
                  </a:cubicBezTo>
                  <a:cubicBezTo>
                    <a:pt x="10866" y="8583"/>
                    <a:pt x="11687" y="822"/>
                    <a:pt x="17188" y="822"/>
                  </a:cubicBezTo>
                  <a:close/>
                  <a:moveTo>
                    <a:pt x="17188" y="1"/>
                  </a:moveTo>
                  <a:cubicBezTo>
                    <a:pt x="12578" y="1"/>
                    <a:pt x="10889" y="4634"/>
                    <a:pt x="10318" y="7076"/>
                  </a:cubicBezTo>
                  <a:cubicBezTo>
                    <a:pt x="9884" y="6414"/>
                    <a:pt x="9177" y="5844"/>
                    <a:pt x="8127" y="5844"/>
                  </a:cubicBezTo>
                  <a:cubicBezTo>
                    <a:pt x="7716" y="5844"/>
                    <a:pt x="7282" y="5935"/>
                    <a:pt x="6826" y="6095"/>
                  </a:cubicBezTo>
                  <a:cubicBezTo>
                    <a:pt x="5707" y="6483"/>
                    <a:pt x="5000" y="7099"/>
                    <a:pt x="4680" y="7898"/>
                  </a:cubicBezTo>
                  <a:cubicBezTo>
                    <a:pt x="4452" y="8492"/>
                    <a:pt x="4497" y="9039"/>
                    <a:pt x="4589" y="9473"/>
                  </a:cubicBezTo>
                  <a:cubicBezTo>
                    <a:pt x="4224" y="9427"/>
                    <a:pt x="3767" y="9359"/>
                    <a:pt x="3265" y="9359"/>
                  </a:cubicBezTo>
                  <a:cubicBezTo>
                    <a:pt x="1256" y="9359"/>
                    <a:pt x="115" y="10249"/>
                    <a:pt x="69" y="11847"/>
                  </a:cubicBezTo>
                  <a:cubicBezTo>
                    <a:pt x="1" y="14563"/>
                    <a:pt x="2352" y="15476"/>
                    <a:pt x="3630" y="15590"/>
                  </a:cubicBezTo>
                  <a:lnTo>
                    <a:pt x="31956" y="15590"/>
                  </a:lnTo>
                  <a:cubicBezTo>
                    <a:pt x="32892" y="15362"/>
                    <a:pt x="34650" y="14472"/>
                    <a:pt x="34650" y="12554"/>
                  </a:cubicBezTo>
                  <a:cubicBezTo>
                    <a:pt x="34650" y="10363"/>
                    <a:pt x="33645" y="8994"/>
                    <a:pt x="32025" y="8994"/>
                  </a:cubicBezTo>
                  <a:cubicBezTo>
                    <a:pt x="31568" y="8994"/>
                    <a:pt x="31089" y="9085"/>
                    <a:pt x="30564" y="9313"/>
                  </a:cubicBezTo>
                  <a:cubicBezTo>
                    <a:pt x="30792" y="8218"/>
                    <a:pt x="30998" y="6414"/>
                    <a:pt x="30290" y="5045"/>
                  </a:cubicBezTo>
                  <a:cubicBezTo>
                    <a:pt x="29879" y="4246"/>
                    <a:pt x="29217" y="3698"/>
                    <a:pt x="28304" y="3424"/>
                  </a:cubicBezTo>
                  <a:cubicBezTo>
                    <a:pt x="27871" y="3287"/>
                    <a:pt x="27460" y="3219"/>
                    <a:pt x="27026" y="3219"/>
                  </a:cubicBezTo>
                  <a:cubicBezTo>
                    <a:pt x="25086" y="3219"/>
                    <a:pt x="23602" y="4520"/>
                    <a:pt x="22758" y="5501"/>
                  </a:cubicBezTo>
                  <a:cubicBezTo>
                    <a:pt x="22689" y="4406"/>
                    <a:pt x="22393" y="2831"/>
                    <a:pt x="21343" y="1644"/>
                  </a:cubicBezTo>
                  <a:cubicBezTo>
                    <a:pt x="20384" y="548"/>
                    <a:pt x="18969" y="1"/>
                    <a:pt x="17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8"/>
          <p:cNvSpPr/>
          <p:nvPr/>
        </p:nvSpPr>
        <p:spPr>
          <a:xfrm>
            <a:off x="8045258" y="870530"/>
            <a:ext cx="554428" cy="316638"/>
          </a:xfrm>
          <a:custGeom>
            <a:rect b="b" l="l" r="r" t="t"/>
            <a:pathLst>
              <a:path extrusionOk="0" h="12682" w="22206">
                <a:moveTo>
                  <a:pt x="9173" y="0"/>
                </a:moveTo>
                <a:cubicBezTo>
                  <a:pt x="6742" y="0"/>
                  <a:pt x="4787" y="1955"/>
                  <a:pt x="4787" y="4386"/>
                </a:cubicBezTo>
                <a:cubicBezTo>
                  <a:pt x="4787" y="5063"/>
                  <a:pt x="4938" y="5714"/>
                  <a:pt x="5238" y="6291"/>
                </a:cubicBezTo>
                <a:cubicBezTo>
                  <a:pt x="4913" y="6140"/>
                  <a:pt x="4587" y="6065"/>
                  <a:pt x="4236" y="6065"/>
                </a:cubicBezTo>
                <a:cubicBezTo>
                  <a:pt x="2983" y="6065"/>
                  <a:pt x="1980" y="7068"/>
                  <a:pt x="1980" y="8296"/>
                </a:cubicBezTo>
                <a:cubicBezTo>
                  <a:pt x="1980" y="8647"/>
                  <a:pt x="2055" y="8973"/>
                  <a:pt x="2206" y="9248"/>
                </a:cubicBezTo>
                <a:cubicBezTo>
                  <a:pt x="2055" y="9223"/>
                  <a:pt x="1905" y="9198"/>
                  <a:pt x="1730" y="9198"/>
                </a:cubicBezTo>
                <a:cubicBezTo>
                  <a:pt x="777" y="9198"/>
                  <a:pt x="0" y="9975"/>
                  <a:pt x="0" y="10927"/>
                </a:cubicBezTo>
                <a:cubicBezTo>
                  <a:pt x="0" y="11905"/>
                  <a:pt x="777" y="12682"/>
                  <a:pt x="1730" y="12682"/>
                </a:cubicBezTo>
                <a:lnTo>
                  <a:pt x="20777" y="12682"/>
                </a:lnTo>
                <a:cubicBezTo>
                  <a:pt x="21554" y="12682"/>
                  <a:pt x="22206" y="12055"/>
                  <a:pt x="22206" y="11278"/>
                </a:cubicBezTo>
                <a:cubicBezTo>
                  <a:pt x="22206" y="10476"/>
                  <a:pt x="21554" y="9850"/>
                  <a:pt x="20777" y="9850"/>
                </a:cubicBezTo>
                <a:cubicBezTo>
                  <a:pt x="20502" y="9850"/>
                  <a:pt x="20226" y="9925"/>
                  <a:pt x="20000" y="10075"/>
                </a:cubicBezTo>
                <a:cubicBezTo>
                  <a:pt x="20176" y="9724"/>
                  <a:pt x="20301" y="9323"/>
                  <a:pt x="20301" y="8872"/>
                </a:cubicBezTo>
                <a:cubicBezTo>
                  <a:pt x="20301" y="7444"/>
                  <a:pt x="19123" y="6266"/>
                  <a:pt x="17695" y="6266"/>
                </a:cubicBezTo>
                <a:cubicBezTo>
                  <a:pt x="16893" y="6266"/>
                  <a:pt x="16191" y="6617"/>
                  <a:pt x="15715" y="7168"/>
                </a:cubicBezTo>
                <a:cubicBezTo>
                  <a:pt x="15715" y="7143"/>
                  <a:pt x="15715" y="7118"/>
                  <a:pt x="15715" y="7068"/>
                </a:cubicBezTo>
                <a:cubicBezTo>
                  <a:pt x="15715" y="6065"/>
                  <a:pt x="14913" y="5263"/>
                  <a:pt x="13910" y="5263"/>
                </a:cubicBezTo>
                <a:cubicBezTo>
                  <a:pt x="13760" y="5263"/>
                  <a:pt x="13584" y="5288"/>
                  <a:pt x="13434" y="5338"/>
                </a:cubicBezTo>
                <a:cubicBezTo>
                  <a:pt x="13509" y="5013"/>
                  <a:pt x="13559" y="4712"/>
                  <a:pt x="13559" y="4386"/>
                </a:cubicBezTo>
                <a:cubicBezTo>
                  <a:pt x="13559" y="1955"/>
                  <a:pt x="11579" y="0"/>
                  <a:pt x="9173" y="0"/>
                </a:cubicBezTo>
                <a:close/>
              </a:path>
            </a:pathLst>
          </a:custGeom>
          <a:solidFill>
            <a:srgbClr val="FFFBF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6" name="Google Shape;8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100" y="1157250"/>
            <a:ext cx="2257400" cy="14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100" y="2697028"/>
            <a:ext cx="2257400" cy="1504934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366433" y="1393150"/>
            <a:ext cx="19521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data</a:t>
            </a:r>
            <a:endParaRPr/>
          </a:p>
        </p:txBody>
      </p:sp>
      <p:sp>
        <p:nvSpPr>
          <p:cNvPr id="809" name="Google Shape;809;p38"/>
          <p:cNvSpPr txBox="1"/>
          <p:nvPr>
            <p:ph idx="2" type="subTitle"/>
          </p:nvPr>
        </p:nvSpPr>
        <p:spPr>
          <a:xfrm>
            <a:off x="1802250" y="1783650"/>
            <a:ext cx="2516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csv data sets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Adrar in Algeria 70K samples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Tataouine in Tunisia 63K samples</a:t>
            </a:r>
            <a:endParaRPr/>
          </a:p>
        </p:txBody>
      </p:sp>
      <p:sp>
        <p:nvSpPr>
          <p:cNvPr id="810" name="Google Shape;810;p38"/>
          <p:cNvSpPr txBox="1"/>
          <p:nvPr>
            <p:ph idx="3" type="subTitle"/>
          </p:nvPr>
        </p:nvSpPr>
        <p:spPr>
          <a:xfrm>
            <a:off x="2366528" y="2967925"/>
            <a:ext cx="19521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11" name="Google Shape;811;p38"/>
          <p:cNvSpPr txBox="1"/>
          <p:nvPr>
            <p:ph idx="4" type="subTitle"/>
          </p:nvPr>
        </p:nvSpPr>
        <p:spPr>
          <a:xfrm>
            <a:off x="2366519" y="3359650"/>
            <a:ext cx="1952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Data Set</a:t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7438500" y="155250"/>
            <a:ext cx="1705500" cy="413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9"/>
          <p:cNvSpPr txBox="1"/>
          <p:nvPr>
            <p:ph type="title"/>
          </p:nvPr>
        </p:nvSpPr>
        <p:spPr>
          <a:xfrm>
            <a:off x="3896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and Selection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8" name="Google Shape;818;p39"/>
          <p:cNvGraphicFramePr/>
          <p:nvPr/>
        </p:nvGraphicFramePr>
        <p:xfrm>
          <a:off x="571650" y="15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2243325"/>
                <a:gridCol w="527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Day-of-Year (1 - 365)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Season (1 - 4)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Time in hours (1 - 24)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Temperature in C°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FLOAT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Wind Speed at 10 meters in meter /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FLOAT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Pressure in Pascal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FLOAT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9" name="Google Shape;819;p39"/>
          <p:cNvSpPr txBox="1"/>
          <p:nvPr>
            <p:ph idx="1" type="subTitle"/>
          </p:nvPr>
        </p:nvSpPr>
        <p:spPr>
          <a:xfrm>
            <a:off x="1285350" y="1135650"/>
            <a:ext cx="1025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20" name="Google Shape;820;p39"/>
          <p:cNvSpPr txBox="1"/>
          <p:nvPr>
            <p:ph idx="1" type="subTitle"/>
          </p:nvPr>
        </p:nvSpPr>
        <p:spPr>
          <a:xfrm>
            <a:off x="4351950" y="1135650"/>
            <a:ext cx="1025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821" name="Google Shape;821;p39"/>
          <p:cNvSpPr txBox="1"/>
          <p:nvPr/>
        </p:nvSpPr>
        <p:spPr>
          <a:xfrm>
            <a:off x="4110438" y="1592550"/>
            <a:ext cx="1508100" cy="1000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Wind Speed 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 50 meters 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 meter / seconds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22" name="Google Shape;822;p39"/>
          <p:cNvSpPr/>
          <p:nvPr/>
        </p:nvSpPr>
        <p:spPr>
          <a:xfrm>
            <a:off x="519750" y="1553400"/>
            <a:ext cx="2855400" cy="122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0"/>
          <p:cNvSpPr txBox="1"/>
          <p:nvPr>
            <p:ph type="title"/>
          </p:nvPr>
        </p:nvSpPr>
        <p:spPr>
          <a:xfrm>
            <a:off x="389625" y="392938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and Selection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8" name="Google Shape;828;p40"/>
          <p:cNvGraphicFramePr/>
          <p:nvPr/>
        </p:nvGraphicFramePr>
        <p:xfrm>
          <a:off x="571650" y="15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{6FDB6604-76BF-4200-B350-73CF203A1B1B}</a:tableStyleId>
              </a:tblPr>
              <a:tblGrid>
                <a:gridCol w="2243325"/>
                <a:gridCol w="527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Day-of-Year (1 - 365)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Season (1 - 4)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Time in hours (1 - 24)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Temperature in C°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FLOAT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Wind Speed at 10 meters in meter /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FLOAT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Pressure in Pascal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FLOAT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9" name="Google Shape;829;p40"/>
          <p:cNvSpPr txBox="1"/>
          <p:nvPr>
            <p:ph idx="1" type="subTitle"/>
          </p:nvPr>
        </p:nvSpPr>
        <p:spPr>
          <a:xfrm>
            <a:off x="1285350" y="1135650"/>
            <a:ext cx="1025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30" name="Google Shape;830;p40"/>
          <p:cNvSpPr txBox="1"/>
          <p:nvPr>
            <p:ph idx="1" type="subTitle"/>
          </p:nvPr>
        </p:nvSpPr>
        <p:spPr>
          <a:xfrm>
            <a:off x="4351950" y="1135650"/>
            <a:ext cx="1025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831" name="Google Shape;831;p40"/>
          <p:cNvSpPr txBox="1"/>
          <p:nvPr/>
        </p:nvSpPr>
        <p:spPr>
          <a:xfrm>
            <a:off x="4110438" y="1592550"/>
            <a:ext cx="1508100" cy="1000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Wind Speed 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 50 meters 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 meter / seconds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2" name="Google Shape;832;p40"/>
          <p:cNvSpPr/>
          <p:nvPr/>
        </p:nvSpPr>
        <p:spPr>
          <a:xfrm>
            <a:off x="519750" y="1553400"/>
            <a:ext cx="2855400" cy="122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3" name="Google Shape;833;p40"/>
          <p:cNvSpPr txBox="1"/>
          <p:nvPr>
            <p:ph idx="1" type="subTitle"/>
          </p:nvPr>
        </p:nvSpPr>
        <p:spPr>
          <a:xfrm>
            <a:off x="6116575" y="2362950"/>
            <a:ext cx="2314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numerical datas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regression problem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1"/>
          <p:cNvSpPr txBox="1"/>
          <p:nvPr>
            <p:ph type="title"/>
          </p:nvPr>
        </p:nvSpPr>
        <p:spPr>
          <a:xfrm>
            <a:off x="439225" y="149913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the 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By scatterplot </a:t>
            </a:r>
            <a:r>
              <a:rPr b="0" lang="en" sz="2200"/>
              <a:t>      </a:t>
            </a:r>
            <a:r>
              <a:rPr b="0" lang="en" sz="1400">
                <a:solidFill>
                  <a:srgbClr val="5F8195"/>
                </a:solidFill>
              </a:rPr>
              <a:t>sns.pairplot()</a:t>
            </a:r>
            <a:endParaRPr b="0" sz="1400">
              <a:solidFill>
                <a:srgbClr val="5F8195"/>
              </a:solidFill>
            </a:endParaRPr>
          </a:p>
        </p:txBody>
      </p:sp>
      <p:sp>
        <p:nvSpPr>
          <p:cNvPr id="839" name="Google Shape;839;p41"/>
          <p:cNvSpPr txBox="1"/>
          <p:nvPr>
            <p:ph type="title"/>
          </p:nvPr>
        </p:nvSpPr>
        <p:spPr>
          <a:xfrm>
            <a:off x="555525" y="1008500"/>
            <a:ext cx="8203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4125"/>
                </a:solidFill>
              </a:rPr>
              <a:t>COLUMNS to display:</a:t>
            </a:r>
            <a:endParaRPr sz="9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WS50M		</a:t>
            </a:r>
            <a:r>
              <a:rPr b="0" lang="en" sz="1100">
                <a:solidFill>
                  <a:srgbClr val="5F8195"/>
                </a:solidFill>
              </a:rPr>
              <a:t>- wind speed at 50m		</a:t>
            </a:r>
            <a:r>
              <a:rPr b="0" lang="en" sz="1100"/>
              <a:t>PS 		</a:t>
            </a:r>
            <a:r>
              <a:rPr b="0" lang="en" sz="1100">
                <a:solidFill>
                  <a:srgbClr val="5F8195"/>
                </a:solidFill>
              </a:rPr>
              <a:t>- pressure</a:t>
            </a:r>
            <a:r>
              <a:rPr b="0" lang="en" sz="1100"/>
              <a:t>		Day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WS10M 		</a:t>
            </a:r>
            <a:r>
              <a:rPr b="0" lang="en" sz="1100">
                <a:solidFill>
                  <a:srgbClr val="5F8195"/>
                </a:solidFill>
              </a:rPr>
              <a:t>- wind speed at 10m		</a:t>
            </a:r>
            <a:r>
              <a:rPr b="0" lang="en" sz="1100">
                <a:solidFill>
                  <a:srgbClr val="0E052D"/>
                </a:solidFill>
              </a:rPr>
              <a:t>Season</a:t>
            </a:r>
            <a:r>
              <a:rPr b="0" lang="en" sz="1100">
                <a:solidFill>
                  <a:srgbClr val="5F8195"/>
                </a:solidFill>
              </a:rPr>
              <a:t>					</a:t>
            </a:r>
            <a:r>
              <a:rPr b="0" lang="en" sz="1100">
                <a:solidFill>
                  <a:srgbClr val="0E052D"/>
                </a:solidFill>
              </a:rPr>
              <a:t>Hour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T2M 		</a:t>
            </a:r>
            <a:r>
              <a:rPr b="0" lang="en" sz="1100">
                <a:solidFill>
                  <a:srgbClr val="5F8195"/>
                </a:solidFill>
              </a:rPr>
              <a:t>- temperature				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2"/>
          <p:cNvSpPr txBox="1"/>
          <p:nvPr>
            <p:ph type="title"/>
          </p:nvPr>
        </p:nvSpPr>
        <p:spPr>
          <a:xfrm>
            <a:off x="439225" y="149913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the 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By scatterplot </a:t>
            </a:r>
            <a:r>
              <a:rPr b="0" lang="en" sz="2200"/>
              <a:t>      </a:t>
            </a:r>
            <a:r>
              <a:rPr b="0" lang="en" sz="1400">
                <a:solidFill>
                  <a:srgbClr val="5F8195"/>
                </a:solidFill>
              </a:rPr>
              <a:t>sns.pairplot()</a:t>
            </a:r>
            <a:endParaRPr b="0" sz="1400">
              <a:solidFill>
                <a:srgbClr val="5F8195"/>
              </a:solidFill>
            </a:endParaRPr>
          </a:p>
        </p:txBody>
      </p:sp>
      <p:sp>
        <p:nvSpPr>
          <p:cNvPr id="845" name="Google Shape;845;p42"/>
          <p:cNvSpPr txBox="1"/>
          <p:nvPr>
            <p:ph type="title"/>
          </p:nvPr>
        </p:nvSpPr>
        <p:spPr>
          <a:xfrm>
            <a:off x="555525" y="1008500"/>
            <a:ext cx="8203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8195"/>
                </a:solidFill>
              </a:rPr>
              <a:t>COLUMNS to display:</a:t>
            </a:r>
            <a:endParaRPr sz="900">
              <a:solidFill>
                <a:srgbClr val="5F81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WS50M		</a:t>
            </a:r>
            <a:r>
              <a:rPr b="0" lang="en" sz="1100">
                <a:solidFill>
                  <a:srgbClr val="5F8195"/>
                </a:solidFill>
              </a:rPr>
              <a:t>- wind speed at 50m		</a:t>
            </a:r>
            <a:r>
              <a:rPr b="0" lang="en" sz="1100"/>
              <a:t>PS 		</a:t>
            </a:r>
            <a:r>
              <a:rPr b="0" lang="en" sz="1100">
                <a:solidFill>
                  <a:srgbClr val="5F8195"/>
                </a:solidFill>
              </a:rPr>
              <a:t>- pressure</a:t>
            </a:r>
            <a:r>
              <a:rPr b="0" lang="en" sz="1100"/>
              <a:t>		Day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WS10M 		</a:t>
            </a:r>
            <a:r>
              <a:rPr b="0" lang="en" sz="1100">
                <a:solidFill>
                  <a:srgbClr val="5F8195"/>
                </a:solidFill>
              </a:rPr>
              <a:t>- wind speed at 10m		</a:t>
            </a:r>
            <a:r>
              <a:rPr b="0" lang="en" sz="1100">
                <a:solidFill>
                  <a:srgbClr val="0E052D"/>
                </a:solidFill>
              </a:rPr>
              <a:t>Season</a:t>
            </a:r>
            <a:r>
              <a:rPr b="0" lang="en" sz="1100">
                <a:solidFill>
                  <a:srgbClr val="5F8195"/>
                </a:solidFill>
              </a:rPr>
              <a:t>					</a:t>
            </a:r>
            <a:r>
              <a:rPr b="0" lang="en" sz="1100">
                <a:solidFill>
                  <a:srgbClr val="0E052D"/>
                </a:solidFill>
              </a:rPr>
              <a:t>Hour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T2M 		</a:t>
            </a:r>
            <a:r>
              <a:rPr b="0" lang="en" sz="1100">
                <a:solidFill>
                  <a:srgbClr val="5F8195"/>
                </a:solidFill>
              </a:rPr>
              <a:t>- temperature				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  <p:pic>
        <p:nvPicPr>
          <p:cNvPr id="846" name="Google Shape;8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25" y="1904675"/>
            <a:ext cx="6267076" cy="11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250" y="3092025"/>
            <a:ext cx="5974457" cy="1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3"/>
          <p:cNvSpPr txBox="1"/>
          <p:nvPr>
            <p:ph type="title"/>
          </p:nvPr>
        </p:nvSpPr>
        <p:spPr>
          <a:xfrm>
            <a:off x="439225" y="149913"/>
            <a:ext cx="54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the 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By scatterplot </a:t>
            </a:r>
            <a:r>
              <a:rPr b="0" lang="en" sz="2200"/>
              <a:t>      </a:t>
            </a:r>
            <a:r>
              <a:rPr b="0" lang="en" sz="1400">
                <a:solidFill>
                  <a:srgbClr val="5F8195"/>
                </a:solidFill>
              </a:rPr>
              <a:t>sns.pairplot()</a:t>
            </a:r>
            <a:endParaRPr b="0" sz="1400">
              <a:solidFill>
                <a:srgbClr val="5F8195"/>
              </a:solidFill>
            </a:endParaRPr>
          </a:p>
        </p:txBody>
      </p:sp>
      <p:sp>
        <p:nvSpPr>
          <p:cNvPr id="853" name="Google Shape;853;p43"/>
          <p:cNvSpPr txBox="1"/>
          <p:nvPr>
            <p:ph type="title"/>
          </p:nvPr>
        </p:nvSpPr>
        <p:spPr>
          <a:xfrm>
            <a:off x="555525" y="1008500"/>
            <a:ext cx="8203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8195"/>
                </a:solidFill>
              </a:rPr>
              <a:t>COLUMNS</a:t>
            </a:r>
            <a:r>
              <a:rPr lang="en" sz="900">
                <a:solidFill>
                  <a:srgbClr val="5F8195"/>
                </a:solidFill>
              </a:rPr>
              <a:t> to display:</a:t>
            </a:r>
            <a:endParaRPr sz="900">
              <a:solidFill>
                <a:srgbClr val="5F81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WS50M		</a:t>
            </a:r>
            <a:r>
              <a:rPr b="0" lang="en" sz="1100">
                <a:solidFill>
                  <a:srgbClr val="5F8195"/>
                </a:solidFill>
              </a:rPr>
              <a:t>- wind speed at 50m		</a:t>
            </a:r>
            <a:r>
              <a:rPr b="0" lang="en" sz="1100"/>
              <a:t>PS 		</a:t>
            </a:r>
            <a:r>
              <a:rPr b="0" lang="en" sz="1100">
                <a:solidFill>
                  <a:srgbClr val="5F8195"/>
                </a:solidFill>
              </a:rPr>
              <a:t>- pressure</a:t>
            </a:r>
            <a:r>
              <a:rPr b="0" lang="en" sz="1100"/>
              <a:t>		Day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WS10M 		</a:t>
            </a:r>
            <a:r>
              <a:rPr b="0" lang="en" sz="1100">
                <a:solidFill>
                  <a:srgbClr val="5F8195"/>
                </a:solidFill>
              </a:rPr>
              <a:t>- wind speed at 10m		</a:t>
            </a:r>
            <a:r>
              <a:rPr b="0" lang="en" sz="1100">
                <a:solidFill>
                  <a:srgbClr val="0E052D"/>
                </a:solidFill>
              </a:rPr>
              <a:t>Season</a:t>
            </a:r>
            <a:r>
              <a:rPr b="0" lang="en" sz="1100">
                <a:solidFill>
                  <a:srgbClr val="5F8195"/>
                </a:solidFill>
              </a:rPr>
              <a:t>					</a:t>
            </a:r>
            <a:r>
              <a:rPr b="0" lang="en" sz="1100">
                <a:solidFill>
                  <a:srgbClr val="0E052D"/>
                </a:solidFill>
              </a:rPr>
              <a:t>Hour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T2M 		</a:t>
            </a:r>
            <a:r>
              <a:rPr b="0" lang="en" sz="1100">
                <a:solidFill>
                  <a:srgbClr val="5F8195"/>
                </a:solidFill>
              </a:rPr>
              <a:t>- temperature				</a:t>
            </a:r>
            <a:endParaRPr b="0" sz="1100">
              <a:solidFill>
                <a:srgbClr val="0E0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  <p:pic>
        <p:nvPicPr>
          <p:cNvPr id="854" name="Google Shape;8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25" y="1904675"/>
            <a:ext cx="6267076" cy="11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250" y="3092025"/>
            <a:ext cx="5974457" cy="1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43"/>
          <p:cNvSpPr/>
          <p:nvPr/>
        </p:nvSpPr>
        <p:spPr>
          <a:xfrm>
            <a:off x="6259575" y="1612000"/>
            <a:ext cx="1557300" cy="155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7816875" y="1461750"/>
            <a:ext cx="62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👽</a:t>
            </a:r>
            <a:endParaRPr sz="3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nd Power and Sustainable Development Thesis Defense by Slidesgo">
  <a:themeElements>
    <a:clrScheme name="Simple Light">
      <a:dk1>
        <a:srgbClr val="444C65"/>
      </a:dk1>
      <a:lt1>
        <a:srgbClr val="E1FAF4"/>
      </a:lt1>
      <a:dk2>
        <a:srgbClr val="009875"/>
      </a:dk2>
      <a:lt2>
        <a:srgbClr val="56B269"/>
      </a:lt2>
      <a:accent1>
        <a:srgbClr val="EAC36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44C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