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7ECA80E-0F08-4762-BC4B-3D94C4D2E6DF}"/>
              </a:ext>
            </a:extLst>
          </p:cNvPr>
          <p:cNvGrpSpPr/>
          <p:nvPr/>
        </p:nvGrpSpPr>
        <p:grpSpPr>
          <a:xfrm>
            <a:off x="2040354" y="499659"/>
            <a:ext cx="7900073" cy="5653053"/>
            <a:chOff x="2111375" y="455271"/>
            <a:chExt cx="7900073" cy="5653053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2111375" y="3256492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916612" y="3240616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868179" y="3231936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857578" y="458788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/>
          </p:nvGrpSpPr>
          <p:grpSpPr>
            <a:xfrm>
              <a:off x="3652307" y="645324"/>
              <a:ext cx="4636030" cy="5017557"/>
              <a:chOff x="3526763" y="1009391"/>
              <a:chExt cx="4636030" cy="5017557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 flipV="1">
                <a:off x="3526763" y="3504540"/>
                <a:ext cx="2332170" cy="252240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5830623" y="1009391"/>
                <a:ext cx="2332170" cy="2522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Блок-схема: извлечение 26"/>
            <p:cNvSpPr/>
            <p:nvPr/>
          </p:nvSpPr>
          <p:spPr>
            <a:xfrm rot="10800000">
              <a:off x="5812728" y="5838919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Блок-схема: извлечение 27"/>
            <p:cNvSpPr/>
            <p:nvPr/>
          </p:nvSpPr>
          <p:spPr>
            <a:xfrm rot="2292888">
              <a:off x="8206158" y="464947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746671" y="3073121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748866" y="5378059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134546" y="466725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172381" y="2701030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5875367" y="466725"/>
              <a:ext cx="1264641" cy="277389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 flipV="1">
              <a:off x="3430586" y="652688"/>
              <a:ext cx="2411414" cy="261968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Блок-схема: извлечение 38"/>
            <p:cNvSpPr/>
            <p:nvPr/>
          </p:nvSpPr>
          <p:spPr>
            <a:xfrm rot="8214100">
              <a:off x="4353179" y="1566614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Блок-схема: извлечение 39"/>
            <p:cNvSpPr/>
            <p:nvPr/>
          </p:nvSpPr>
          <p:spPr>
            <a:xfrm rot="1573129">
              <a:off x="6894140" y="455271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145287" y="466726"/>
              <a:ext cx="0" cy="2191807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909735" y="2658533"/>
              <a:ext cx="1235552" cy="605897"/>
            </a:xfrm>
            <a:prstGeom prst="line">
              <a:avLst/>
            </a:prstGeom>
            <a:ln w="127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865623" y="506505"/>
              <a:ext cx="1235552" cy="605897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6714067" y="2658533"/>
              <a:ext cx="431220" cy="562462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 flipV="1">
              <a:off x="6555599" y="2577127"/>
              <a:ext cx="522846" cy="40703"/>
            </a:xfrm>
            <a:prstGeom prst="line">
              <a:avLst/>
            </a:prstGeom>
            <a:ln w="12700">
              <a:solidFill>
                <a:srgbClr val="19379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14846" y="2632995"/>
              <a:ext cx="136866" cy="298204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Дуга 55"/>
            <p:cNvSpPr/>
            <p:nvPr/>
          </p:nvSpPr>
          <p:spPr>
            <a:xfrm rot="17936238">
              <a:off x="4841761" y="1598796"/>
              <a:ext cx="1295400" cy="1191496"/>
            </a:xfrm>
            <a:prstGeom prst="arc">
              <a:avLst>
                <a:gd name="adj1" fmla="val 14237168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808641" y="2779067"/>
              <a:ext cx="848672" cy="747459"/>
            </a:xfrm>
            <a:prstGeom prst="arc">
              <a:avLst>
                <a:gd name="adj1" fmla="val 18169281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684492" y="1188912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ru-RU" sz="1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346299" y="2917763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ϕ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600388" y="1686832"/>
              <a:ext cx="171713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GB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ru-RU" sz="18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&lt;90</a:t>
              </a:r>
            </a:p>
            <a:p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ϕ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&lt;360</a:t>
              </a:r>
            </a:p>
            <a:p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&lt;90</a:t>
              </a:r>
              <a:endParaRPr lang="ru-RU" sz="32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00789" y="1845089"/>
              <a:ext cx="1295400" cy="1191496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833244" y="1401298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463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16</cp:revision>
  <dcterms:created xsi:type="dcterms:W3CDTF">2019-06-30T08:24:55Z</dcterms:created>
  <dcterms:modified xsi:type="dcterms:W3CDTF">2020-09-28T15:06:22Z</dcterms:modified>
</cp:coreProperties>
</file>