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924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30.06.2019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предназначена для анализа данных, получаемых в результате работы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получим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всем направлениям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Наконец, необходимо выбрать тип регистрируемых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частиц в нижнем окне: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отражённых (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углам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Также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частиц (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ЧЗЧ). ЧЗЧ определяется следующим образом: если в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левом нижнем углу указано значение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в случае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Группа 66"/>
          <p:cNvGrpSpPr/>
          <p:nvPr/>
        </p:nvGrpSpPr>
        <p:grpSpPr>
          <a:xfrm>
            <a:off x="2111375" y="123997"/>
            <a:ext cx="8146666" cy="5938137"/>
            <a:chOff x="1933575" y="225597"/>
            <a:chExt cx="8146666" cy="5938137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933575" y="3358092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738812" y="3342216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645679" y="568326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679811" y="3358092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/>
          </p:nvGrpSpPr>
          <p:grpSpPr>
            <a:xfrm>
              <a:off x="3474507" y="746924"/>
              <a:ext cx="4636030" cy="5017557"/>
              <a:chOff x="3526763" y="1009391"/>
              <a:chExt cx="4636030" cy="5017557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 flipV="1">
                <a:off x="3526763" y="3504540"/>
                <a:ext cx="2332170" cy="252240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5830623" y="1009391"/>
                <a:ext cx="2332170" cy="2522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Блок-схема: извлечение 26"/>
            <p:cNvSpPr/>
            <p:nvPr/>
          </p:nvSpPr>
          <p:spPr>
            <a:xfrm>
              <a:off x="5577945" y="433623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Блок-схема: извлечение 27"/>
            <p:cNvSpPr/>
            <p:nvPr/>
          </p:nvSpPr>
          <p:spPr>
            <a:xfrm rot="2292888">
              <a:off x="8028358" y="566547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568871" y="3174721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9160162" y="275075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7956746" y="568325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5059494" y="22559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5679811" y="568325"/>
              <a:ext cx="1264641" cy="277389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 flipV="1">
              <a:off x="3252786" y="754288"/>
              <a:ext cx="2411414" cy="261968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Блок-схема: извлечение 38"/>
            <p:cNvSpPr/>
            <p:nvPr/>
          </p:nvSpPr>
          <p:spPr>
            <a:xfrm rot="8214100">
              <a:off x="4175379" y="1668214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извлечение 39"/>
            <p:cNvSpPr/>
            <p:nvPr/>
          </p:nvSpPr>
          <p:spPr>
            <a:xfrm rot="1573129">
              <a:off x="6503275" y="1009634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6967487" y="568326"/>
              <a:ext cx="0" cy="2191807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731935" y="2760133"/>
              <a:ext cx="1235552" cy="605897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687823" y="608105"/>
              <a:ext cx="1235552" cy="605897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6536267" y="2760133"/>
              <a:ext cx="431220" cy="562462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 flipV="1">
              <a:off x="6377799" y="2678727"/>
              <a:ext cx="522846" cy="40703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637046" y="2734595"/>
              <a:ext cx="136866" cy="298204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Дуга 55"/>
            <p:cNvSpPr/>
            <p:nvPr/>
          </p:nvSpPr>
          <p:spPr>
            <a:xfrm rot="17936238">
              <a:off x="4663961" y="1700396"/>
              <a:ext cx="1295400" cy="1191496"/>
            </a:xfrm>
            <a:prstGeom prst="arc">
              <a:avLst>
                <a:gd name="adj1" fmla="val 14237168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Дуга 56"/>
            <p:cNvSpPr/>
            <p:nvPr/>
          </p:nvSpPr>
          <p:spPr>
            <a:xfrm rot="1233551">
              <a:off x="4957219" y="2253641"/>
              <a:ext cx="1295400" cy="1191496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630841" y="2880667"/>
              <a:ext cx="848672" cy="747459"/>
            </a:xfrm>
            <a:prstGeom prst="arc">
              <a:avLst>
                <a:gd name="adj1" fmla="val 18169281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506692" y="1290512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ru-RU" sz="14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168499" y="3019363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ϕ</a:t>
              </a:r>
              <a:endParaRPr lang="ru-RU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5929017" y="218977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5731935" y="3408512"/>
              <a:ext cx="4348306" cy="2585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ru-RU" sz="11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&lt;90 </a:t>
              </a:r>
              <a:endParaRPr lang="ru-RU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При измерении энергетического спектра:</a:t>
              </a:r>
            </a:p>
            <a:p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ϕ</a:t>
              </a:r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359</a:t>
              </a:r>
              <a:endParaRPr lang="en-US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en-US" sz="12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90</a:t>
              </a:r>
            </a:p>
            <a:p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При измерении распределении по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θ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  <a:endParaRPr lang="ru-RU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ϕ</a:t>
              </a:r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&lt;1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79</a:t>
              </a:r>
              <a:endParaRPr lang="en-US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en-US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359</a:t>
              </a:r>
              <a:endParaRPr lang="en-US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Важно! Не путать 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en-US" sz="12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ru-RU" sz="12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</a:t>
              </a:r>
              <a:r>
                <a:rPr lang="ru-RU" sz="12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l-GR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при задании</a:t>
              </a:r>
            </a:p>
            <a:p>
              <a:r>
                <a:rPr lang="ru-RU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параметров расчёта.</a:t>
              </a:r>
              <a:endParaRPr lang="ru-RU" dirty="0"/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022989" y="1946689"/>
              <a:ext cx="1295400" cy="1191496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655444" y="1502898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en-US" sz="1400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420</Words>
  <Application>Microsoft Office PowerPoint</Application>
  <PresentationFormat>Широкоэкранный</PresentationFormat>
  <Paragraphs>23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11</cp:revision>
  <dcterms:created xsi:type="dcterms:W3CDTF">2019-06-30T08:24:55Z</dcterms:created>
  <dcterms:modified xsi:type="dcterms:W3CDTF">2019-06-30T11:03:26Z</dcterms:modified>
</cp:coreProperties>
</file>