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68" r:id="rId5"/>
    <p:sldId id="260" r:id="rId6"/>
    <p:sldId id="261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F44A-9962-42BD-B296-933D871E9A4E}" type="datetimeFigureOut">
              <a:rPr lang="id-ID" smtClean="0"/>
              <a:t>15/12/2016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E3A95-BA61-4744-AC7D-EC55D25C37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1701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13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204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132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299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16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75D2-FDC3-4B64-A041-768D6DE8F5A4}" type="datetimeFigureOut">
              <a:rPr lang="id-ID" smtClean="0"/>
              <a:t>15/12/2016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5916-4036-472F-A06A-4621AE872E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305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75D2-FDC3-4B64-A041-768D6DE8F5A4}" type="datetimeFigureOut">
              <a:rPr lang="id-ID" smtClean="0"/>
              <a:t>15/12/2016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5916-4036-472F-A06A-4621AE872E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521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75D2-FDC3-4B64-A041-768D6DE8F5A4}" type="datetimeFigureOut">
              <a:rPr lang="id-ID" smtClean="0"/>
              <a:t>15/12/2016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5916-4036-472F-A06A-4621AE872E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8905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04512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807642" y="4874264"/>
            <a:ext cx="1896753" cy="119307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206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02512" y="1571621"/>
            <a:ext cx="957262" cy="957262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58019" y="1571621"/>
            <a:ext cx="957262" cy="957262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5615232" y="1571621"/>
            <a:ext cx="957262" cy="957262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923826" y="1571621"/>
            <a:ext cx="957262" cy="957262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8212012" y="1571621"/>
            <a:ext cx="957262" cy="957262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9939303" y="1571621"/>
            <a:ext cx="957262" cy="957262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465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94554" y="4126327"/>
            <a:ext cx="878070" cy="878070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590609" y="4126327"/>
            <a:ext cx="878070" cy="878070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186664" y="4126327"/>
            <a:ext cx="878070" cy="878070"/>
          </a:xfrm>
          <a:prstGeom prst="ellipse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74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233915" y="2519640"/>
            <a:ext cx="1007862" cy="1007862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075709" y="4261103"/>
            <a:ext cx="1211442" cy="1211442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603685" y="2733443"/>
            <a:ext cx="1060705" cy="1060705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64561" y="3933434"/>
            <a:ext cx="752726" cy="752726"/>
          </a:xfrm>
          <a:prstGeom prst="ellipse">
            <a:avLst/>
          </a:prstGeom>
          <a:ln w="38100"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3344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481654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9165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481654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455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481654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662479" y="1717536"/>
            <a:ext cx="2150333" cy="379580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4077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75D2-FDC3-4B64-A041-768D6DE8F5A4}" type="datetimeFigureOut">
              <a:rPr lang="id-ID" smtClean="0"/>
              <a:t>15/12/2016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5916-4036-472F-A06A-4621AE872E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14128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637281" y="2159623"/>
            <a:ext cx="2536090" cy="339193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517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108769" y="0"/>
            <a:ext cx="4083232" cy="6858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880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364425" y="2069567"/>
            <a:ext cx="3463151" cy="3463151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710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481654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4678174" y="1992322"/>
            <a:ext cx="1506211" cy="26587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123759" y="2116139"/>
            <a:ext cx="1400209" cy="247167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7023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48590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883537" y="1679195"/>
            <a:ext cx="2110266" cy="372507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7853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48590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2469369" y="3165396"/>
            <a:ext cx="1432212" cy="191148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619256" y="1565773"/>
            <a:ext cx="4396453" cy="246797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7378884" y="3284226"/>
            <a:ext cx="2798654" cy="176037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610233" y="4033750"/>
            <a:ext cx="598308" cy="105883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42676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536765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84598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192000" cy="536765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2633663" y="1799425"/>
            <a:ext cx="6924676" cy="505857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7999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019253" y="2293246"/>
            <a:ext cx="1886180" cy="332951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048080" y="2495735"/>
            <a:ext cx="1719286" cy="303491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43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176031" y="2065475"/>
            <a:ext cx="2455310" cy="327940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066708" y="3186452"/>
            <a:ext cx="1199650" cy="212860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23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75D2-FDC3-4B64-A041-768D6DE8F5A4}" type="datetimeFigureOut">
              <a:rPr lang="id-ID" smtClean="0"/>
              <a:t>15/12/2016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5916-4036-472F-A06A-4621AE872E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33701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152912" y="2293246"/>
            <a:ext cx="1886180" cy="332951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705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931247" y="2293246"/>
            <a:ext cx="1886180" cy="332951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108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221308" y="1774157"/>
            <a:ext cx="2884386" cy="2884386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086308" y="1774157"/>
            <a:ext cx="2884386" cy="2884386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359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0879" y="1626890"/>
            <a:ext cx="4054405" cy="2160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356714" y="3855130"/>
            <a:ext cx="4054405" cy="2160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80880" y="3855130"/>
            <a:ext cx="1994552" cy="2160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358219" y="1626890"/>
            <a:ext cx="1994552" cy="2160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4897577" y="1626890"/>
            <a:ext cx="2393838" cy="438824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546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362131" y="1541720"/>
            <a:ext cx="2884062" cy="16267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653970" y="1541720"/>
            <a:ext cx="2884062" cy="16267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945809" y="1541720"/>
            <a:ext cx="2884062" cy="16267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653970" y="4040763"/>
            <a:ext cx="2884062" cy="16267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362131" y="4040763"/>
            <a:ext cx="2884062" cy="16267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945809" y="4040763"/>
            <a:ext cx="2884062" cy="16267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313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362130" y="1727981"/>
            <a:ext cx="2884062" cy="3345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653969" y="1727981"/>
            <a:ext cx="2884062" cy="3345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945808" y="1727981"/>
            <a:ext cx="2884062" cy="3345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55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39890" y="1679731"/>
            <a:ext cx="2435402" cy="332395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540780" y="1679731"/>
            <a:ext cx="2435402" cy="332395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241670" y="1679731"/>
            <a:ext cx="2435402" cy="332395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942560" y="1679731"/>
            <a:ext cx="2435402" cy="332395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090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59151" y="1696085"/>
            <a:ext cx="4851872" cy="3345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80977" y="1696085"/>
            <a:ext cx="4851872" cy="3345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520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395515" y="2080563"/>
            <a:ext cx="2642616" cy="340844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828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6135880" cy="6858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91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75D2-FDC3-4B64-A041-768D6DE8F5A4}" type="datetimeFigureOut">
              <a:rPr lang="id-ID" smtClean="0"/>
              <a:t>15/12/2016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5916-4036-472F-A06A-4621AE872E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95628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621498" y="1888277"/>
            <a:ext cx="1440000" cy="144000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95649" y="1888277"/>
            <a:ext cx="1440000" cy="144000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569800" y="1888277"/>
            <a:ext cx="1440000" cy="144000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43951" y="1888277"/>
            <a:ext cx="1440000" cy="144000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54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3375" y="1071418"/>
            <a:ext cx="5657711" cy="578658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936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055767" y="1690688"/>
            <a:ext cx="2186585" cy="438824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588948" y="1690688"/>
            <a:ext cx="4402138" cy="438824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17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588948" y="1690688"/>
            <a:ext cx="4402138" cy="4388240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657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055767" y="1691308"/>
            <a:ext cx="2186585" cy="438824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61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341120" y="1645921"/>
            <a:ext cx="3145536" cy="199339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0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590544" y="1645918"/>
            <a:ext cx="2377440" cy="2752679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</a:lstStyle>
          <a:p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114288" y="1645918"/>
            <a:ext cx="2377440" cy="2752679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638032" y="1645918"/>
            <a:ext cx="2377440" cy="2752679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95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092018" y="1627632"/>
            <a:ext cx="6480048" cy="2407006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37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197161" y="1683012"/>
            <a:ext cx="4140048" cy="210076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538025" y="3822192"/>
            <a:ext cx="4140048" cy="210076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78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453007" y="1702131"/>
            <a:ext cx="1881899" cy="188189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389065" y="1702131"/>
            <a:ext cx="1881810" cy="18824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849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75D2-FDC3-4B64-A041-768D6DE8F5A4}" type="datetimeFigureOut">
              <a:rPr lang="id-ID" smtClean="0"/>
              <a:t>15/12/2016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5916-4036-472F-A06A-4621AE872E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8287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523232" y="1645920"/>
            <a:ext cx="3145536" cy="199339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0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126479" y="1709928"/>
            <a:ext cx="4331207" cy="199339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695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508760" y="2524510"/>
            <a:ext cx="4331207" cy="3345938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335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1399032"/>
            <a:ext cx="12192000" cy="314598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4" name="Rounded Rectangle 13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34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1399032"/>
            <a:ext cx="6099048" cy="383794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83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4478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1399032"/>
            <a:ext cx="4371267" cy="314598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20733" y="1399032"/>
            <a:ext cx="4371267" cy="314598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d-ID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242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30173" y="1399033"/>
            <a:ext cx="4643189" cy="383794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118634" y="3348914"/>
            <a:ext cx="4643189" cy="188806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" y="1399030"/>
            <a:ext cx="1384452" cy="190416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-2" y="3348913"/>
            <a:ext cx="1384452" cy="188806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10807097" y="1399030"/>
            <a:ext cx="1384452" cy="383794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36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81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43381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45381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4173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75D2-FDC3-4B64-A041-768D6DE8F5A4}" type="datetimeFigureOut">
              <a:rPr lang="id-ID" smtClean="0"/>
              <a:t>15/12/2016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5916-4036-472F-A06A-4621AE872E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60370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035237" y="938831"/>
            <a:ext cx="2469364" cy="148132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5789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830083" y="810816"/>
            <a:ext cx="2469364" cy="148132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93297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7909317" y="1698005"/>
            <a:ext cx="2469365" cy="184072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813318" y="1698005"/>
            <a:ext cx="2469365" cy="184072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63548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794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5" name="Rounded Rectangle 14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3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4648581" y="1600200"/>
            <a:ext cx="1216025" cy="1216025"/>
          </a:xfrm>
          <a:prstGeom prst="ellipse">
            <a:avLst/>
          </a:prstGeom>
          <a:ln w="38100">
            <a:solidFill>
              <a:srgbClr val="7C95A5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59825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rgbClr val="F23B48"/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88362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749415" y="1691309"/>
            <a:ext cx="4320000" cy="4319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5" name="Rounded Rectangle 14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-410316" y="372774"/>
            <a:ext cx="654392" cy="298739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013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976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9D66-BE31-474E-B755-9A554775153D}" type="datetimeFigureOut">
              <a:rPr lang="id-ID" smtClean="0"/>
              <a:pPr/>
              <a:t>15/12/2016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759D-621E-42FC-BA06-9989D318228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533634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presentation template 15-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268415"/>
            <a:ext cx="9901766" cy="560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866" y="333375"/>
            <a:ext cx="1449918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38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75D2-FDC3-4B64-A041-768D6DE8F5A4}" type="datetimeFigureOut">
              <a:rPr lang="id-ID" smtClean="0"/>
              <a:t>15/12/2016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5916-4036-472F-A06A-4621AE872E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051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75D2-FDC3-4B64-A041-768D6DE8F5A4}" type="datetimeFigureOut">
              <a:rPr lang="id-ID" smtClean="0"/>
              <a:t>15/12/2016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5916-4036-472F-A06A-4621AE872E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295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75D2-FDC3-4B64-A041-768D6DE8F5A4}" type="datetimeFigureOut">
              <a:rPr lang="id-ID" smtClean="0"/>
              <a:t>15/12/2016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55916-4036-472F-A06A-4621AE872E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389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75D2-FDC3-4B64-A041-768D6DE8F5A4}" type="datetimeFigureOut">
              <a:rPr lang="id-ID" smtClean="0"/>
              <a:t>15/12/2016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55916-4036-472F-A06A-4621AE872E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295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50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rot="16200000">
            <a:off x="3454166" y="5804694"/>
            <a:ext cx="563562" cy="15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135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4978166" y="5804694"/>
            <a:ext cx="563562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135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6502166" y="5804694"/>
            <a:ext cx="563562" cy="152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135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8025372" y="5803900"/>
            <a:ext cx="565150" cy="15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135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9550166" y="5804694"/>
            <a:ext cx="563562" cy="15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135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1929372" y="5803900"/>
            <a:ext cx="565150" cy="152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1350">
              <a:solidFill>
                <a:prstClr val="white"/>
              </a:solidFill>
            </a:endParaRP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449947" y="6757988"/>
            <a:ext cx="9144000" cy="100012"/>
            <a:chOff x="2" y="2110197"/>
            <a:chExt cx="12191999" cy="134339"/>
          </a:xfrm>
        </p:grpSpPr>
        <p:sp>
          <p:nvSpPr>
            <p:cNvPr id="22" name="Rectangle 21"/>
            <p:cNvSpPr/>
            <p:nvPr/>
          </p:nvSpPr>
          <p:spPr>
            <a:xfrm rot="16200000">
              <a:off x="2980832" y="1161367"/>
              <a:ext cx="134339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5012832" y="1161367"/>
              <a:ext cx="134339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7044832" y="1161367"/>
              <a:ext cx="134339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16200000">
              <a:off x="9076832" y="1161367"/>
              <a:ext cx="134339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11108832" y="1161367"/>
              <a:ext cx="134339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948832" y="1161367"/>
              <a:ext cx="134339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</p:grp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444111" y="342603"/>
            <a:ext cx="678641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3600" b="1" dirty="0" smtClean="0"/>
              <a:t>Transfer Knowledge Mobile Native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id-ID" sz="3600" b="1" dirty="0" smtClean="0"/>
              <a:t>Batam Single Window</a:t>
            </a:r>
            <a:endParaRPr lang="id-ID" sz="36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116490"/>
            <a:ext cx="2933700" cy="1562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396" y="1622012"/>
            <a:ext cx="1998055" cy="39216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892" y="1827500"/>
            <a:ext cx="1998055" cy="392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1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Environment </a:t>
            </a:r>
            <a:r>
              <a:rPr lang="id-ID" dirty="0" smtClean="0"/>
              <a:t>Infstruktur</a:t>
            </a:r>
            <a:r>
              <a:rPr lang="id-ID" dirty="0" smtClean="0"/>
              <a:t> BSW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57" name="Picture 5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42" y="1434383"/>
            <a:ext cx="8912181" cy="4695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606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Environment </a:t>
            </a:r>
            <a:r>
              <a:rPr lang="id-ID" dirty="0" smtClean="0"/>
              <a:t>Development &amp; Requirement Device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62" y="1043038"/>
            <a:ext cx="10689464" cy="512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5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Feature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74187" y="161730"/>
            <a:ext cx="431078" cy="389083"/>
          </a:xfrm>
        </p:spPr>
        <p:txBody>
          <a:bodyPr/>
          <a:lstStyle/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6203416" y="1249822"/>
            <a:ext cx="2639283" cy="2798052"/>
            <a:chOff x="3953464" y="2319276"/>
            <a:chExt cx="2639283" cy="2798052"/>
          </a:xfrm>
        </p:grpSpPr>
        <p:grpSp>
          <p:nvGrpSpPr>
            <p:cNvPr id="38" name="Group 37"/>
            <p:cNvGrpSpPr/>
            <p:nvPr/>
          </p:nvGrpSpPr>
          <p:grpSpPr>
            <a:xfrm>
              <a:off x="3953464" y="2319276"/>
              <a:ext cx="2639283" cy="2798052"/>
              <a:chOff x="4300539" y="1984376"/>
              <a:chExt cx="3589338" cy="2890838"/>
            </a:xfrm>
          </p:grpSpPr>
          <p:sp>
            <p:nvSpPr>
              <p:cNvPr id="39" name="Freeform 5"/>
              <p:cNvSpPr>
                <a:spLocks/>
              </p:cNvSpPr>
              <p:nvPr/>
            </p:nvSpPr>
            <p:spPr bwMode="auto">
              <a:xfrm>
                <a:off x="4300539" y="1984376"/>
                <a:ext cx="3589338" cy="2170113"/>
              </a:xfrm>
              <a:custGeom>
                <a:avLst/>
                <a:gdLst>
                  <a:gd name="T0" fmla="*/ 2537 w 2537"/>
                  <a:gd name="T1" fmla="*/ 1533 h 1533"/>
                  <a:gd name="T2" fmla="*/ 2537 w 2537"/>
                  <a:gd name="T3" fmla="*/ 71 h 1533"/>
                  <a:gd name="T4" fmla="*/ 2467 w 2537"/>
                  <a:gd name="T5" fmla="*/ 0 h 1533"/>
                  <a:gd name="T6" fmla="*/ 71 w 2537"/>
                  <a:gd name="T7" fmla="*/ 0 h 1533"/>
                  <a:gd name="T8" fmla="*/ 0 w 2537"/>
                  <a:gd name="T9" fmla="*/ 71 h 1533"/>
                  <a:gd name="T10" fmla="*/ 0 w 2537"/>
                  <a:gd name="T11" fmla="*/ 1533 h 1533"/>
                  <a:gd name="T12" fmla="*/ 2537 w 2537"/>
                  <a:gd name="T13" fmla="*/ 1533 h 1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37" h="1533">
                    <a:moveTo>
                      <a:pt x="2537" y="1533"/>
                    </a:moveTo>
                    <a:cubicBezTo>
                      <a:pt x="2537" y="71"/>
                      <a:pt x="2537" y="71"/>
                      <a:pt x="2537" y="71"/>
                    </a:cubicBezTo>
                    <a:cubicBezTo>
                      <a:pt x="2537" y="32"/>
                      <a:pt x="2506" y="0"/>
                      <a:pt x="2467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533"/>
                      <a:pt x="0" y="1533"/>
                      <a:pt x="0" y="1533"/>
                    </a:cubicBezTo>
                    <a:lnTo>
                      <a:pt x="2537" y="1533"/>
                    </a:lnTo>
                    <a:close/>
                  </a:path>
                </a:pathLst>
              </a:custGeom>
              <a:solidFill>
                <a:srgbClr val="1818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0" name="Freeform 6"/>
              <p:cNvSpPr>
                <a:spLocks noEditPoints="1"/>
              </p:cNvSpPr>
              <p:nvPr/>
            </p:nvSpPr>
            <p:spPr bwMode="auto">
              <a:xfrm>
                <a:off x="4440239" y="2132014"/>
                <a:ext cx="3309938" cy="1873250"/>
              </a:xfrm>
              <a:custGeom>
                <a:avLst/>
                <a:gdLst>
                  <a:gd name="T0" fmla="*/ 2075 w 2085"/>
                  <a:gd name="T1" fmla="*/ 10 h 1180"/>
                  <a:gd name="T2" fmla="*/ 2075 w 2085"/>
                  <a:gd name="T3" fmla="*/ 1170 h 1180"/>
                  <a:gd name="T4" fmla="*/ 10 w 2085"/>
                  <a:gd name="T5" fmla="*/ 1170 h 1180"/>
                  <a:gd name="T6" fmla="*/ 10 w 2085"/>
                  <a:gd name="T7" fmla="*/ 10 h 1180"/>
                  <a:gd name="T8" fmla="*/ 2075 w 2085"/>
                  <a:gd name="T9" fmla="*/ 10 h 1180"/>
                  <a:gd name="T10" fmla="*/ 2085 w 2085"/>
                  <a:gd name="T11" fmla="*/ 0 h 1180"/>
                  <a:gd name="T12" fmla="*/ 2075 w 2085"/>
                  <a:gd name="T13" fmla="*/ 0 h 1180"/>
                  <a:gd name="T14" fmla="*/ 10 w 2085"/>
                  <a:gd name="T15" fmla="*/ 0 h 1180"/>
                  <a:gd name="T16" fmla="*/ 0 w 2085"/>
                  <a:gd name="T17" fmla="*/ 0 h 1180"/>
                  <a:gd name="T18" fmla="*/ 0 w 2085"/>
                  <a:gd name="T19" fmla="*/ 10 h 1180"/>
                  <a:gd name="T20" fmla="*/ 0 w 2085"/>
                  <a:gd name="T21" fmla="*/ 1170 h 1180"/>
                  <a:gd name="T22" fmla="*/ 0 w 2085"/>
                  <a:gd name="T23" fmla="*/ 1180 h 1180"/>
                  <a:gd name="T24" fmla="*/ 10 w 2085"/>
                  <a:gd name="T25" fmla="*/ 1180 h 1180"/>
                  <a:gd name="T26" fmla="*/ 2075 w 2085"/>
                  <a:gd name="T27" fmla="*/ 1180 h 1180"/>
                  <a:gd name="T28" fmla="*/ 2085 w 2085"/>
                  <a:gd name="T29" fmla="*/ 1180 h 1180"/>
                  <a:gd name="T30" fmla="*/ 2085 w 2085"/>
                  <a:gd name="T31" fmla="*/ 1170 h 1180"/>
                  <a:gd name="T32" fmla="*/ 2085 w 2085"/>
                  <a:gd name="T33" fmla="*/ 10 h 1180"/>
                  <a:gd name="T34" fmla="*/ 2085 w 2085"/>
                  <a:gd name="T35" fmla="*/ 0 h 1180"/>
                  <a:gd name="T36" fmla="*/ 2085 w 2085"/>
                  <a:gd name="T37" fmla="*/ 0 h 1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85" h="1180">
                    <a:moveTo>
                      <a:pt x="2075" y="10"/>
                    </a:moveTo>
                    <a:lnTo>
                      <a:pt x="2075" y="1170"/>
                    </a:lnTo>
                    <a:lnTo>
                      <a:pt x="10" y="1170"/>
                    </a:lnTo>
                    <a:lnTo>
                      <a:pt x="10" y="10"/>
                    </a:lnTo>
                    <a:lnTo>
                      <a:pt x="2075" y="10"/>
                    </a:lnTo>
                    <a:close/>
                    <a:moveTo>
                      <a:pt x="2085" y="0"/>
                    </a:moveTo>
                    <a:lnTo>
                      <a:pt x="2075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1170"/>
                    </a:lnTo>
                    <a:lnTo>
                      <a:pt x="0" y="1180"/>
                    </a:lnTo>
                    <a:lnTo>
                      <a:pt x="10" y="1180"/>
                    </a:lnTo>
                    <a:lnTo>
                      <a:pt x="2075" y="1180"/>
                    </a:lnTo>
                    <a:lnTo>
                      <a:pt x="2085" y="1180"/>
                    </a:lnTo>
                    <a:lnTo>
                      <a:pt x="2085" y="1170"/>
                    </a:lnTo>
                    <a:lnTo>
                      <a:pt x="2085" y="10"/>
                    </a:lnTo>
                    <a:lnTo>
                      <a:pt x="2085" y="0"/>
                    </a:lnTo>
                    <a:lnTo>
                      <a:pt x="2085" y="0"/>
                    </a:lnTo>
                    <a:close/>
                  </a:path>
                </a:pathLst>
              </a:custGeom>
              <a:solidFill>
                <a:srgbClr val="0C0D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1" name="Freeform 7"/>
              <p:cNvSpPr>
                <a:spLocks noEditPoints="1"/>
              </p:cNvSpPr>
              <p:nvPr/>
            </p:nvSpPr>
            <p:spPr bwMode="auto">
              <a:xfrm>
                <a:off x="4440239" y="2132014"/>
                <a:ext cx="3309938" cy="1873250"/>
              </a:xfrm>
              <a:custGeom>
                <a:avLst/>
                <a:gdLst>
                  <a:gd name="T0" fmla="*/ 2075 w 2085"/>
                  <a:gd name="T1" fmla="*/ 10 h 1180"/>
                  <a:gd name="T2" fmla="*/ 2075 w 2085"/>
                  <a:gd name="T3" fmla="*/ 1170 h 1180"/>
                  <a:gd name="T4" fmla="*/ 10 w 2085"/>
                  <a:gd name="T5" fmla="*/ 1170 h 1180"/>
                  <a:gd name="T6" fmla="*/ 10 w 2085"/>
                  <a:gd name="T7" fmla="*/ 10 h 1180"/>
                  <a:gd name="T8" fmla="*/ 2075 w 2085"/>
                  <a:gd name="T9" fmla="*/ 10 h 1180"/>
                  <a:gd name="T10" fmla="*/ 2085 w 2085"/>
                  <a:gd name="T11" fmla="*/ 0 h 1180"/>
                  <a:gd name="T12" fmla="*/ 2075 w 2085"/>
                  <a:gd name="T13" fmla="*/ 0 h 1180"/>
                  <a:gd name="T14" fmla="*/ 10 w 2085"/>
                  <a:gd name="T15" fmla="*/ 0 h 1180"/>
                  <a:gd name="T16" fmla="*/ 0 w 2085"/>
                  <a:gd name="T17" fmla="*/ 0 h 1180"/>
                  <a:gd name="T18" fmla="*/ 0 w 2085"/>
                  <a:gd name="T19" fmla="*/ 10 h 1180"/>
                  <a:gd name="T20" fmla="*/ 0 w 2085"/>
                  <a:gd name="T21" fmla="*/ 1170 h 1180"/>
                  <a:gd name="T22" fmla="*/ 0 w 2085"/>
                  <a:gd name="T23" fmla="*/ 1180 h 1180"/>
                  <a:gd name="T24" fmla="*/ 10 w 2085"/>
                  <a:gd name="T25" fmla="*/ 1180 h 1180"/>
                  <a:gd name="T26" fmla="*/ 2075 w 2085"/>
                  <a:gd name="T27" fmla="*/ 1180 h 1180"/>
                  <a:gd name="T28" fmla="*/ 2085 w 2085"/>
                  <a:gd name="T29" fmla="*/ 1180 h 1180"/>
                  <a:gd name="T30" fmla="*/ 2085 w 2085"/>
                  <a:gd name="T31" fmla="*/ 1170 h 1180"/>
                  <a:gd name="T32" fmla="*/ 2085 w 2085"/>
                  <a:gd name="T33" fmla="*/ 10 h 1180"/>
                  <a:gd name="T34" fmla="*/ 2085 w 2085"/>
                  <a:gd name="T35" fmla="*/ 0 h 1180"/>
                  <a:gd name="T36" fmla="*/ 2085 w 2085"/>
                  <a:gd name="T37" fmla="*/ 0 h 1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85" h="1180">
                    <a:moveTo>
                      <a:pt x="2075" y="10"/>
                    </a:moveTo>
                    <a:lnTo>
                      <a:pt x="2075" y="1170"/>
                    </a:lnTo>
                    <a:lnTo>
                      <a:pt x="10" y="1170"/>
                    </a:lnTo>
                    <a:lnTo>
                      <a:pt x="10" y="10"/>
                    </a:lnTo>
                    <a:lnTo>
                      <a:pt x="2075" y="10"/>
                    </a:lnTo>
                    <a:moveTo>
                      <a:pt x="2085" y="0"/>
                    </a:moveTo>
                    <a:lnTo>
                      <a:pt x="2075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1170"/>
                    </a:lnTo>
                    <a:lnTo>
                      <a:pt x="0" y="1180"/>
                    </a:lnTo>
                    <a:lnTo>
                      <a:pt x="10" y="1180"/>
                    </a:lnTo>
                    <a:lnTo>
                      <a:pt x="2075" y="1180"/>
                    </a:lnTo>
                    <a:lnTo>
                      <a:pt x="2085" y="1180"/>
                    </a:lnTo>
                    <a:lnTo>
                      <a:pt x="2085" y="1170"/>
                    </a:lnTo>
                    <a:lnTo>
                      <a:pt x="2085" y="10"/>
                    </a:lnTo>
                    <a:lnTo>
                      <a:pt x="2085" y="0"/>
                    </a:lnTo>
                    <a:lnTo>
                      <a:pt x="208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2" name="Rectangle 8"/>
              <p:cNvSpPr>
                <a:spLocks noChangeArrowheads="1"/>
              </p:cNvSpPr>
              <p:nvPr/>
            </p:nvSpPr>
            <p:spPr bwMode="auto">
              <a:xfrm>
                <a:off x="4456114" y="2147889"/>
                <a:ext cx="3278188" cy="1841500"/>
              </a:xfrm>
              <a:prstGeom prst="rect">
                <a:avLst/>
              </a:pr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9"/>
              <p:cNvSpPr>
                <a:spLocks/>
              </p:cNvSpPr>
              <p:nvPr/>
            </p:nvSpPr>
            <p:spPr bwMode="auto">
              <a:xfrm>
                <a:off x="5484814" y="4826001"/>
                <a:ext cx="1208088" cy="49213"/>
              </a:xfrm>
              <a:custGeom>
                <a:avLst/>
                <a:gdLst>
                  <a:gd name="T0" fmla="*/ 852 w 854"/>
                  <a:gd name="T1" fmla="*/ 24 h 35"/>
                  <a:gd name="T2" fmla="*/ 478 w 854"/>
                  <a:gd name="T3" fmla="*/ 5 h 35"/>
                  <a:gd name="T4" fmla="*/ 478 w 854"/>
                  <a:gd name="T5" fmla="*/ 0 h 35"/>
                  <a:gd name="T6" fmla="*/ 427 w 854"/>
                  <a:gd name="T7" fmla="*/ 3 h 35"/>
                  <a:gd name="T8" fmla="*/ 375 w 854"/>
                  <a:gd name="T9" fmla="*/ 0 h 35"/>
                  <a:gd name="T10" fmla="*/ 375 w 854"/>
                  <a:gd name="T11" fmla="*/ 5 h 35"/>
                  <a:gd name="T12" fmla="*/ 1 w 854"/>
                  <a:gd name="T13" fmla="*/ 24 h 35"/>
                  <a:gd name="T14" fmla="*/ 24 w 854"/>
                  <a:gd name="T15" fmla="*/ 35 h 35"/>
                  <a:gd name="T16" fmla="*/ 375 w 854"/>
                  <a:gd name="T17" fmla="*/ 35 h 35"/>
                  <a:gd name="T18" fmla="*/ 478 w 854"/>
                  <a:gd name="T19" fmla="*/ 35 h 35"/>
                  <a:gd name="T20" fmla="*/ 829 w 854"/>
                  <a:gd name="T21" fmla="*/ 35 h 35"/>
                  <a:gd name="T22" fmla="*/ 852 w 854"/>
                  <a:gd name="T23" fmla="*/ 2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54" h="35">
                    <a:moveTo>
                      <a:pt x="852" y="24"/>
                    </a:moveTo>
                    <a:cubicBezTo>
                      <a:pt x="478" y="5"/>
                      <a:pt x="478" y="5"/>
                      <a:pt x="478" y="5"/>
                    </a:cubicBezTo>
                    <a:cubicBezTo>
                      <a:pt x="478" y="0"/>
                      <a:pt x="478" y="0"/>
                      <a:pt x="478" y="0"/>
                    </a:cubicBezTo>
                    <a:cubicBezTo>
                      <a:pt x="427" y="3"/>
                      <a:pt x="427" y="3"/>
                      <a:pt x="427" y="3"/>
                    </a:cubicBez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5"/>
                      <a:pt x="375" y="5"/>
                      <a:pt x="375" y="5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0" y="35"/>
                      <a:pt x="24" y="35"/>
                    </a:cubicBezTo>
                    <a:cubicBezTo>
                      <a:pt x="41" y="35"/>
                      <a:pt x="247" y="35"/>
                      <a:pt x="375" y="35"/>
                    </a:cubicBezTo>
                    <a:cubicBezTo>
                      <a:pt x="435" y="35"/>
                      <a:pt x="478" y="35"/>
                      <a:pt x="478" y="35"/>
                    </a:cubicBezTo>
                    <a:cubicBezTo>
                      <a:pt x="606" y="35"/>
                      <a:pt x="812" y="35"/>
                      <a:pt x="829" y="35"/>
                    </a:cubicBezTo>
                    <a:cubicBezTo>
                      <a:pt x="854" y="35"/>
                      <a:pt x="852" y="24"/>
                      <a:pt x="852" y="24"/>
                    </a:cubicBezTo>
                    <a:close/>
                  </a:path>
                </a:pathLst>
              </a:custGeom>
              <a:solidFill>
                <a:srgbClr val="1818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4" name="Freeform 10"/>
              <p:cNvSpPr>
                <a:spLocks/>
              </p:cNvSpPr>
              <p:nvPr/>
            </p:nvSpPr>
            <p:spPr bwMode="auto">
              <a:xfrm>
                <a:off x="5478464" y="4446589"/>
                <a:ext cx="1219200" cy="417513"/>
              </a:xfrm>
              <a:custGeom>
                <a:avLst/>
                <a:gdLst>
                  <a:gd name="T0" fmla="*/ 790 w 861"/>
                  <a:gd name="T1" fmla="*/ 274 h 295"/>
                  <a:gd name="T2" fmla="*/ 738 w 861"/>
                  <a:gd name="T3" fmla="*/ 224 h 295"/>
                  <a:gd name="T4" fmla="*/ 714 w 861"/>
                  <a:gd name="T5" fmla="*/ 0 h 295"/>
                  <a:gd name="T6" fmla="*/ 431 w 861"/>
                  <a:gd name="T7" fmla="*/ 4 h 295"/>
                  <a:gd name="T8" fmla="*/ 147 w 861"/>
                  <a:gd name="T9" fmla="*/ 0 h 295"/>
                  <a:gd name="T10" fmla="*/ 124 w 861"/>
                  <a:gd name="T11" fmla="*/ 224 h 295"/>
                  <a:gd name="T12" fmla="*/ 72 w 861"/>
                  <a:gd name="T13" fmla="*/ 274 h 295"/>
                  <a:gd name="T14" fmla="*/ 0 w 861"/>
                  <a:gd name="T15" fmla="*/ 291 h 295"/>
                  <a:gd name="T16" fmla="*/ 0 w 861"/>
                  <a:gd name="T17" fmla="*/ 295 h 295"/>
                  <a:gd name="T18" fmla="*/ 379 w 861"/>
                  <a:gd name="T19" fmla="*/ 295 h 295"/>
                  <a:gd name="T20" fmla="*/ 482 w 861"/>
                  <a:gd name="T21" fmla="*/ 295 h 295"/>
                  <a:gd name="T22" fmla="*/ 861 w 861"/>
                  <a:gd name="T23" fmla="*/ 295 h 295"/>
                  <a:gd name="T24" fmla="*/ 861 w 861"/>
                  <a:gd name="T25" fmla="*/ 291 h 295"/>
                  <a:gd name="T26" fmla="*/ 790 w 861"/>
                  <a:gd name="T27" fmla="*/ 27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61" h="295">
                    <a:moveTo>
                      <a:pt x="790" y="274"/>
                    </a:moveTo>
                    <a:cubicBezTo>
                      <a:pt x="760" y="268"/>
                      <a:pt x="744" y="271"/>
                      <a:pt x="738" y="224"/>
                    </a:cubicBezTo>
                    <a:cubicBezTo>
                      <a:pt x="731" y="177"/>
                      <a:pt x="714" y="0"/>
                      <a:pt x="714" y="0"/>
                    </a:cubicBezTo>
                    <a:cubicBezTo>
                      <a:pt x="431" y="4"/>
                      <a:pt x="431" y="4"/>
                      <a:pt x="431" y="4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0"/>
                      <a:pt x="130" y="177"/>
                      <a:pt x="124" y="224"/>
                    </a:cubicBezTo>
                    <a:cubicBezTo>
                      <a:pt x="117" y="271"/>
                      <a:pt x="102" y="268"/>
                      <a:pt x="72" y="274"/>
                    </a:cubicBezTo>
                    <a:cubicBezTo>
                      <a:pt x="42" y="280"/>
                      <a:pt x="0" y="287"/>
                      <a:pt x="0" y="291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379" y="295"/>
                      <a:pt x="379" y="295"/>
                      <a:pt x="379" y="295"/>
                    </a:cubicBezTo>
                    <a:cubicBezTo>
                      <a:pt x="482" y="295"/>
                      <a:pt x="482" y="295"/>
                      <a:pt x="482" y="295"/>
                    </a:cubicBezTo>
                    <a:cubicBezTo>
                      <a:pt x="861" y="295"/>
                      <a:pt x="861" y="295"/>
                      <a:pt x="861" y="295"/>
                    </a:cubicBezTo>
                    <a:cubicBezTo>
                      <a:pt x="861" y="295"/>
                      <a:pt x="861" y="295"/>
                      <a:pt x="861" y="291"/>
                    </a:cubicBezTo>
                    <a:cubicBezTo>
                      <a:pt x="861" y="287"/>
                      <a:pt x="820" y="280"/>
                      <a:pt x="790" y="274"/>
                    </a:cubicBezTo>
                    <a:close/>
                  </a:path>
                </a:pathLst>
              </a:custGeom>
              <a:solidFill>
                <a:srgbClr val="D2D3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5" name="Oval 11"/>
              <p:cNvSpPr>
                <a:spLocks noChangeArrowheads="1"/>
              </p:cNvSpPr>
              <p:nvPr/>
            </p:nvSpPr>
            <p:spPr bwMode="auto">
              <a:xfrm>
                <a:off x="6070602" y="2044701"/>
                <a:ext cx="49213" cy="49213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6" name="Oval 12"/>
              <p:cNvSpPr>
                <a:spLocks noChangeArrowheads="1"/>
              </p:cNvSpPr>
              <p:nvPr/>
            </p:nvSpPr>
            <p:spPr bwMode="auto">
              <a:xfrm>
                <a:off x="6070602" y="2041526"/>
                <a:ext cx="49213" cy="49213"/>
              </a:xfrm>
              <a:prstGeom prst="ellipse">
                <a:avLst/>
              </a:prstGeom>
              <a:solidFill>
                <a:srgbClr val="0A0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7" name="Oval 13"/>
              <p:cNvSpPr>
                <a:spLocks noChangeArrowheads="1"/>
              </p:cNvSpPr>
              <p:nvPr/>
            </p:nvSpPr>
            <p:spPr bwMode="auto">
              <a:xfrm>
                <a:off x="6078539" y="2049464"/>
                <a:ext cx="33338" cy="3175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Oval 14"/>
              <p:cNvSpPr>
                <a:spLocks noChangeArrowheads="1"/>
              </p:cNvSpPr>
              <p:nvPr/>
            </p:nvSpPr>
            <p:spPr bwMode="auto">
              <a:xfrm>
                <a:off x="6088064" y="2055814"/>
                <a:ext cx="15875" cy="19050"/>
              </a:xfrm>
              <a:prstGeom prst="ellipse">
                <a:avLst/>
              </a:prstGeom>
              <a:solidFill>
                <a:srgbClr val="2C99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Oval 15"/>
              <p:cNvSpPr>
                <a:spLocks noChangeArrowheads="1"/>
              </p:cNvSpPr>
              <p:nvPr/>
            </p:nvSpPr>
            <p:spPr bwMode="auto">
              <a:xfrm>
                <a:off x="6092827" y="2063751"/>
                <a:ext cx="4763" cy="47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0" name="Freeform 16"/>
              <p:cNvSpPr>
                <a:spLocks/>
              </p:cNvSpPr>
              <p:nvPr/>
            </p:nvSpPr>
            <p:spPr bwMode="auto">
              <a:xfrm>
                <a:off x="5478464" y="4446589"/>
                <a:ext cx="985838" cy="417513"/>
              </a:xfrm>
              <a:custGeom>
                <a:avLst/>
                <a:gdLst>
                  <a:gd name="T0" fmla="*/ 696 w 696"/>
                  <a:gd name="T1" fmla="*/ 10 h 295"/>
                  <a:gd name="T2" fmla="*/ 573 w 696"/>
                  <a:gd name="T3" fmla="*/ 2 h 295"/>
                  <a:gd name="T4" fmla="*/ 431 w 696"/>
                  <a:gd name="T5" fmla="*/ 4 h 295"/>
                  <a:gd name="T6" fmla="*/ 147 w 696"/>
                  <a:gd name="T7" fmla="*/ 0 h 295"/>
                  <a:gd name="T8" fmla="*/ 124 w 696"/>
                  <a:gd name="T9" fmla="*/ 224 h 295"/>
                  <a:gd name="T10" fmla="*/ 72 w 696"/>
                  <a:gd name="T11" fmla="*/ 274 h 295"/>
                  <a:gd name="T12" fmla="*/ 0 w 696"/>
                  <a:gd name="T13" fmla="*/ 291 h 295"/>
                  <a:gd name="T14" fmla="*/ 0 w 696"/>
                  <a:gd name="T15" fmla="*/ 295 h 295"/>
                  <a:gd name="T16" fmla="*/ 379 w 696"/>
                  <a:gd name="T17" fmla="*/ 295 h 295"/>
                  <a:gd name="T18" fmla="*/ 432 w 696"/>
                  <a:gd name="T19" fmla="*/ 295 h 295"/>
                  <a:gd name="T20" fmla="*/ 696 w 696"/>
                  <a:gd name="T21" fmla="*/ 1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6" h="295">
                    <a:moveTo>
                      <a:pt x="696" y="10"/>
                    </a:moveTo>
                    <a:cubicBezTo>
                      <a:pt x="573" y="2"/>
                      <a:pt x="573" y="2"/>
                      <a:pt x="573" y="2"/>
                    </a:cubicBezTo>
                    <a:cubicBezTo>
                      <a:pt x="431" y="4"/>
                      <a:pt x="431" y="4"/>
                      <a:pt x="431" y="4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0"/>
                      <a:pt x="130" y="177"/>
                      <a:pt x="124" y="224"/>
                    </a:cubicBezTo>
                    <a:cubicBezTo>
                      <a:pt x="117" y="271"/>
                      <a:pt x="102" y="268"/>
                      <a:pt x="72" y="274"/>
                    </a:cubicBezTo>
                    <a:cubicBezTo>
                      <a:pt x="42" y="280"/>
                      <a:pt x="0" y="287"/>
                      <a:pt x="0" y="291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379" y="295"/>
                      <a:pt x="379" y="295"/>
                      <a:pt x="379" y="295"/>
                    </a:cubicBezTo>
                    <a:cubicBezTo>
                      <a:pt x="432" y="295"/>
                      <a:pt x="432" y="295"/>
                      <a:pt x="432" y="295"/>
                    </a:cubicBezTo>
                    <a:lnTo>
                      <a:pt x="696" y="10"/>
                    </a:lnTo>
                    <a:close/>
                  </a:path>
                </a:pathLst>
              </a:custGeom>
              <a:solidFill>
                <a:srgbClr val="A8A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1" name="Freeform 17"/>
              <p:cNvSpPr>
                <a:spLocks/>
              </p:cNvSpPr>
              <p:nvPr/>
            </p:nvSpPr>
            <p:spPr bwMode="auto">
              <a:xfrm>
                <a:off x="4300539" y="4154489"/>
                <a:ext cx="3589338" cy="341313"/>
              </a:xfrm>
              <a:custGeom>
                <a:avLst/>
                <a:gdLst>
                  <a:gd name="T0" fmla="*/ 0 w 2537"/>
                  <a:gd name="T1" fmla="*/ 0 h 241"/>
                  <a:gd name="T2" fmla="*/ 0 w 2537"/>
                  <a:gd name="T3" fmla="*/ 170 h 241"/>
                  <a:gd name="T4" fmla="*/ 71 w 2537"/>
                  <a:gd name="T5" fmla="*/ 241 h 241"/>
                  <a:gd name="T6" fmla="*/ 2467 w 2537"/>
                  <a:gd name="T7" fmla="*/ 241 h 241"/>
                  <a:gd name="T8" fmla="*/ 2537 w 2537"/>
                  <a:gd name="T9" fmla="*/ 170 h 241"/>
                  <a:gd name="T10" fmla="*/ 2537 w 2537"/>
                  <a:gd name="T11" fmla="*/ 0 h 241"/>
                  <a:gd name="T12" fmla="*/ 0 w 2537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37" h="241">
                    <a:moveTo>
                      <a:pt x="0" y="0"/>
                    </a:moveTo>
                    <a:cubicBezTo>
                      <a:pt x="0" y="170"/>
                      <a:pt x="0" y="170"/>
                      <a:pt x="0" y="170"/>
                    </a:cubicBezTo>
                    <a:cubicBezTo>
                      <a:pt x="0" y="209"/>
                      <a:pt x="32" y="241"/>
                      <a:pt x="71" y="241"/>
                    </a:cubicBezTo>
                    <a:cubicBezTo>
                      <a:pt x="2467" y="241"/>
                      <a:pt x="2467" y="241"/>
                      <a:pt x="2467" y="241"/>
                    </a:cubicBezTo>
                    <a:cubicBezTo>
                      <a:pt x="2506" y="241"/>
                      <a:pt x="2537" y="209"/>
                      <a:pt x="2537" y="170"/>
                    </a:cubicBezTo>
                    <a:cubicBezTo>
                      <a:pt x="2537" y="0"/>
                      <a:pt x="2537" y="0"/>
                      <a:pt x="253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3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7860" y="2471394"/>
              <a:ext cx="2410491" cy="1840783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084" y="3011892"/>
            <a:ext cx="675109" cy="1357177"/>
          </a:xfrm>
          <a:prstGeom prst="rect">
            <a:avLst/>
          </a:prstGeom>
          <a:noFill/>
          <a:ln>
            <a:noFill/>
          </a:ln>
          <a:effectLst>
            <a:outerShdw blurRad="114300" dist="177801" dir="2700000" algn="tl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08" y="3251943"/>
            <a:ext cx="553628" cy="8498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7813" y="1417892"/>
            <a:ext cx="2422164" cy="18008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7685" y="1305138"/>
            <a:ext cx="417934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dirty="0" smtClean="0"/>
              <a:t>Layanan Perijinan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id-ID" dirty="0" smtClean="0"/>
              <a:t>Perijinan Alokasi Lahan</a:t>
            </a:r>
          </a:p>
          <a:p>
            <a:pPr lvl="1"/>
            <a:endParaRPr lang="id-ID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id-ID" dirty="0" smtClean="0"/>
              <a:t>Perijinan Penempatan Reklame</a:t>
            </a:r>
          </a:p>
          <a:p>
            <a:pPr lvl="1"/>
            <a:endParaRPr lang="id-ID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id-ID" dirty="0" smtClean="0"/>
              <a:t>Perijinan Pematangan Lahan</a:t>
            </a:r>
          </a:p>
          <a:p>
            <a:pPr lvl="1"/>
            <a:endParaRPr lang="id-ID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dirty="0" smtClean="0"/>
              <a:t>Pengumuman</a:t>
            </a:r>
          </a:p>
          <a:p>
            <a:endParaRPr lang="id-ID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dirty="0" smtClean="0"/>
              <a:t>My Profile</a:t>
            </a:r>
          </a:p>
          <a:p>
            <a:endParaRPr lang="id-ID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dirty="0" smtClean="0"/>
              <a:t>Tentang BSW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d-ID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dirty="0" smtClean="0"/>
              <a:t>Panduan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d-ID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dirty="0" smtClean="0"/>
              <a:t>Monitoring</a:t>
            </a:r>
          </a:p>
          <a:p>
            <a:endParaRPr lang="id-ID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131121" y="1777285"/>
            <a:ext cx="2858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Push notifikasi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Email Forgot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7500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Mockup Desain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74187" y="161730"/>
            <a:ext cx="431078" cy="389083"/>
          </a:xfrm>
        </p:spPr>
        <p:txBody>
          <a:bodyPr/>
          <a:lstStyle/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824985" y="1630827"/>
            <a:ext cx="1794356" cy="3724048"/>
            <a:chOff x="7242184" y="2673668"/>
            <a:chExt cx="652463" cy="1354138"/>
          </a:xfrm>
        </p:grpSpPr>
        <p:sp>
          <p:nvSpPr>
            <p:cNvPr id="90" name="Freeform 59"/>
            <p:cNvSpPr>
              <a:spLocks/>
            </p:cNvSpPr>
            <p:nvPr/>
          </p:nvSpPr>
          <p:spPr bwMode="auto">
            <a:xfrm>
              <a:off x="7242184" y="2673668"/>
              <a:ext cx="652463" cy="1354138"/>
            </a:xfrm>
            <a:custGeom>
              <a:avLst/>
              <a:gdLst>
                <a:gd name="T0" fmla="*/ 411 w 411"/>
                <a:gd name="T1" fmla="*/ 811 h 853"/>
                <a:gd name="T2" fmla="*/ 370 w 411"/>
                <a:gd name="T3" fmla="*/ 853 h 853"/>
                <a:gd name="T4" fmla="*/ 42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2 w 411"/>
                <a:gd name="T11" fmla="*/ 0 h 853"/>
                <a:gd name="T12" fmla="*/ 370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70" y="853"/>
                  </a:cubicBezTo>
                  <a:cubicBezTo>
                    <a:pt x="42" y="853"/>
                    <a:pt x="42" y="853"/>
                    <a:pt x="42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60"/>
            <p:cNvSpPr>
              <a:spLocks/>
            </p:cNvSpPr>
            <p:nvPr/>
          </p:nvSpPr>
          <p:spPr bwMode="auto">
            <a:xfrm>
              <a:off x="7250122" y="2681606"/>
              <a:ext cx="636588" cy="1338263"/>
            </a:xfrm>
            <a:custGeom>
              <a:avLst/>
              <a:gdLst>
                <a:gd name="T0" fmla="*/ 37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7 w 401"/>
                <a:gd name="T7" fmla="*/ 0 h 843"/>
                <a:gd name="T8" fmla="*/ 365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5 w 401"/>
                <a:gd name="T15" fmla="*/ 843 h 843"/>
                <a:gd name="T16" fmla="*/ 37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7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5" y="843"/>
                  </a:cubicBezTo>
                  <a:lnTo>
                    <a:pt x="37" y="84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Oval 61"/>
            <p:cNvSpPr>
              <a:spLocks noChangeArrowheads="1"/>
            </p:cNvSpPr>
            <p:nvPr/>
          </p:nvSpPr>
          <p:spPr bwMode="auto">
            <a:xfrm>
              <a:off x="7559684" y="2738756"/>
              <a:ext cx="19050" cy="1905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Oval 62"/>
            <p:cNvSpPr>
              <a:spLocks noChangeArrowheads="1"/>
            </p:cNvSpPr>
            <p:nvPr/>
          </p:nvSpPr>
          <p:spPr bwMode="auto">
            <a:xfrm>
              <a:off x="7566034" y="2745106"/>
              <a:ext cx="4763" cy="476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Oval 63"/>
            <p:cNvSpPr>
              <a:spLocks noChangeArrowheads="1"/>
            </p:cNvSpPr>
            <p:nvPr/>
          </p:nvSpPr>
          <p:spPr bwMode="auto">
            <a:xfrm>
              <a:off x="7559684" y="2737168"/>
              <a:ext cx="19050" cy="1905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Oval 64"/>
            <p:cNvSpPr>
              <a:spLocks noChangeArrowheads="1"/>
            </p:cNvSpPr>
            <p:nvPr/>
          </p:nvSpPr>
          <p:spPr bwMode="auto">
            <a:xfrm>
              <a:off x="7566034" y="2743518"/>
              <a:ext cx="4763" cy="476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6" name="Oval 65"/>
            <p:cNvSpPr>
              <a:spLocks noChangeArrowheads="1"/>
            </p:cNvSpPr>
            <p:nvPr/>
          </p:nvSpPr>
          <p:spPr bwMode="auto">
            <a:xfrm>
              <a:off x="7562859" y="2740343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Oval 66"/>
            <p:cNvSpPr>
              <a:spLocks noChangeArrowheads="1"/>
            </p:cNvSpPr>
            <p:nvPr/>
          </p:nvSpPr>
          <p:spPr bwMode="auto">
            <a:xfrm>
              <a:off x="7562859" y="2740343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Oval 67"/>
            <p:cNvSpPr>
              <a:spLocks noChangeArrowheads="1"/>
            </p:cNvSpPr>
            <p:nvPr/>
          </p:nvSpPr>
          <p:spPr bwMode="auto">
            <a:xfrm>
              <a:off x="7566034" y="2743518"/>
              <a:ext cx="6350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Oval 68"/>
            <p:cNvSpPr>
              <a:spLocks noChangeArrowheads="1"/>
            </p:cNvSpPr>
            <p:nvPr/>
          </p:nvSpPr>
          <p:spPr bwMode="auto">
            <a:xfrm>
              <a:off x="7566034" y="2743518"/>
              <a:ext cx="6350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Freeform 69"/>
            <p:cNvSpPr>
              <a:spLocks/>
            </p:cNvSpPr>
            <p:nvPr/>
          </p:nvSpPr>
          <p:spPr bwMode="auto">
            <a:xfrm>
              <a:off x="75676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Freeform 70"/>
            <p:cNvSpPr>
              <a:spLocks/>
            </p:cNvSpPr>
            <p:nvPr/>
          </p:nvSpPr>
          <p:spPr bwMode="auto">
            <a:xfrm>
              <a:off x="75676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Oval 71"/>
            <p:cNvSpPr>
              <a:spLocks noChangeArrowheads="1"/>
            </p:cNvSpPr>
            <p:nvPr/>
          </p:nvSpPr>
          <p:spPr bwMode="auto">
            <a:xfrm>
              <a:off x="7516822" y="3884931"/>
              <a:ext cx="103188" cy="1031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Freeform 72"/>
            <p:cNvSpPr>
              <a:spLocks/>
            </p:cNvSpPr>
            <p:nvPr/>
          </p:nvSpPr>
          <p:spPr bwMode="auto">
            <a:xfrm>
              <a:off x="7542222" y="3910331"/>
              <a:ext cx="52388" cy="52388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Rectangle 73"/>
            <p:cNvSpPr>
              <a:spLocks noChangeArrowheads="1"/>
            </p:cNvSpPr>
            <p:nvPr/>
          </p:nvSpPr>
          <p:spPr bwMode="auto">
            <a:xfrm>
              <a:off x="7289809" y="2873693"/>
              <a:ext cx="558800" cy="979488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Rectangle 74"/>
            <p:cNvSpPr>
              <a:spLocks noChangeArrowheads="1"/>
            </p:cNvSpPr>
            <p:nvPr/>
          </p:nvSpPr>
          <p:spPr bwMode="auto">
            <a:xfrm>
              <a:off x="7294572" y="2880043"/>
              <a:ext cx="547688" cy="966788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75"/>
            <p:cNvSpPr>
              <a:spLocks/>
            </p:cNvSpPr>
            <p:nvPr/>
          </p:nvSpPr>
          <p:spPr bwMode="auto">
            <a:xfrm>
              <a:off x="7519997" y="2784793"/>
              <a:ext cx="115888" cy="26988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0" y="0"/>
                    <a:pt x="73" y="4"/>
                    <a:pt x="73" y="9"/>
                  </a:cubicBezTo>
                  <a:cubicBezTo>
                    <a:pt x="73" y="13"/>
                    <a:pt x="70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7" name="Freeform 76"/>
            <p:cNvSpPr>
              <a:spLocks/>
            </p:cNvSpPr>
            <p:nvPr/>
          </p:nvSpPr>
          <p:spPr bwMode="auto">
            <a:xfrm>
              <a:off x="7526347" y="2792731"/>
              <a:ext cx="103188" cy="11113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Oval 77"/>
            <p:cNvSpPr>
              <a:spLocks noChangeArrowheads="1"/>
            </p:cNvSpPr>
            <p:nvPr/>
          </p:nvSpPr>
          <p:spPr bwMode="auto">
            <a:xfrm>
              <a:off x="7481897" y="2789556"/>
              <a:ext cx="17463" cy="1746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583470" y="1630827"/>
            <a:ext cx="1794356" cy="3724048"/>
            <a:chOff x="7242184" y="2673668"/>
            <a:chExt cx="652463" cy="1354138"/>
          </a:xfrm>
        </p:grpSpPr>
        <p:sp>
          <p:nvSpPr>
            <p:cNvPr id="130" name="Freeform 59"/>
            <p:cNvSpPr>
              <a:spLocks/>
            </p:cNvSpPr>
            <p:nvPr/>
          </p:nvSpPr>
          <p:spPr bwMode="auto">
            <a:xfrm>
              <a:off x="7242184" y="2673668"/>
              <a:ext cx="652463" cy="1354138"/>
            </a:xfrm>
            <a:custGeom>
              <a:avLst/>
              <a:gdLst>
                <a:gd name="T0" fmla="*/ 411 w 411"/>
                <a:gd name="T1" fmla="*/ 811 h 853"/>
                <a:gd name="T2" fmla="*/ 370 w 411"/>
                <a:gd name="T3" fmla="*/ 853 h 853"/>
                <a:gd name="T4" fmla="*/ 42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2 w 411"/>
                <a:gd name="T11" fmla="*/ 0 h 853"/>
                <a:gd name="T12" fmla="*/ 370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70" y="853"/>
                  </a:cubicBezTo>
                  <a:cubicBezTo>
                    <a:pt x="42" y="853"/>
                    <a:pt x="42" y="853"/>
                    <a:pt x="42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1" name="Freeform 60"/>
            <p:cNvSpPr>
              <a:spLocks/>
            </p:cNvSpPr>
            <p:nvPr/>
          </p:nvSpPr>
          <p:spPr bwMode="auto">
            <a:xfrm>
              <a:off x="7250122" y="2681606"/>
              <a:ext cx="636588" cy="1338263"/>
            </a:xfrm>
            <a:custGeom>
              <a:avLst/>
              <a:gdLst>
                <a:gd name="T0" fmla="*/ 37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7 w 401"/>
                <a:gd name="T7" fmla="*/ 0 h 843"/>
                <a:gd name="T8" fmla="*/ 365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5 w 401"/>
                <a:gd name="T15" fmla="*/ 843 h 843"/>
                <a:gd name="T16" fmla="*/ 37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7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5" y="843"/>
                  </a:cubicBezTo>
                  <a:lnTo>
                    <a:pt x="37" y="84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2" name="Oval 61"/>
            <p:cNvSpPr>
              <a:spLocks noChangeArrowheads="1"/>
            </p:cNvSpPr>
            <p:nvPr/>
          </p:nvSpPr>
          <p:spPr bwMode="auto">
            <a:xfrm>
              <a:off x="7559684" y="2738756"/>
              <a:ext cx="19050" cy="1905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3" name="Oval 62"/>
            <p:cNvSpPr>
              <a:spLocks noChangeArrowheads="1"/>
            </p:cNvSpPr>
            <p:nvPr/>
          </p:nvSpPr>
          <p:spPr bwMode="auto">
            <a:xfrm>
              <a:off x="7566034" y="2745106"/>
              <a:ext cx="4763" cy="476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4" name="Oval 63"/>
            <p:cNvSpPr>
              <a:spLocks noChangeArrowheads="1"/>
            </p:cNvSpPr>
            <p:nvPr/>
          </p:nvSpPr>
          <p:spPr bwMode="auto">
            <a:xfrm>
              <a:off x="7559684" y="2737168"/>
              <a:ext cx="19050" cy="1905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Oval 64"/>
            <p:cNvSpPr>
              <a:spLocks noChangeArrowheads="1"/>
            </p:cNvSpPr>
            <p:nvPr/>
          </p:nvSpPr>
          <p:spPr bwMode="auto">
            <a:xfrm>
              <a:off x="7566034" y="2743518"/>
              <a:ext cx="4763" cy="476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6" name="Oval 65"/>
            <p:cNvSpPr>
              <a:spLocks noChangeArrowheads="1"/>
            </p:cNvSpPr>
            <p:nvPr/>
          </p:nvSpPr>
          <p:spPr bwMode="auto">
            <a:xfrm>
              <a:off x="7562859" y="2740343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Oval 66"/>
            <p:cNvSpPr>
              <a:spLocks noChangeArrowheads="1"/>
            </p:cNvSpPr>
            <p:nvPr/>
          </p:nvSpPr>
          <p:spPr bwMode="auto">
            <a:xfrm>
              <a:off x="7562859" y="2740343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8" name="Oval 67"/>
            <p:cNvSpPr>
              <a:spLocks noChangeArrowheads="1"/>
            </p:cNvSpPr>
            <p:nvPr/>
          </p:nvSpPr>
          <p:spPr bwMode="auto">
            <a:xfrm>
              <a:off x="7566034" y="2743518"/>
              <a:ext cx="6350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Oval 68"/>
            <p:cNvSpPr>
              <a:spLocks noChangeArrowheads="1"/>
            </p:cNvSpPr>
            <p:nvPr/>
          </p:nvSpPr>
          <p:spPr bwMode="auto">
            <a:xfrm>
              <a:off x="7566034" y="2743518"/>
              <a:ext cx="6350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0" name="Freeform 69"/>
            <p:cNvSpPr>
              <a:spLocks/>
            </p:cNvSpPr>
            <p:nvPr/>
          </p:nvSpPr>
          <p:spPr bwMode="auto">
            <a:xfrm>
              <a:off x="75676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1" name="Freeform 70"/>
            <p:cNvSpPr>
              <a:spLocks/>
            </p:cNvSpPr>
            <p:nvPr/>
          </p:nvSpPr>
          <p:spPr bwMode="auto">
            <a:xfrm>
              <a:off x="75676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2" name="Oval 71"/>
            <p:cNvSpPr>
              <a:spLocks noChangeArrowheads="1"/>
            </p:cNvSpPr>
            <p:nvPr/>
          </p:nvSpPr>
          <p:spPr bwMode="auto">
            <a:xfrm>
              <a:off x="7516822" y="3884931"/>
              <a:ext cx="103188" cy="1031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3" name="Freeform 72"/>
            <p:cNvSpPr>
              <a:spLocks/>
            </p:cNvSpPr>
            <p:nvPr/>
          </p:nvSpPr>
          <p:spPr bwMode="auto">
            <a:xfrm>
              <a:off x="7542222" y="3910331"/>
              <a:ext cx="52388" cy="52388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4" name="Rectangle 73"/>
            <p:cNvSpPr>
              <a:spLocks noChangeArrowheads="1"/>
            </p:cNvSpPr>
            <p:nvPr/>
          </p:nvSpPr>
          <p:spPr bwMode="auto">
            <a:xfrm>
              <a:off x="7289809" y="2873693"/>
              <a:ext cx="558800" cy="979488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5" name="Rectangle 74"/>
            <p:cNvSpPr>
              <a:spLocks noChangeArrowheads="1"/>
            </p:cNvSpPr>
            <p:nvPr/>
          </p:nvSpPr>
          <p:spPr bwMode="auto">
            <a:xfrm>
              <a:off x="7294572" y="2880043"/>
              <a:ext cx="547688" cy="966788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6" name="Freeform 75"/>
            <p:cNvSpPr>
              <a:spLocks/>
            </p:cNvSpPr>
            <p:nvPr/>
          </p:nvSpPr>
          <p:spPr bwMode="auto">
            <a:xfrm>
              <a:off x="7519997" y="2784793"/>
              <a:ext cx="115888" cy="26988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0" y="0"/>
                    <a:pt x="73" y="4"/>
                    <a:pt x="73" y="9"/>
                  </a:cubicBezTo>
                  <a:cubicBezTo>
                    <a:pt x="73" y="13"/>
                    <a:pt x="70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7" name="Freeform 76"/>
            <p:cNvSpPr>
              <a:spLocks/>
            </p:cNvSpPr>
            <p:nvPr/>
          </p:nvSpPr>
          <p:spPr bwMode="auto">
            <a:xfrm>
              <a:off x="7526347" y="2792731"/>
              <a:ext cx="103188" cy="11113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Oval 77"/>
            <p:cNvSpPr>
              <a:spLocks noChangeArrowheads="1"/>
            </p:cNvSpPr>
            <p:nvPr/>
          </p:nvSpPr>
          <p:spPr bwMode="auto">
            <a:xfrm>
              <a:off x="7481897" y="2789556"/>
              <a:ext cx="17463" cy="1746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8242539" y="1620008"/>
            <a:ext cx="1794356" cy="3724048"/>
            <a:chOff x="7242184" y="2673668"/>
            <a:chExt cx="652463" cy="1354138"/>
          </a:xfrm>
        </p:grpSpPr>
        <p:sp>
          <p:nvSpPr>
            <p:cNvPr id="170" name="Freeform 59"/>
            <p:cNvSpPr>
              <a:spLocks/>
            </p:cNvSpPr>
            <p:nvPr/>
          </p:nvSpPr>
          <p:spPr bwMode="auto">
            <a:xfrm>
              <a:off x="7242184" y="2673668"/>
              <a:ext cx="652463" cy="1354138"/>
            </a:xfrm>
            <a:custGeom>
              <a:avLst/>
              <a:gdLst>
                <a:gd name="T0" fmla="*/ 411 w 411"/>
                <a:gd name="T1" fmla="*/ 811 h 853"/>
                <a:gd name="T2" fmla="*/ 370 w 411"/>
                <a:gd name="T3" fmla="*/ 853 h 853"/>
                <a:gd name="T4" fmla="*/ 42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2 w 411"/>
                <a:gd name="T11" fmla="*/ 0 h 853"/>
                <a:gd name="T12" fmla="*/ 370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70" y="853"/>
                  </a:cubicBezTo>
                  <a:cubicBezTo>
                    <a:pt x="42" y="853"/>
                    <a:pt x="42" y="853"/>
                    <a:pt x="42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1" name="Freeform 60"/>
            <p:cNvSpPr>
              <a:spLocks/>
            </p:cNvSpPr>
            <p:nvPr/>
          </p:nvSpPr>
          <p:spPr bwMode="auto">
            <a:xfrm>
              <a:off x="7250122" y="2681606"/>
              <a:ext cx="636588" cy="1338263"/>
            </a:xfrm>
            <a:custGeom>
              <a:avLst/>
              <a:gdLst>
                <a:gd name="T0" fmla="*/ 37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7 w 401"/>
                <a:gd name="T7" fmla="*/ 0 h 843"/>
                <a:gd name="T8" fmla="*/ 365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5 w 401"/>
                <a:gd name="T15" fmla="*/ 843 h 843"/>
                <a:gd name="T16" fmla="*/ 37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7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5" y="843"/>
                  </a:cubicBezTo>
                  <a:lnTo>
                    <a:pt x="37" y="84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2" name="Oval 61"/>
            <p:cNvSpPr>
              <a:spLocks noChangeArrowheads="1"/>
            </p:cNvSpPr>
            <p:nvPr/>
          </p:nvSpPr>
          <p:spPr bwMode="auto">
            <a:xfrm>
              <a:off x="7559684" y="2738756"/>
              <a:ext cx="19050" cy="1905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3" name="Oval 62"/>
            <p:cNvSpPr>
              <a:spLocks noChangeArrowheads="1"/>
            </p:cNvSpPr>
            <p:nvPr/>
          </p:nvSpPr>
          <p:spPr bwMode="auto">
            <a:xfrm>
              <a:off x="7566034" y="2745106"/>
              <a:ext cx="4763" cy="476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" name="Oval 63"/>
            <p:cNvSpPr>
              <a:spLocks noChangeArrowheads="1"/>
            </p:cNvSpPr>
            <p:nvPr/>
          </p:nvSpPr>
          <p:spPr bwMode="auto">
            <a:xfrm>
              <a:off x="7559684" y="2737168"/>
              <a:ext cx="19050" cy="1905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5" name="Oval 64"/>
            <p:cNvSpPr>
              <a:spLocks noChangeArrowheads="1"/>
            </p:cNvSpPr>
            <p:nvPr/>
          </p:nvSpPr>
          <p:spPr bwMode="auto">
            <a:xfrm>
              <a:off x="7566034" y="2743518"/>
              <a:ext cx="4763" cy="476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6" name="Oval 65"/>
            <p:cNvSpPr>
              <a:spLocks noChangeArrowheads="1"/>
            </p:cNvSpPr>
            <p:nvPr/>
          </p:nvSpPr>
          <p:spPr bwMode="auto">
            <a:xfrm>
              <a:off x="7562859" y="2740343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7" name="Oval 66"/>
            <p:cNvSpPr>
              <a:spLocks noChangeArrowheads="1"/>
            </p:cNvSpPr>
            <p:nvPr/>
          </p:nvSpPr>
          <p:spPr bwMode="auto">
            <a:xfrm>
              <a:off x="7562859" y="2740343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8" name="Oval 67"/>
            <p:cNvSpPr>
              <a:spLocks noChangeArrowheads="1"/>
            </p:cNvSpPr>
            <p:nvPr/>
          </p:nvSpPr>
          <p:spPr bwMode="auto">
            <a:xfrm>
              <a:off x="7566034" y="2743518"/>
              <a:ext cx="6350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9" name="Oval 68"/>
            <p:cNvSpPr>
              <a:spLocks noChangeArrowheads="1"/>
            </p:cNvSpPr>
            <p:nvPr/>
          </p:nvSpPr>
          <p:spPr bwMode="auto">
            <a:xfrm>
              <a:off x="7566034" y="2743518"/>
              <a:ext cx="6350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0" name="Freeform 69"/>
            <p:cNvSpPr>
              <a:spLocks/>
            </p:cNvSpPr>
            <p:nvPr/>
          </p:nvSpPr>
          <p:spPr bwMode="auto">
            <a:xfrm>
              <a:off x="75676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1" name="Freeform 70"/>
            <p:cNvSpPr>
              <a:spLocks/>
            </p:cNvSpPr>
            <p:nvPr/>
          </p:nvSpPr>
          <p:spPr bwMode="auto">
            <a:xfrm>
              <a:off x="75676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2" name="Oval 71"/>
            <p:cNvSpPr>
              <a:spLocks noChangeArrowheads="1"/>
            </p:cNvSpPr>
            <p:nvPr/>
          </p:nvSpPr>
          <p:spPr bwMode="auto">
            <a:xfrm>
              <a:off x="7516822" y="3884931"/>
              <a:ext cx="103188" cy="1031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3" name="Freeform 72"/>
            <p:cNvSpPr>
              <a:spLocks/>
            </p:cNvSpPr>
            <p:nvPr/>
          </p:nvSpPr>
          <p:spPr bwMode="auto">
            <a:xfrm>
              <a:off x="7542222" y="3910331"/>
              <a:ext cx="52388" cy="52388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" name="Rectangle 73"/>
            <p:cNvSpPr>
              <a:spLocks noChangeArrowheads="1"/>
            </p:cNvSpPr>
            <p:nvPr/>
          </p:nvSpPr>
          <p:spPr bwMode="auto">
            <a:xfrm>
              <a:off x="7289809" y="2873693"/>
              <a:ext cx="558800" cy="979488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5" name="Rectangle 74"/>
            <p:cNvSpPr>
              <a:spLocks noChangeArrowheads="1"/>
            </p:cNvSpPr>
            <p:nvPr/>
          </p:nvSpPr>
          <p:spPr bwMode="auto">
            <a:xfrm>
              <a:off x="7294572" y="2880043"/>
              <a:ext cx="547688" cy="966788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6" name="Freeform 75"/>
            <p:cNvSpPr>
              <a:spLocks/>
            </p:cNvSpPr>
            <p:nvPr/>
          </p:nvSpPr>
          <p:spPr bwMode="auto">
            <a:xfrm>
              <a:off x="7519997" y="2784793"/>
              <a:ext cx="115888" cy="26988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0" y="0"/>
                    <a:pt x="73" y="4"/>
                    <a:pt x="73" y="9"/>
                  </a:cubicBezTo>
                  <a:cubicBezTo>
                    <a:pt x="73" y="13"/>
                    <a:pt x="70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7" name="Freeform 76"/>
            <p:cNvSpPr>
              <a:spLocks/>
            </p:cNvSpPr>
            <p:nvPr/>
          </p:nvSpPr>
          <p:spPr bwMode="auto">
            <a:xfrm>
              <a:off x="7526347" y="2792731"/>
              <a:ext cx="103188" cy="11113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8" name="Oval 77"/>
            <p:cNvSpPr>
              <a:spLocks noChangeArrowheads="1"/>
            </p:cNvSpPr>
            <p:nvPr/>
          </p:nvSpPr>
          <p:spPr bwMode="auto">
            <a:xfrm>
              <a:off x="7481897" y="2789556"/>
              <a:ext cx="17463" cy="1746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1026" name="Picture 444" descr="WhatsApp Image 2016-12-02 at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09" y="2193582"/>
            <a:ext cx="1604963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2292715" y="1772948"/>
            <a:ext cx="1668075" cy="3461964"/>
            <a:chOff x="6378584" y="2673668"/>
            <a:chExt cx="652463" cy="1354138"/>
          </a:xfrm>
          <a:effectLst/>
        </p:grpSpPr>
        <p:sp>
          <p:nvSpPr>
            <p:cNvPr id="70" name="Freeform 78"/>
            <p:cNvSpPr>
              <a:spLocks/>
            </p:cNvSpPr>
            <p:nvPr/>
          </p:nvSpPr>
          <p:spPr bwMode="auto">
            <a:xfrm>
              <a:off x="6378584" y="2673668"/>
              <a:ext cx="652463" cy="1354138"/>
            </a:xfrm>
            <a:custGeom>
              <a:avLst/>
              <a:gdLst>
                <a:gd name="T0" fmla="*/ 411 w 411"/>
                <a:gd name="T1" fmla="*/ 811 h 853"/>
                <a:gd name="T2" fmla="*/ 369 w 411"/>
                <a:gd name="T3" fmla="*/ 853 h 853"/>
                <a:gd name="T4" fmla="*/ 41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1 w 411"/>
                <a:gd name="T11" fmla="*/ 0 h 853"/>
                <a:gd name="T12" fmla="*/ 369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69" y="853"/>
                  </a:cubicBezTo>
                  <a:cubicBezTo>
                    <a:pt x="41" y="853"/>
                    <a:pt x="41" y="853"/>
                    <a:pt x="41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79"/>
            <p:cNvSpPr>
              <a:spLocks/>
            </p:cNvSpPr>
            <p:nvPr/>
          </p:nvSpPr>
          <p:spPr bwMode="auto">
            <a:xfrm>
              <a:off x="6386522" y="2681606"/>
              <a:ext cx="636588" cy="1338263"/>
            </a:xfrm>
            <a:custGeom>
              <a:avLst/>
              <a:gdLst>
                <a:gd name="T0" fmla="*/ 36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6 w 401"/>
                <a:gd name="T7" fmla="*/ 0 h 843"/>
                <a:gd name="T8" fmla="*/ 364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4 w 401"/>
                <a:gd name="T15" fmla="*/ 843 h 843"/>
                <a:gd name="T16" fmla="*/ 36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6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4" y="843"/>
                  </a:cubicBezTo>
                  <a:lnTo>
                    <a:pt x="36" y="84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Oval 80"/>
            <p:cNvSpPr>
              <a:spLocks noChangeArrowheads="1"/>
            </p:cNvSpPr>
            <p:nvPr/>
          </p:nvSpPr>
          <p:spPr bwMode="auto">
            <a:xfrm>
              <a:off x="6694497" y="2738756"/>
              <a:ext cx="20638" cy="1905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Oval 81"/>
            <p:cNvSpPr>
              <a:spLocks noChangeArrowheads="1"/>
            </p:cNvSpPr>
            <p:nvPr/>
          </p:nvSpPr>
          <p:spPr bwMode="auto">
            <a:xfrm>
              <a:off x="6702434" y="2745106"/>
              <a:ext cx="4763" cy="476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Oval 82"/>
            <p:cNvSpPr>
              <a:spLocks noChangeArrowheads="1"/>
            </p:cNvSpPr>
            <p:nvPr/>
          </p:nvSpPr>
          <p:spPr bwMode="auto">
            <a:xfrm>
              <a:off x="6694497" y="2737168"/>
              <a:ext cx="20638" cy="1905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Oval 83"/>
            <p:cNvSpPr>
              <a:spLocks noChangeArrowheads="1"/>
            </p:cNvSpPr>
            <p:nvPr/>
          </p:nvSpPr>
          <p:spPr bwMode="auto">
            <a:xfrm>
              <a:off x="6702434" y="2743518"/>
              <a:ext cx="4763" cy="476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Oval 84"/>
            <p:cNvSpPr>
              <a:spLocks noChangeArrowheads="1"/>
            </p:cNvSpPr>
            <p:nvPr/>
          </p:nvSpPr>
          <p:spPr bwMode="auto">
            <a:xfrm>
              <a:off x="6699259" y="2740343"/>
              <a:ext cx="11113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Oval 85"/>
            <p:cNvSpPr>
              <a:spLocks noChangeArrowheads="1"/>
            </p:cNvSpPr>
            <p:nvPr/>
          </p:nvSpPr>
          <p:spPr bwMode="auto">
            <a:xfrm>
              <a:off x="6699259" y="2740343"/>
              <a:ext cx="11113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Oval 86"/>
            <p:cNvSpPr>
              <a:spLocks noChangeArrowheads="1"/>
            </p:cNvSpPr>
            <p:nvPr/>
          </p:nvSpPr>
          <p:spPr bwMode="auto">
            <a:xfrm>
              <a:off x="6700847" y="2743518"/>
              <a:ext cx="7938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Oval 87"/>
            <p:cNvSpPr>
              <a:spLocks noChangeArrowheads="1"/>
            </p:cNvSpPr>
            <p:nvPr/>
          </p:nvSpPr>
          <p:spPr bwMode="auto">
            <a:xfrm>
              <a:off x="6700847" y="2743518"/>
              <a:ext cx="7938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Freeform 88"/>
            <p:cNvSpPr>
              <a:spLocks/>
            </p:cNvSpPr>
            <p:nvPr/>
          </p:nvSpPr>
          <p:spPr bwMode="auto">
            <a:xfrm>
              <a:off x="67040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89"/>
            <p:cNvSpPr>
              <a:spLocks/>
            </p:cNvSpPr>
            <p:nvPr/>
          </p:nvSpPr>
          <p:spPr bwMode="auto">
            <a:xfrm>
              <a:off x="67040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Oval 90"/>
            <p:cNvSpPr>
              <a:spLocks noChangeArrowheads="1"/>
            </p:cNvSpPr>
            <p:nvPr/>
          </p:nvSpPr>
          <p:spPr bwMode="auto">
            <a:xfrm>
              <a:off x="6653222" y="3884931"/>
              <a:ext cx="103188" cy="103188"/>
            </a:xfrm>
            <a:prstGeom prst="ellipse">
              <a:avLst/>
            </a:prstGeom>
            <a:solidFill>
              <a:srgbClr val="D5D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Freeform 91"/>
            <p:cNvSpPr>
              <a:spLocks/>
            </p:cNvSpPr>
            <p:nvPr/>
          </p:nvSpPr>
          <p:spPr bwMode="auto">
            <a:xfrm>
              <a:off x="6678622" y="3910331"/>
              <a:ext cx="52388" cy="52388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Rectangle 92"/>
            <p:cNvSpPr>
              <a:spLocks noChangeArrowheads="1"/>
            </p:cNvSpPr>
            <p:nvPr/>
          </p:nvSpPr>
          <p:spPr bwMode="auto">
            <a:xfrm>
              <a:off x="6424622" y="2873693"/>
              <a:ext cx="560388" cy="979488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Rectangle 93"/>
            <p:cNvSpPr>
              <a:spLocks noChangeArrowheads="1"/>
            </p:cNvSpPr>
            <p:nvPr/>
          </p:nvSpPr>
          <p:spPr bwMode="auto">
            <a:xfrm>
              <a:off x="6430972" y="2880043"/>
              <a:ext cx="547688" cy="966788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Freeform 94"/>
            <p:cNvSpPr>
              <a:spLocks/>
            </p:cNvSpPr>
            <p:nvPr/>
          </p:nvSpPr>
          <p:spPr bwMode="auto">
            <a:xfrm>
              <a:off x="6656397" y="2784793"/>
              <a:ext cx="115888" cy="26988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9"/>
                  </a:cubicBezTo>
                  <a:cubicBezTo>
                    <a:pt x="73" y="13"/>
                    <a:pt x="69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Freeform 95"/>
            <p:cNvSpPr>
              <a:spLocks/>
            </p:cNvSpPr>
            <p:nvPr/>
          </p:nvSpPr>
          <p:spPr bwMode="auto">
            <a:xfrm>
              <a:off x="6662747" y="2792731"/>
              <a:ext cx="103188" cy="11113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Oval 96"/>
            <p:cNvSpPr>
              <a:spLocks noChangeArrowheads="1"/>
            </p:cNvSpPr>
            <p:nvPr/>
          </p:nvSpPr>
          <p:spPr bwMode="auto">
            <a:xfrm>
              <a:off x="6618297" y="2789556"/>
              <a:ext cx="17463" cy="17463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1028" name="Picture 4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110" y="2201499"/>
            <a:ext cx="1522645" cy="2655672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09" name="Group 108"/>
          <p:cNvGrpSpPr/>
          <p:nvPr/>
        </p:nvGrpSpPr>
        <p:grpSpPr>
          <a:xfrm>
            <a:off x="5931175" y="1763475"/>
            <a:ext cx="1668075" cy="3461964"/>
            <a:chOff x="6378584" y="2673668"/>
            <a:chExt cx="652463" cy="1354138"/>
          </a:xfrm>
          <a:effectLst/>
        </p:grpSpPr>
        <p:sp>
          <p:nvSpPr>
            <p:cNvPr id="110" name="Freeform 78"/>
            <p:cNvSpPr>
              <a:spLocks/>
            </p:cNvSpPr>
            <p:nvPr/>
          </p:nvSpPr>
          <p:spPr bwMode="auto">
            <a:xfrm>
              <a:off x="6378584" y="2673668"/>
              <a:ext cx="652463" cy="1354138"/>
            </a:xfrm>
            <a:custGeom>
              <a:avLst/>
              <a:gdLst>
                <a:gd name="T0" fmla="*/ 411 w 411"/>
                <a:gd name="T1" fmla="*/ 811 h 853"/>
                <a:gd name="T2" fmla="*/ 369 w 411"/>
                <a:gd name="T3" fmla="*/ 853 h 853"/>
                <a:gd name="T4" fmla="*/ 41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1 w 411"/>
                <a:gd name="T11" fmla="*/ 0 h 853"/>
                <a:gd name="T12" fmla="*/ 369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69" y="853"/>
                  </a:cubicBezTo>
                  <a:cubicBezTo>
                    <a:pt x="41" y="853"/>
                    <a:pt x="41" y="853"/>
                    <a:pt x="41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Freeform 79"/>
            <p:cNvSpPr>
              <a:spLocks/>
            </p:cNvSpPr>
            <p:nvPr/>
          </p:nvSpPr>
          <p:spPr bwMode="auto">
            <a:xfrm>
              <a:off x="6386522" y="2681606"/>
              <a:ext cx="636588" cy="1338263"/>
            </a:xfrm>
            <a:custGeom>
              <a:avLst/>
              <a:gdLst>
                <a:gd name="T0" fmla="*/ 36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6 w 401"/>
                <a:gd name="T7" fmla="*/ 0 h 843"/>
                <a:gd name="T8" fmla="*/ 364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4 w 401"/>
                <a:gd name="T15" fmla="*/ 843 h 843"/>
                <a:gd name="T16" fmla="*/ 36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6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4" y="843"/>
                  </a:cubicBezTo>
                  <a:lnTo>
                    <a:pt x="36" y="84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2" name="Oval 80"/>
            <p:cNvSpPr>
              <a:spLocks noChangeArrowheads="1"/>
            </p:cNvSpPr>
            <p:nvPr/>
          </p:nvSpPr>
          <p:spPr bwMode="auto">
            <a:xfrm>
              <a:off x="6694497" y="2738756"/>
              <a:ext cx="20638" cy="1905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3" name="Oval 81"/>
            <p:cNvSpPr>
              <a:spLocks noChangeArrowheads="1"/>
            </p:cNvSpPr>
            <p:nvPr/>
          </p:nvSpPr>
          <p:spPr bwMode="auto">
            <a:xfrm>
              <a:off x="6702434" y="2745106"/>
              <a:ext cx="4763" cy="476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4" name="Oval 82"/>
            <p:cNvSpPr>
              <a:spLocks noChangeArrowheads="1"/>
            </p:cNvSpPr>
            <p:nvPr/>
          </p:nvSpPr>
          <p:spPr bwMode="auto">
            <a:xfrm>
              <a:off x="6694497" y="2737168"/>
              <a:ext cx="20638" cy="1905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Oval 83"/>
            <p:cNvSpPr>
              <a:spLocks noChangeArrowheads="1"/>
            </p:cNvSpPr>
            <p:nvPr/>
          </p:nvSpPr>
          <p:spPr bwMode="auto">
            <a:xfrm>
              <a:off x="6702434" y="2743518"/>
              <a:ext cx="4763" cy="476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Oval 84"/>
            <p:cNvSpPr>
              <a:spLocks noChangeArrowheads="1"/>
            </p:cNvSpPr>
            <p:nvPr/>
          </p:nvSpPr>
          <p:spPr bwMode="auto">
            <a:xfrm>
              <a:off x="6699259" y="2740343"/>
              <a:ext cx="11113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Oval 85"/>
            <p:cNvSpPr>
              <a:spLocks noChangeArrowheads="1"/>
            </p:cNvSpPr>
            <p:nvPr/>
          </p:nvSpPr>
          <p:spPr bwMode="auto">
            <a:xfrm>
              <a:off x="6699259" y="2740343"/>
              <a:ext cx="11113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Oval 86"/>
            <p:cNvSpPr>
              <a:spLocks noChangeArrowheads="1"/>
            </p:cNvSpPr>
            <p:nvPr/>
          </p:nvSpPr>
          <p:spPr bwMode="auto">
            <a:xfrm>
              <a:off x="6700847" y="2743518"/>
              <a:ext cx="7938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Oval 87"/>
            <p:cNvSpPr>
              <a:spLocks noChangeArrowheads="1"/>
            </p:cNvSpPr>
            <p:nvPr/>
          </p:nvSpPr>
          <p:spPr bwMode="auto">
            <a:xfrm>
              <a:off x="6700847" y="2743518"/>
              <a:ext cx="7938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Freeform 88"/>
            <p:cNvSpPr>
              <a:spLocks/>
            </p:cNvSpPr>
            <p:nvPr/>
          </p:nvSpPr>
          <p:spPr bwMode="auto">
            <a:xfrm>
              <a:off x="67040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Freeform 89"/>
            <p:cNvSpPr>
              <a:spLocks/>
            </p:cNvSpPr>
            <p:nvPr/>
          </p:nvSpPr>
          <p:spPr bwMode="auto">
            <a:xfrm>
              <a:off x="67040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Oval 90"/>
            <p:cNvSpPr>
              <a:spLocks noChangeArrowheads="1"/>
            </p:cNvSpPr>
            <p:nvPr/>
          </p:nvSpPr>
          <p:spPr bwMode="auto">
            <a:xfrm>
              <a:off x="6653222" y="3884931"/>
              <a:ext cx="103188" cy="103188"/>
            </a:xfrm>
            <a:prstGeom prst="ellipse">
              <a:avLst/>
            </a:prstGeom>
            <a:solidFill>
              <a:srgbClr val="D5D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Freeform 91"/>
            <p:cNvSpPr>
              <a:spLocks/>
            </p:cNvSpPr>
            <p:nvPr/>
          </p:nvSpPr>
          <p:spPr bwMode="auto">
            <a:xfrm>
              <a:off x="6678622" y="3910331"/>
              <a:ext cx="52388" cy="52388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Rectangle 92"/>
            <p:cNvSpPr>
              <a:spLocks noChangeArrowheads="1"/>
            </p:cNvSpPr>
            <p:nvPr/>
          </p:nvSpPr>
          <p:spPr bwMode="auto">
            <a:xfrm>
              <a:off x="6424622" y="2873693"/>
              <a:ext cx="560388" cy="979488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Freeform 94"/>
            <p:cNvSpPr>
              <a:spLocks/>
            </p:cNvSpPr>
            <p:nvPr/>
          </p:nvSpPr>
          <p:spPr bwMode="auto">
            <a:xfrm>
              <a:off x="6656397" y="2784793"/>
              <a:ext cx="115888" cy="26988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9"/>
                  </a:cubicBezTo>
                  <a:cubicBezTo>
                    <a:pt x="73" y="13"/>
                    <a:pt x="69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Freeform 95"/>
            <p:cNvSpPr>
              <a:spLocks/>
            </p:cNvSpPr>
            <p:nvPr/>
          </p:nvSpPr>
          <p:spPr bwMode="auto">
            <a:xfrm>
              <a:off x="6662747" y="2792731"/>
              <a:ext cx="103188" cy="11113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8" name="Oval 96"/>
            <p:cNvSpPr>
              <a:spLocks noChangeArrowheads="1"/>
            </p:cNvSpPr>
            <p:nvPr/>
          </p:nvSpPr>
          <p:spPr bwMode="auto">
            <a:xfrm>
              <a:off x="6618297" y="2789556"/>
              <a:ext cx="17463" cy="17463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Rectangle 93"/>
            <p:cNvSpPr>
              <a:spLocks noChangeArrowheads="1"/>
            </p:cNvSpPr>
            <p:nvPr/>
          </p:nvSpPr>
          <p:spPr bwMode="auto">
            <a:xfrm>
              <a:off x="6430972" y="2880043"/>
              <a:ext cx="547688" cy="966788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1029" name="Picture 529" descr="Screenshot_2016-12-12-12-06-52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1"/>
          <a:stretch>
            <a:fillRect/>
          </a:stretch>
        </p:blipFill>
        <p:spPr bwMode="auto">
          <a:xfrm>
            <a:off x="6041372" y="2284161"/>
            <a:ext cx="1440182" cy="246551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6"/>
          <a:stretch>
            <a:fillRect/>
          </a:stretch>
        </p:blipFill>
        <p:spPr bwMode="auto">
          <a:xfrm>
            <a:off x="8386614" y="2165067"/>
            <a:ext cx="1477180" cy="2670077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9" name="Group 148"/>
          <p:cNvGrpSpPr/>
          <p:nvPr/>
        </p:nvGrpSpPr>
        <p:grpSpPr>
          <a:xfrm>
            <a:off x="9621321" y="1772948"/>
            <a:ext cx="1668075" cy="3461964"/>
            <a:chOff x="6378584" y="2673668"/>
            <a:chExt cx="652463" cy="1354138"/>
          </a:xfrm>
          <a:effectLst/>
        </p:grpSpPr>
        <p:sp>
          <p:nvSpPr>
            <p:cNvPr id="150" name="Freeform 78"/>
            <p:cNvSpPr>
              <a:spLocks/>
            </p:cNvSpPr>
            <p:nvPr/>
          </p:nvSpPr>
          <p:spPr bwMode="auto">
            <a:xfrm>
              <a:off x="6378584" y="2673668"/>
              <a:ext cx="652463" cy="1354138"/>
            </a:xfrm>
            <a:custGeom>
              <a:avLst/>
              <a:gdLst>
                <a:gd name="T0" fmla="*/ 411 w 411"/>
                <a:gd name="T1" fmla="*/ 811 h 853"/>
                <a:gd name="T2" fmla="*/ 369 w 411"/>
                <a:gd name="T3" fmla="*/ 853 h 853"/>
                <a:gd name="T4" fmla="*/ 41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1 w 411"/>
                <a:gd name="T11" fmla="*/ 0 h 853"/>
                <a:gd name="T12" fmla="*/ 369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69" y="853"/>
                  </a:cubicBezTo>
                  <a:cubicBezTo>
                    <a:pt x="41" y="853"/>
                    <a:pt x="41" y="853"/>
                    <a:pt x="41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1" name="Freeform 79"/>
            <p:cNvSpPr>
              <a:spLocks/>
            </p:cNvSpPr>
            <p:nvPr/>
          </p:nvSpPr>
          <p:spPr bwMode="auto">
            <a:xfrm>
              <a:off x="6386522" y="2681606"/>
              <a:ext cx="636588" cy="1338263"/>
            </a:xfrm>
            <a:custGeom>
              <a:avLst/>
              <a:gdLst>
                <a:gd name="T0" fmla="*/ 36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6 w 401"/>
                <a:gd name="T7" fmla="*/ 0 h 843"/>
                <a:gd name="T8" fmla="*/ 364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4 w 401"/>
                <a:gd name="T15" fmla="*/ 843 h 843"/>
                <a:gd name="T16" fmla="*/ 36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6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4" y="843"/>
                  </a:cubicBezTo>
                  <a:lnTo>
                    <a:pt x="36" y="84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2" name="Oval 80"/>
            <p:cNvSpPr>
              <a:spLocks noChangeArrowheads="1"/>
            </p:cNvSpPr>
            <p:nvPr/>
          </p:nvSpPr>
          <p:spPr bwMode="auto">
            <a:xfrm>
              <a:off x="6694497" y="2738756"/>
              <a:ext cx="20638" cy="1905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3" name="Oval 81"/>
            <p:cNvSpPr>
              <a:spLocks noChangeArrowheads="1"/>
            </p:cNvSpPr>
            <p:nvPr/>
          </p:nvSpPr>
          <p:spPr bwMode="auto">
            <a:xfrm>
              <a:off x="6702434" y="2745106"/>
              <a:ext cx="4763" cy="476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4" name="Oval 82"/>
            <p:cNvSpPr>
              <a:spLocks noChangeArrowheads="1"/>
            </p:cNvSpPr>
            <p:nvPr/>
          </p:nvSpPr>
          <p:spPr bwMode="auto">
            <a:xfrm>
              <a:off x="6694497" y="2737168"/>
              <a:ext cx="20638" cy="1905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5" name="Oval 83"/>
            <p:cNvSpPr>
              <a:spLocks noChangeArrowheads="1"/>
            </p:cNvSpPr>
            <p:nvPr/>
          </p:nvSpPr>
          <p:spPr bwMode="auto">
            <a:xfrm>
              <a:off x="6702434" y="2743518"/>
              <a:ext cx="4763" cy="476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6" name="Oval 84"/>
            <p:cNvSpPr>
              <a:spLocks noChangeArrowheads="1"/>
            </p:cNvSpPr>
            <p:nvPr/>
          </p:nvSpPr>
          <p:spPr bwMode="auto">
            <a:xfrm>
              <a:off x="6699259" y="2740343"/>
              <a:ext cx="11113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7" name="Oval 85"/>
            <p:cNvSpPr>
              <a:spLocks noChangeArrowheads="1"/>
            </p:cNvSpPr>
            <p:nvPr/>
          </p:nvSpPr>
          <p:spPr bwMode="auto">
            <a:xfrm>
              <a:off x="6699259" y="2740343"/>
              <a:ext cx="11113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8" name="Oval 86"/>
            <p:cNvSpPr>
              <a:spLocks noChangeArrowheads="1"/>
            </p:cNvSpPr>
            <p:nvPr/>
          </p:nvSpPr>
          <p:spPr bwMode="auto">
            <a:xfrm>
              <a:off x="6700847" y="2743518"/>
              <a:ext cx="7938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9" name="Oval 87"/>
            <p:cNvSpPr>
              <a:spLocks noChangeArrowheads="1"/>
            </p:cNvSpPr>
            <p:nvPr/>
          </p:nvSpPr>
          <p:spPr bwMode="auto">
            <a:xfrm>
              <a:off x="6700847" y="2743518"/>
              <a:ext cx="7938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0" name="Freeform 88"/>
            <p:cNvSpPr>
              <a:spLocks/>
            </p:cNvSpPr>
            <p:nvPr/>
          </p:nvSpPr>
          <p:spPr bwMode="auto">
            <a:xfrm>
              <a:off x="67040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1" name="Freeform 89"/>
            <p:cNvSpPr>
              <a:spLocks/>
            </p:cNvSpPr>
            <p:nvPr/>
          </p:nvSpPr>
          <p:spPr bwMode="auto">
            <a:xfrm>
              <a:off x="67040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2" name="Oval 90"/>
            <p:cNvSpPr>
              <a:spLocks noChangeArrowheads="1"/>
            </p:cNvSpPr>
            <p:nvPr/>
          </p:nvSpPr>
          <p:spPr bwMode="auto">
            <a:xfrm>
              <a:off x="6653222" y="3884931"/>
              <a:ext cx="103188" cy="103188"/>
            </a:xfrm>
            <a:prstGeom prst="ellipse">
              <a:avLst/>
            </a:prstGeom>
            <a:solidFill>
              <a:srgbClr val="D5D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3" name="Freeform 91"/>
            <p:cNvSpPr>
              <a:spLocks/>
            </p:cNvSpPr>
            <p:nvPr/>
          </p:nvSpPr>
          <p:spPr bwMode="auto">
            <a:xfrm>
              <a:off x="6678622" y="3910331"/>
              <a:ext cx="52388" cy="52388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4" name="Rectangle 92"/>
            <p:cNvSpPr>
              <a:spLocks noChangeArrowheads="1"/>
            </p:cNvSpPr>
            <p:nvPr/>
          </p:nvSpPr>
          <p:spPr bwMode="auto">
            <a:xfrm>
              <a:off x="6424622" y="2873693"/>
              <a:ext cx="560388" cy="979488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5" name="Rectangle 93"/>
            <p:cNvSpPr>
              <a:spLocks noChangeArrowheads="1"/>
            </p:cNvSpPr>
            <p:nvPr/>
          </p:nvSpPr>
          <p:spPr bwMode="auto">
            <a:xfrm>
              <a:off x="6430972" y="2880043"/>
              <a:ext cx="547688" cy="966788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6" name="Freeform 94"/>
            <p:cNvSpPr>
              <a:spLocks/>
            </p:cNvSpPr>
            <p:nvPr/>
          </p:nvSpPr>
          <p:spPr bwMode="auto">
            <a:xfrm>
              <a:off x="6656397" y="2784793"/>
              <a:ext cx="115888" cy="26988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9"/>
                  </a:cubicBezTo>
                  <a:cubicBezTo>
                    <a:pt x="73" y="13"/>
                    <a:pt x="69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7" name="Freeform 95"/>
            <p:cNvSpPr>
              <a:spLocks/>
            </p:cNvSpPr>
            <p:nvPr/>
          </p:nvSpPr>
          <p:spPr bwMode="auto">
            <a:xfrm>
              <a:off x="6662747" y="2792731"/>
              <a:ext cx="103188" cy="11113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8" name="Oval 96"/>
            <p:cNvSpPr>
              <a:spLocks noChangeArrowheads="1"/>
            </p:cNvSpPr>
            <p:nvPr/>
          </p:nvSpPr>
          <p:spPr bwMode="auto">
            <a:xfrm>
              <a:off x="6618297" y="2789556"/>
              <a:ext cx="17463" cy="17463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1031" name="Picture 550" descr="Screenshot_2016-12-12-17-48-01"/>
          <p:cNvPicPr preferRelativeResize="0"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0"/>
          <a:stretch>
            <a:fillRect/>
          </a:stretch>
        </p:blipFill>
        <p:spPr bwMode="auto">
          <a:xfrm>
            <a:off x="9760488" y="2291089"/>
            <a:ext cx="1407855" cy="246940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93" y="2266953"/>
            <a:ext cx="1479782" cy="248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0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Mockup Desain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74187" y="161730"/>
            <a:ext cx="431078" cy="389083"/>
          </a:xfrm>
        </p:spPr>
        <p:txBody>
          <a:bodyPr/>
          <a:lstStyle/>
          <a:p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824985" y="1630827"/>
            <a:ext cx="1794356" cy="3724048"/>
            <a:chOff x="7242184" y="2673668"/>
            <a:chExt cx="652463" cy="1354138"/>
          </a:xfrm>
        </p:grpSpPr>
        <p:sp>
          <p:nvSpPr>
            <p:cNvPr id="90" name="Freeform 59"/>
            <p:cNvSpPr>
              <a:spLocks/>
            </p:cNvSpPr>
            <p:nvPr/>
          </p:nvSpPr>
          <p:spPr bwMode="auto">
            <a:xfrm>
              <a:off x="7242184" y="2673668"/>
              <a:ext cx="652463" cy="1354138"/>
            </a:xfrm>
            <a:custGeom>
              <a:avLst/>
              <a:gdLst>
                <a:gd name="T0" fmla="*/ 411 w 411"/>
                <a:gd name="T1" fmla="*/ 811 h 853"/>
                <a:gd name="T2" fmla="*/ 370 w 411"/>
                <a:gd name="T3" fmla="*/ 853 h 853"/>
                <a:gd name="T4" fmla="*/ 42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2 w 411"/>
                <a:gd name="T11" fmla="*/ 0 h 853"/>
                <a:gd name="T12" fmla="*/ 370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70" y="853"/>
                  </a:cubicBezTo>
                  <a:cubicBezTo>
                    <a:pt x="42" y="853"/>
                    <a:pt x="42" y="853"/>
                    <a:pt x="42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u="sng"/>
            </a:p>
          </p:txBody>
        </p:sp>
        <p:sp>
          <p:nvSpPr>
            <p:cNvPr id="91" name="Freeform 60"/>
            <p:cNvSpPr>
              <a:spLocks/>
            </p:cNvSpPr>
            <p:nvPr/>
          </p:nvSpPr>
          <p:spPr bwMode="auto">
            <a:xfrm>
              <a:off x="7250122" y="2681606"/>
              <a:ext cx="636588" cy="1338263"/>
            </a:xfrm>
            <a:custGeom>
              <a:avLst/>
              <a:gdLst>
                <a:gd name="T0" fmla="*/ 37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7 w 401"/>
                <a:gd name="T7" fmla="*/ 0 h 843"/>
                <a:gd name="T8" fmla="*/ 365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5 w 401"/>
                <a:gd name="T15" fmla="*/ 843 h 843"/>
                <a:gd name="T16" fmla="*/ 37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7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5" y="843"/>
                  </a:cubicBezTo>
                  <a:lnTo>
                    <a:pt x="37" y="84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u="sng"/>
            </a:p>
          </p:txBody>
        </p:sp>
        <p:sp>
          <p:nvSpPr>
            <p:cNvPr id="92" name="Oval 61"/>
            <p:cNvSpPr>
              <a:spLocks noChangeArrowheads="1"/>
            </p:cNvSpPr>
            <p:nvPr/>
          </p:nvSpPr>
          <p:spPr bwMode="auto">
            <a:xfrm>
              <a:off x="7559684" y="2738756"/>
              <a:ext cx="19050" cy="1905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u="sng"/>
            </a:p>
          </p:txBody>
        </p:sp>
        <p:sp>
          <p:nvSpPr>
            <p:cNvPr id="93" name="Oval 62"/>
            <p:cNvSpPr>
              <a:spLocks noChangeArrowheads="1"/>
            </p:cNvSpPr>
            <p:nvPr/>
          </p:nvSpPr>
          <p:spPr bwMode="auto">
            <a:xfrm>
              <a:off x="7566034" y="2745106"/>
              <a:ext cx="4763" cy="476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u="sng"/>
            </a:p>
          </p:txBody>
        </p:sp>
        <p:sp>
          <p:nvSpPr>
            <p:cNvPr id="94" name="Oval 63"/>
            <p:cNvSpPr>
              <a:spLocks noChangeArrowheads="1"/>
            </p:cNvSpPr>
            <p:nvPr/>
          </p:nvSpPr>
          <p:spPr bwMode="auto">
            <a:xfrm>
              <a:off x="7559684" y="2737168"/>
              <a:ext cx="19050" cy="1905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u="sng"/>
            </a:p>
          </p:txBody>
        </p:sp>
        <p:sp>
          <p:nvSpPr>
            <p:cNvPr id="95" name="Oval 64"/>
            <p:cNvSpPr>
              <a:spLocks noChangeArrowheads="1"/>
            </p:cNvSpPr>
            <p:nvPr/>
          </p:nvSpPr>
          <p:spPr bwMode="auto">
            <a:xfrm>
              <a:off x="7566034" y="2743518"/>
              <a:ext cx="4763" cy="476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u="sng"/>
            </a:p>
          </p:txBody>
        </p:sp>
        <p:sp>
          <p:nvSpPr>
            <p:cNvPr id="96" name="Oval 65"/>
            <p:cNvSpPr>
              <a:spLocks noChangeArrowheads="1"/>
            </p:cNvSpPr>
            <p:nvPr/>
          </p:nvSpPr>
          <p:spPr bwMode="auto">
            <a:xfrm>
              <a:off x="7562859" y="2740343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u="sng"/>
            </a:p>
          </p:txBody>
        </p:sp>
        <p:sp>
          <p:nvSpPr>
            <p:cNvPr id="97" name="Oval 66"/>
            <p:cNvSpPr>
              <a:spLocks noChangeArrowheads="1"/>
            </p:cNvSpPr>
            <p:nvPr/>
          </p:nvSpPr>
          <p:spPr bwMode="auto">
            <a:xfrm>
              <a:off x="7562859" y="2740343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u="sng"/>
            </a:p>
          </p:txBody>
        </p:sp>
        <p:sp>
          <p:nvSpPr>
            <p:cNvPr id="98" name="Oval 67"/>
            <p:cNvSpPr>
              <a:spLocks noChangeArrowheads="1"/>
            </p:cNvSpPr>
            <p:nvPr/>
          </p:nvSpPr>
          <p:spPr bwMode="auto">
            <a:xfrm>
              <a:off x="7566034" y="2743518"/>
              <a:ext cx="6350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u="sng"/>
            </a:p>
          </p:txBody>
        </p:sp>
        <p:sp>
          <p:nvSpPr>
            <p:cNvPr id="99" name="Oval 68"/>
            <p:cNvSpPr>
              <a:spLocks noChangeArrowheads="1"/>
            </p:cNvSpPr>
            <p:nvPr/>
          </p:nvSpPr>
          <p:spPr bwMode="auto">
            <a:xfrm>
              <a:off x="7566034" y="2743518"/>
              <a:ext cx="6350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u="sng"/>
            </a:p>
          </p:txBody>
        </p:sp>
        <p:sp>
          <p:nvSpPr>
            <p:cNvPr id="100" name="Freeform 69"/>
            <p:cNvSpPr>
              <a:spLocks/>
            </p:cNvSpPr>
            <p:nvPr/>
          </p:nvSpPr>
          <p:spPr bwMode="auto">
            <a:xfrm>
              <a:off x="75676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u="sng"/>
            </a:p>
          </p:txBody>
        </p:sp>
        <p:sp>
          <p:nvSpPr>
            <p:cNvPr id="101" name="Freeform 70"/>
            <p:cNvSpPr>
              <a:spLocks/>
            </p:cNvSpPr>
            <p:nvPr/>
          </p:nvSpPr>
          <p:spPr bwMode="auto">
            <a:xfrm>
              <a:off x="75676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u="sng"/>
            </a:p>
          </p:txBody>
        </p:sp>
        <p:sp>
          <p:nvSpPr>
            <p:cNvPr id="102" name="Oval 71"/>
            <p:cNvSpPr>
              <a:spLocks noChangeArrowheads="1"/>
            </p:cNvSpPr>
            <p:nvPr/>
          </p:nvSpPr>
          <p:spPr bwMode="auto">
            <a:xfrm>
              <a:off x="7516822" y="3884931"/>
              <a:ext cx="103188" cy="1031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u="sng"/>
            </a:p>
          </p:txBody>
        </p:sp>
        <p:sp>
          <p:nvSpPr>
            <p:cNvPr id="103" name="Freeform 72"/>
            <p:cNvSpPr>
              <a:spLocks/>
            </p:cNvSpPr>
            <p:nvPr/>
          </p:nvSpPr>
          <p:spPr bwMode="auto">
            <a:xfrm>
              <a:off x="7542222" y="3910331"/>
              <a:ext cx="52388" cy="52388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u="sng"/>
            </a:p>
          </p:txBody>
        </p:sp>
        <p:sp>
          <p:nvSpPr>
            <p:cNvPr id="104" name="Rectangle 73"/>
            <p:cNvSpPr>
              <a:spLocks noChangeArrowheads="1"/>
            </p:cNvSpPr>
            <p:nvPr/>
          </p:nvSpPr>
          <p:spPr bwMode="auto">
            <a:xfrm>
              <a:off x="7289809" y="2873693"/>
              <a:ext cx="558800" cy="979488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u="sng"/>
            </a:p>
          </p:txBody>
        </p:sp>
        <p:sp>
          <p:nvSpPr>
            <p:cNvPr id="105" name="Rectangle 74"/>
            <p:cNvSpPr>
              <a:spLocks noChangeArrowheads="1"/>
            </p:cNvSpPr>
            <p:nvPr/>
          </p:nvSpPr>
          <p:spPr bwMode="auto">
            <a:xfrm>
              <a:off x="7294572" y="2880043"/>
              <a:ext cx="547688" cy="966788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u="sng"/>
            </a:p>
          </p:txBody>
        </p:sp>
        <p:sp>
          <p:nvSpPr>
            <p:cNvPr id="106" name="Freeform 75"/>
            <p:cNvSpPr>
              <a:spLocks/>
            </p:cNvSpPr>
            <p:nvPr/>
          </p:nvSpPr>
          <p:spPr bwMode="auto">
            <a:xfrm>
              <a:off x="7519997" y="2784793"/>
              <a:ext cx="115888" cy="26988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0" y="0"/>
                    <a:pt x="73" y="4"/>
                    <a:pt x="73" y="9"/>
                  </a:cubicBezTo>
                  <a:cubicBezTo>
                    <a:pt x="73" y="13"/>
                    <a:pt x="70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u="sng"/>
            </a:p>
          </p:txBody>
        </p:sp>
        <p:sp>
          <p:nvSpPr>
            <p:cNvPr id="107" name="Freeform 76"/>
            <p:cNvSpPr>
              <a:spLocks/>
            </p:cNvSpPr>
            <p:nvPr/>
          </p:nvSpPr>
          <p:spPr bwMode="auto">
            <a:xfrm>
              <a:off x="7526347" y="2792731"/>
              <a:ext cx="103188" cy="11113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u="sng"/>
            </a:p>
          </p:txBody>
        </p:sp>
        <p:sp>
          <p:nvSpPr>
            <p:cNvPr id="108" name="Oval 77"/>
            <p:cNvSpPr>
              <a:spLocks noChangeArrowheads="1"/>
            </p:cNvSpPr>
            <p:nvPr/>
          </p:nvSpPr>
          <p:spPr bwMode="auto">
            <a:xfrm>
              <a:off x="7481897" y="2789556"/>
              <a:ext cx="17463" cy="1746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u="sng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583470" y="1630827"/>
            <a:ext cx="1794356" cy="3724048"/>
            <a:chOff x="7242184" y="2673668"/>
            <a:chExt cx="652463" cy="1354138"/>
          </a:xfrm>
        </p:grpSpPr>
        <p:sp>
          <p:nvSpPr>
            <p:cNvPr id="130" name="Freeform 59"/>
            <p:cNvSpPr>
              <a:spLocks/>
            </p:cNvSpPr>
            <p:nvPr/>
          </p:nvSpPr>
          <p:spPr bwMode="auto">
            <a:xfrm>
              <a:off x="7242184" y="2673668"/>
              <a:ext cx="652463" cy="1354138"/>
            </a:xfrm>
            <a:custGeom>
              <a:avLst/>
              <a:gdLst>
                <a:gd name="T0" fmla="*/ 411 w 411"/>
                <a:gd name="T1" fmla="*/ 811 h 853"/>
                <a:gd name="T2" fmla="*/ 370 w 411"/>
                <a:gd name="T3" fmla="*/ 853 h 853"/>
                <a:gd name="T4" fmla="*/ 42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2 w 411"/>
                <a:gd name="T11" fmla="*/ 0 h 853"/>
                <a:gd name="T12" fmla="*/ 370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70" y="853"/>
                  </a:cubicBezTo>
                  <a:cubicBezTo>
                    <a:pt x="42" y="853"/>
                    <a:pt x="42" y="853"/>
                    <a:pt x="42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1" name="Freeform 60"/>
            <p:cNvSpPr>
              <a:spLocks/>
            </p:cNvSpPr>
            <p:nvPr/>
          </p:nvSpPr>
          <p:spPr bwMode="auto">
            <a:xfrm>
              <a:off x="7250122" y="2681606"/>
              <a:ext cx="636588" cy="1338263"/>
            </a:xfrm>
            <a:custGeom>
              <a:avLst/>
              <a:gdLst>
                <a:gd name="T0" fmla="*/ 37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7 w 401"/>
                <a:gd name="T7" fmla="*/ 0 h 843"/>
                <a:gd name="T8" fmla="*/ 365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5 w 401"/>
                <a:gd name="T15" fmla="*/ 843 h 843"/>
                <a:gd name="T16" fmla="*/ 37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7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5" y="843"/>
                  </a:cubicBezTo>
                  <a:lnTo>
                    <a:pt x="37" y="84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2" name="Oval 61"/>
            <p:cNvSpPr>
              <a:spLocks noChangeArrowheads="1"/>
            </p:cNvSpPr>
            <p:nvPr/>
          </p:nvSpPr>
          <p:spPr bwMode="auto">
            <a:xfrm>
              <a:off x="7559684" y="2738756"/>
              <a:ext cx="19050" cy="1905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3" name="Oval 62"/>
            <p:cNvSpPr>
              <a:spLocks noChangeArrowheads="1"/>
            </p:cNvSpPr>
            <p:nvPr/>
          </p:nvSpPr>
          <p:spPr bwMode="auto">
            <a:xfrm>
              <a:off x="7566034" y="2745106"/>
              <a:ext cx="4763" cy="476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4" name="Oval 63"/>
            <p:cNvSpPr>
              <a:spLocks noChangeArrowheads="1"/>
            </p:cNvSpPr>
            <p:nvPr/>
          </p:nvSpPr>
          <p:spPr bwMode="auto">
            <a:xfrm>
              <a:off x="7559684" y="2737168"/>
              <a:ext cx="19050" cy="1905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Oval 64"/>
            <p:cNvSpPr>
              <a:spLocks noChangeArrowheads="1"/>
            </p:cNvSpPr>
            <p:nvPr/>
          </p:nvSpPr>
          <p:spPr bwMode="auto">
            <a:xfrm>
              <a:off x="7566034" y="2743518"/>
              <a:ext cx="4763" cy="476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6" name="Oval 65"/>
            <p:cNvSpPr>
              <a:spLocks noChangeArrowheads="1"/>
            </p:cNvSpPr>
            <p:nvPr/>
          </p:nvSpPr>
          <p:spPr bwMode="auto">
            <a:xfrm>
              <a:off x="7562859" y="2740343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Oval 66"/>
            <p:cNvSpPr>
              <a:spLocks noChangeArrowheads="1"/>
            </p:cNvSpPr>
            <p:nvPr/>
          </p:nvSpPr>
          <p:spPr bwMode="auto">
            <a:xfrm>
              <a:off x="7562859" y="2740343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8" name="Oval 67"/>
            <p:cNvSpPr>
              <a:spLocks noChangeArrowheads="1"/>
            </p:cNvSpPr>
            <p:nvPr/>
          </p:nvSpPr>
          <p:spPr bwMode="auto">
            <a:xfrm>
              <a:off x="7566034" y="2743518"/>
              <a:ext cx="6350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Oval 68"/>
            <p:cNvSpPr>
              <a:spLocks noChangeArrowheads="1"/>
            </p:cNvSpPr>
            <p:nvPr/>
          </p:nvSpPr>
          <p:spPr bwMode="auto">
            <a:xfrm>
              <a:off x="7566034" y="2743518"/>
              <a:ext cx="6350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0" name="Freeform 69"/>
            <p:cNvSpPr>
              <a:spLocks/>
            </p:cNvSpPr>
            <p:nvPr/>
          </p:nvSpPr>
          <p:spPr bwMode="auto">
            <a:xfrm>
              <a:off x="75676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1" name="Freeform 70"/>
            <p:cNvSpPr>
              <a:spLocks/>
            </p:cNvSpPr>
            <p:nvPr/>
          </p:nvSpPr>
          <p:spPr bwMode="auto">
            <a:xfrm>
              <a:off x="75676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2" name="Oval 71"/>
            <p:cNvSpPr>
              <a:spLocks noChangeArrowheads="1"/>
            </p:cNvSpPr>
            <p:nvPr/>
          </p:nvSpPr>
          <p:spPr bwMode="auto">
            <a:xfrm>
              <a:off x="7516822" y="3884931"/>
              <a:ext cx="103188" cy="1031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3" name="Freeform 72"/>
            <p:cNvSpPr>
              <a:spLocks/>
            </p:cNvSpPr>
            <p:nvPr/>
          </p:nvSpPr>
          <p:spPr bwMode="auto">
            <a:xfrm>
              <a:off x="7542222" y="3910331"/>
              <a:ext cx="52388" cy="52388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4" name="Rectangle 73"/>
            <p:cNvSpPr>
              <a:spLocks noChangeArrowheads="1"/>
            </p:cNvSpPr>
            <p:nvPr/>
          </p:nvSpPr>
          <p:spPr bwMode="auto">
            <a:xfrm>
              <a:off x="7289809" y="2873693"/>
              <a:ext cx="558800" cy="979488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5" name="Rectangle 74"/>
            <p:cNvSpPr>
              <a:spLocks noChangeArrowheads="1"/>
            </p:cNvSpPr>
            <p:nvPr/>
          </p:nvSpPr>
          <p:spPr bwMode="auto">
            <a:xfrm>
              <a:off x="7294572" y="2880043"/>
              <a:ext cx="547688" cy="966788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6" name="Freeform 75"/>
            <p:cNvSpPr>
              <a:spLocks/>
            </p:cNvSpPr>
            <p:nvPr/>
          </p:nvSpPr>
          <p:spPr bwMode="auto">
            <a:xfrm>
              <a:off x="7519997" y="2784793"/>
              <a:ext cx="115888" cy="26988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0" y="0"/>
                    <a:pt x="73" y="4"/>
                    <a:pt x="73" y="9"/>
                  </a:cubicBezTo>
                  <a:cubicBezTo>
                    <a:pt x="73" y="13"/>
                    <a:pt x="70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7" name="Freeform 76"/>
            <p:cNvSpPr>
              <a:spLocks/>
            </p:cNvSpPr>
            <p:nvPr/>
          </p:nvSpPr>
          <p:spPr bwMode="auto">
            <a:xfrm>
              <a:off x="7526347" y="2792731"/>
              <a:ext cx="103188" cy="11113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Oval 77"/>
            <p:cNvSpPr>
              <a:spLocks noChangeArrowheads="1"/>
            </p:cNvSpPr>
            <p:nvPr/>
          </p:nvSpPr>
          <p:spPr bwMode="auto">
            <a:xfrm>
              <a:off x="7481897" y="2789556"/>
              <a:ext cx="17463" cy="1746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8242539" y="1620008"/>
            <a:ext cx="1794356" cy="3724048"/>
            <a:chOff x="7242184" y="2673668"/>
            <a:chExt cx="652463" cy="1354138"/>
          </a:xfrm>
        </p:grpSpPr>
        <p:sp>
          <p:nvSpPr>
            <p:cNvPr id="170" name="Freeform 59"/>
            <p:cNvSpPr>
              <a:spLocks/>
            </p:cNvSpPr>
            <p:nvPr/>
          </p:nvSpPr>
          <p:spPr bwMode="auto">
            <a:xfrm>
              <a:off x="7242184" y="2673668"/>
              <a:ext cx="652463" cy="1354138"/>
            </a:xfrm>
            <a:custGeom>
              <a:avLst/>
              <a:gdLst>
                <a:gd name="T0" fmla="*/ 411 w 411"/>
                <a:gd name="T1" fmla="*/ 811 h 853"/>
                <a:gd name="T2" fmla="*/ 370 w 411"/>
                <a:gd name="T3" fmla="*/ 853 h 853"/>
                <a:gd name="T4" fmla="*/ 42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2 w 411"/>
                <a:gd name="T11" fmla="*/ 0 h 853"/>
                <a:gd name="T12" fmla="*/ 370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70" y="853"/>
                  </a:cubicBezTo>
                  <a:cubicBezTo>
                    <a:pt x="42" y="853"/>
                    <a:pt x="42" y="853"/>
                    <a:pt x="42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1" name="Freeform 60"/>
            <p:cNvSpPr>
              <a:spLocks/>
            </p:cNvSpPr>
            <p:nvPr/>
          </p:nvSpPr>
          <p:spPr bwMode="auto">
            <a:xfrm>
              <a:off x="7250122" y="2681606"/>
              <a:ext cx="636588" cy="1338263"/>
            </a:xfrm>
            <a:custGeom>
              <a:avLst/>
              <a:gdLst>
                <a:gd name="T0" fmla="*/ 37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7 w 401"/>
                <a:gd name="T7" fmla="*/ 0 h 843"/>
                <a:gd name="T8" fmla="*/ 365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5 w 401"/>
                <a:gd name="T15" fmla="*/ 843 h 843"/>
                <a:gd name="T16" fmla="*/ 37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7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5" y="843"/>
                  </a:cubicBezTo>
                  <a:lnTo>
                    <a:pt x="37" y="84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2" name="Oval 61"/>
            <p:cNvSpPr>
              <a:spLocks noChangeArrowheads="1"/>
            </p:cNvSpPr>
            <p:nvPr/>
          </p:nvSpPr>
          <p:spPr bwMode="auto">
            <a:xfrm>
              <a:off x="7559684" y="2738756"/>
              <a:ext cx="19050" cy="1905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3" name="Oval 62"/>
            <p:cNvSpPr>
              <a:spLocks noChangeArrowheads="1"/>
            </p:cNvSpPr>
            <p:nvPr/>
          </p:nvSpPr>
          <p:spPr bwMode="auto">
            <a:xfrm>
              <a:off x="7566034" y="2745106"/>
              <a:ext cx="4763" cy="476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" name="Oval 63"/>
            <p:cNvSpPr>
              <a:spLocks noChangeArrowheads="1"/>
            </p:cNvSpPr>
            <p:nvPr/>
          </p:nvSpPr>
          <p:spPr bwMode="auto">
            <a:xfrm>
              <a:off x="7559684" y="2737168"/>
              <a:ext cx="19050" cy="1905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5" name="Oval 64"/>
            <p:cNvSpPr>
              <a:spLocks noChangeArrowheads="1"/>
            </p:cNvSpPr>
            <p:nvPr/>
          </p:nvSpPr>
          <p:spPr bwMode="auto">
            <a:xfrm>
              <a:off x="7566034" y="2743518"/>
              <a:ext cx="4763" cy="476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6" name="Oval 65"/>
            <p:cNvSpPr>
              <a:spLocks noChangeArrowheads="1"/>
            </p:cNvSpPr>
            <p:nvPr/>
          </p:nvSpPr>
          <p:spPr bwMode="auto">
            <a:xfrm>
              <a:off x="7562859" y="2740343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7" name="Oval 66"/>
            <p:cNvSpPr>
              <a:spLocks noChangeArrowheads="1"/>
            </p:cNvSpPr>
            <p:nvPr/>
          </p:nvSpPr>
          <p:spPr bwMode="auto">
            <a:xfrm>
              <a:off x="7562859" y="2740343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8" name="Oval 67"/>
            <p:cNvSpPr>
              <a:spLocks noChangeArrowheads="1"/>
            </p:cNvSpPr>
            <p:nvPr/>
          </p:nvSpPr>
          <p:spPr bwMode="auto">
            <a:xfrm>
              <a:off x="7566034" y="2743518"/>
              <a:ext cx="6350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9" name="Oval 68"/>
            <p:cNvSpPr>
              <a:spLocks noChangeArrowheads="1"/>
            </p:cNvSpPr>
            <p:nvPr/>
          </p:nvSpPr>
          <p:spPr bwMode="auto">
            <a:xfrm>
              <a:off x="7566034" y="2743518"/>
              <a:ext cx="6350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0" name="Freeform 69"/>
            <p:cNvSpPr>
              <a:spLocks/>
            </p:cNvSpPr>
            <p:nvPr/>
          </p:nvSpPr>
          <p:spPr bwMode="auto">
            <a:xfrm>
              <a:off x="75676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1" name="Freeform 70"/>
            <p:cNvSpPr>
              <a:spLocks/>
            </p:cNvSpPr>
            <p:nvPr/>
          </p:nvSpPr>
          <p:spPr bwMode="auto">
            <a:xfrm>
              <a:off x="75676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2" name="Oval 71"/>
            <p:cNvSpPr>
              <a:spLocks noChangeArrowheads="1"/>
            </p:cNvSpPr>
            <p:nvPr/>
          </p:nvSpPr>
          <p:spPr bwMode="auto">
            <a:xfrm>
              <a:off x="7516822" y="3884931"/>
              <a:ext cx="103188" cy="1031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3" name="Freeform 72"/>
            <p:cNvSpPr>
              <a:spLocks/>
            </p:cNvSpPr>
            <p:nvPr/>
          </p:nvSpPr>
          <p:spPr bwMode="auto">
            <a:xfrm>
              <a:off x="7542222" y="3910331"/>
              <a:ext cx="52388" cy="52388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" name="Rectangle 73"/>
            <p:cNvSpPr>
              <a:spLocks noChangeArrowheads="1"/>
            </p:cNvSpPr>
            <p:nvPr/>
          </p:nvSpPr>
          <p:spPr bwMode="auto">
            <a:xfrm>
              <a:off x="7289809" y="2873693"/>
              <a:ext cx="558800" cy="979488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5" name="Rectangle 74"/>
            <p:cNvSpPr>
              <a:spLocks noChangeArrowheads="1"/>
            </p:cNvSpPr>
            <p:nvPr/>
          </p:nvSpPr>
          <p:spPr bwMode="auto">
            <a:xfrm>
              <a:off x="7294572" y="2880043"/>
              <a:ext cx="547688" cy="966788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6" name="Freeform 75"/>
            <p:cNvSpPr>
              <a:spLocks/>
            </p:cNvSpPr>
            <p:nvPr/>
          </p:nvSpPr>
          <p:spPr bwMode="auto">
            <a:xfrm>
              <a:off x="7519997" y="2784793"/>
              <a:ext cx="115888" cy="26988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0" y="0"/>
                    <a:pt x="73" y="4"/>
                    <a:pt x="73" y="9"/>
                  </a:cubicBezTo>
                  <a:cubicBezTo>
                    <a:pt x="73" y="13"/>
                    <a:pt x="70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7" name="Freeform 76"/>
            <p:cNvSpPr>
              <a:spLocks/>
            </p:cNvSpPr>
            <p:nvPr/>
          </p:nvSpPr>
          <p:spPr bwMode="auto">
            <a:xfrm>
              <a:off x="7526347" y="2792731"/>
              <a:ext cx="103188" cy="11113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8" name="Oval 77"/>
            <p:cNvSpPr>
              <a:spLocks noChangeArrowheads="1"/>
            </p:cNvSpPr>
            <p:nvPr/>
          </p:nvSpPr>
          <p:spPr bwMode="auto">
            <a:xfrm>
              <a:off x="7481897" y="2789556"/>
              <a:ext cx="17463" cy="1746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2050" name="Picture 594" descr="Screenshot_2016-12-13-11-05-0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1"/>
          <a:stretch>
            <a:fillRect/>
          </a:stretch>
        </p:blipFill>
        <p:spPr bwMode="auto">
          <a:xfrm>
            <a:off x="948753" y="2176536"/>
            <a:ext cx="1526517" cy="268063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2293646" y="1751050"/>
            <a:ext cx="1668075" cy="3461964"/>
            <a:chOff x="6378584" y="2673668"/>
            <a:chExt cx="652463" cy="1354138"/>
          </a:xfrm>
          <a:effectLst/>
        </p:grpSpPr>
        <p:sp>
          <p:nvSpPr>
            <p:cNvPr id="70" name="Freeform 78"/>
            <p:cNvSpPr>
              <a:spLocks/>
            </p:cNvSpPr>
            <p:nvPr/>
          </p:nvSpPr>
          <p:spPr bwMode="auto">
            <a:xfrm>
              <a:off x="6378584" y="2673668"/>
              <a:ext cx="652463" cy="1354138"/>
            </a:xfrm>
            <a:custGeom>
              <a:avLst/>
              <a:gdLst>
                <a:gd name="T0" fmla="*/ 411 w 411"/>
                <a:gd name="T1" fmla="*/ 811 h 853"/>
                <a:gd name="T2" fmla="*/ 369 w 411"/>
                <a:gd name="T3" fmla="*/ 853 h 853"/>
                <a:gd name="T4" fmla="*/ 41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1 w 411"/>
                <a:gd name="T11" fmla="*/ 0 h 853"/>
                <a:gd name="T12" fmla="*/ 369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69" y="853"/>
                  </a:cubicBezTo>
                  <a:cubicBezTo>
                    <a:pt x="41" y="853"/>
                    <a:pt x="41" y="853"/>
                    <a:pt x="41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79"/>
            <p:cNvSpPr>
              <a:spLocks/>
            </p:cNvSpPr>
            <p:nvPr/>
          </p:nvSpPr>
          <p:spPr bwMode="auto">
            <a:xfrm>
              <a:off x="6386522" y="2681606"/>
              <a:ext cx="636588" cy="1338263"/>
            </a:xfrm>
            <a:custGeom>
              <a:avLst/>
              <a:gdLst>
                <a:gd name="T0" fmla="*/ 36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6 w 401"/>
                <a:gd name="T7" fmla="*/ 0 h 843"/>
                <a:gd name="T8" fmla="*/ 364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4 w 401"/>
                <a:gd name="T15" fmla="*/ 843 h 843"/>
                <a:gd name="T16" fmla="*/ 36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6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4" y="843"/>
                  </a:cubicBezTo>
                  <a:lnTo>
                    <a:pt x="36" y="84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Oval 80"/>
            <p:cNvSpPr>
              <a:spLocks noChangeArrowheads="1"/>
            </p:cNvSpPr>
            <p:nvPr/>
          </p:nvSpPr>
          <p:spPr bwMode="auto">
            <a:xfrm>
              <a:off x="6694497" y="2738756"/>
              <a:ext cx="20638" cy="1905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Oval 81"/>
            <p:cNvSpPr>
              <a:spLocks noChangeArrowheads="1"/>
            </p:cNvSpPr>
            <p:nvPr/>
          </p:nvSpPr>
          <p:spPr bwMode="auto">
            <a:xfrm>
              <a:off x="6702434" y="2745106"/>
              <a:ext cx="4763" cy="476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Oval 82"/>
            <p:cNvSpPr>
              <a:spLocks noChangeArrowheads="1"/>
            </p:cNvSpPr>
            <p:nvPr/>
          </p:nvSpPr>
          <p:spPr bwMode="auto">
            <a:xfrm>
              <a:off x="6694497" y="2737168"/>
              <a:ext cx="20638" cy="1905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Oval 83"/>
            <p:cNvSpPr>
              <a:spLocks noChangeArrowheads="1"/>
            </p:cNvSpPr>
            <p:nvPr/>
          </p:nvSpPr>
          <p:spPr bwMode="auto">
            <a:xfrm>
              <a:off x="6702434" y="2743518"/>
              <a:ext cx="4763" cy="476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Oval 84"/>
            <p:cNvSpPr>
              <a:spLocks noChangeArrowheads="1"/>
            </p:cNvSpPr>
            <p:nvPr/>
          </p:nvSpPr>
          <p:spPr bwMode="auto">
            <a:xfrm>
              <a:off x="6699259" y="2740343"/>
              <a:ext cx="11113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Oval 85"/>
            <p:cNvSpPr>
              <a:spLocks noChangeArrowheads="1"/>
            </p:cNvSpPr>
            <p:nvPr/>
          </p:nvSpPr>
          <p:spPr bwMode="auto">
            <a:xfrm>
              <a:off x="6699259" y="2740343"/>
              <a:ext cx="11113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Oval 86"/>
            <p:cNvSpPr>
              <a:spLocks noChangeArrowheads="1"/>
            </p:cNvSpPr>
            <p:nvPr/>
          </p:nvSpPr>
          <p:spPr bwMode="auto">
            <a:xfrm>
              <a:off x="6700847" y="2743518"/>
              <a:ext cx="7938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Oval 87"/>
            <p:cNvSpPr>
              <a:spLocks noChangeArrowheads="1"/>
            </p:cNvSpPr>
            <p:nvPr/>
          </p:nvSpPr>
          <p:spPr bwMode="auto">
            <a:xfrm>
              <a:off x="6700847" y="2743518"/>
              <a:ext cx="7938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Freeform 88"/>
            <p:cNvSpPr>
              <a:spLocks/>
            </p:cNvSpPr>
            <p:nvPr/>
          </p:nvSpPr>
          <p:spPr bwMode="auto">
            <a:xfrm>
              <a:off x="67040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89"/>
            <p:cNvSpPr>
              <a:spLocks/>
            </p:cNvSpPr>
            <p:nvPr/>
          </p:nvSpPr>
          <p:spPr bwMode="auto">
            <a:xfrm>
              <a:off x="67040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Oval 90"/>
            <p:cNvSpPr>
              <a:spLocks noChangeArrowheads="1"/>
            </p:cNvSpPr>
            <p:nvPr/>
          </p:nvSpPr>
          <p:spPr bwMode="auto">
            <a:xfrm>
              <a:off x="6653222" y="3884931"/>
              <a:ext cx="103188" cy="103188"/>
            </a:xfrm>
            <a:prstGeom prst="ellipse">
              <a:avLst/>
            </a:prstGeom>
            <a:solidFill>
              <a:srgbClr val="D5D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Freeform 91"/>
            <p:cNvSpPr>
              <a:spLocks/>
            </p:cNvSpPr>
            <p:nvPr/>
          </p:nvSpPr>
          <p:spPr bwMode="auto">
            <a:xfrm>
              <a:off x="6678622" y="3910331"/>
              <a:ext cx="52388" cy="52388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4" name="Rectangle 92"/>
            <p:cNvSpPr>
              <a:spLocks noChangeArrowheads="1"/>
            </p:cNvSpPr>
            <p:nvPr/>
          </p:nvSpPr>
          <p:spPr bwMode="auto">
            <a:xfrm>
              <a:off x="6424622" y="2873693"/>
              <a:ext cx="560388" cy="979488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Rectangle 93"/>
            <p:cNvSpPr>
              <a:spLocks noChangeArrowheads="1"/>
            </p:cNvSpPr>
            <p:nvPr/>
          </p:nvSpPr>
          <p:spPr bwMode="auto">
            <a:xfrm>
              <a:off x="6430972" y="2880043"/>
              <a:ext cx="547688" cy="966788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Freeform 94"/>
            <p:cNvSpPr>
              <a:spLocks/>
            </p:cNvSpPr>
            <p:nvPr/>
          </p:nvSpPr>
          <p:spPr bwMode="auto">
            <a:xfrm>
              <a:off x="6656397" y="2784793"/>
              <a:ext cx="115888" cy="26988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9"/>
                  </a:cubicBezTo>
                  <a:cubicBezTo>
                    <a:pt x="73" y="13"/>
                    <a:pt x="69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Freeform 95"/>
            <p:cNvSpPr>
              <a:spLocks/>
            </p:cNvSpPr>
            <p:nvPr/>
          </p:nvSpPr>
          <p:spPr bwMode="auto">
            <a:xfrm>
              <a:off x="6662747" y="2792731"/>
              <a:ext cx="103188" cy="11113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Oval 96"/>
            <p:cNvSpPr>
              <a:spLocks noChangeArrowheads="1"/>
            </p:cNvSpPr>
            <p:nvPr/>
          </p:nvSpPr>
          <p:spPr bwMode="auto">
            <a:xfrm>
              <a:off x="6618297" y="2789556"/>
              <a:ext cx="17463" cy="17463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2051" name="Picture 31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1"/>
          <a:stretch>
            <a:fillRect/>
          </a:stretch>
        </p:blipFill>
        <p:spPr bwMode="auto">
          <a:xfrm>
            <a:off x="2425565" y="2300003"/>
            <a:ext cx="1412059" cy="2450334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541" descr="Screenshot_2016-12-12-12-07-02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4"/>
          <a:stretch>
            <a:fillRect/>
          </a:stretch>
        </p:blipFill>
        <p:spPr bwMode="auto">
          <a:xfrm>
            <a:off x="4739706" y="2188661"/>
            <a:ext cx="1494049" cy="265769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9" name="Group 108"/>
          <p:cNvGrpSpPr/>
          <p:nvPr/>
        </p:nvGrpSpPr>
        <p:grpSpPr>
          <a:xfrm>
            <a:off x="5990987" y="1751050"/>
            <a:ext cx="1668075" cy="3461964"/>
            <a:chOff x="6378584" y="2673668"/>
            <a:chExt cx="652463" cy="1354138"/>
          </a:xfrm>
          <a:effectLst/>
        </p:grpSpPr>
        <p:sp>
          <p:nvSpPr>
            <p:cNvPr id="110" name="Freeform 78"/>
            <p:cNvSpPr>
              <a:spLocks/>
            </p:cNvSpPr>
            <p:nvPr/>
          </p:nvSpPr>
          <p:spPr bwMode="auto">
            <a:xfrm>
              <a:off x="6378584" y="2673668"/>
              <a:ext cx="652463" cy="1354138"/>
            </a:xfrm>
            <a:custGeom>
              <a:avLst/>
              <a:gdLst>
                <a:gd name="T0" fmla="*/ 411 w 411"/>
                <a:gd name="T1" fmla="*/ 811 h 853"/>
                <a:gd name="T2" fmla="*/ 369 w 411"/>
                <a:gd name="T3" fmla="*/ 853 h 853"/>
                <a:gd name="T4" fmla="*/ 41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1 w 411"/>
                <a:gd name="T11" fmla="*/ 0 h 853"/>
                <a:gd name="T12" fmla="*/ 369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69" y="853"/>
                  </a:cubicBezTo>
                  <a:cubicBezTo>
                    <a:pt x="41" y="853"/>
                    <a:pt x="41" y="853"/>
                    <a:pt x="41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Freeform 79"/>
            <p:cNvSpPr>
              <a:spLocks/>
            </p:cNvSpPr>
            <p:nvPr/>
          </p:nvSpPr>
          <p:spPr bwMode="auto">
            <a:xfrm>
              <a:off x="6386522" y="2681606"/>
              <a:ext cx="636588" cy="1338263"/>
            </a:xfrm>
            <a:custGeom>
              <a:avLst/>
              <a:gdLst>
                <a:gd name="T0" fmla="*/ 36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6 w 401"/>
                <a:gd name="T7" fmla="*/ 0 h 843"/>
                <a:gd name="T8" fmla="*/ 364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4 w 401"/>
                <a:gd name="T15" fmla="*/ 843 h 843"/>
                <a:gd name="T16" fmla="*/ 36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6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4" y="843"/>
                  </a:cubicBezTo>
                  <a:lnTo>
                    <a:pt x="36" y="84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2" name="Oval 80"/>
            <p:cNvSpPr>
              <a:spLocks noChangeArrowheads="1"/>
            </p:cNvSpPr>
            <p:nvPr/>
          </p:nvSpPr>
          <p:spPr bwMode="auto">
            <a:xfrm>
              <a:off x="6694497" y="2738756"/>
              <a:ext cx="20638" cy="1905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3" name="Oval 81"/>
            <p:cNvSpPr>
              <a:spLocks noChangeArrowheads="1"/>
            </p:cNvSpPr>
            <p:nvPr/>
          </p:nvSpPr>
          <p:spPr bwMode="auto">
            <a:xfrm>
              <a:off x="6702434" y="2745106"/>
              <a:ext cx="4763" cy="476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4" name="Oval 82"/>
            <p:cNvSpPr>
              <a:spLocks noChangeArrowheads="1"/>
            </p:cNvSpPr>
            <p:nvPr/>
          </p:nvSpPr>
          <p:spPr bwMode="auto">
            <a:xfrm>
              <a:off x="6694497" y="2737168"/>
              <a:ext cx="20638" cy="1905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Oval 83"/>
            <p:cNvSpPr>
              <a:spLocks noChangeArrowheads="1"/>
            </p:cNvSpPr>
            <p:nvPr/>
          </p:nvSpPr>
          <p:spPr bwMode="auto">
            <a:xfrm>
              <a:off x="6702434" y="2743518"/>
              <a:ext cx="4763" cy="476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Oval 84"/>
            <p:cNvSpPr>
              <a:spLocks noChangeArrowheads="1"/>
            </p:cNvSpPr>
            <p:nvPr/>
          </p:nvSpPr>
          <p:spPr bwMode="auto">
            <a:xfrm>
              <a:off x="6699259" y="2740343"/>
              <a:ext cx="11113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Oval 85"/>
            <p:cNvSpPr>
              <a:spLocks noChangeArrowheads="1"/>
            </p:cNvSpPr>
            <p:nvPr/>
          </p:nvSpPr>
          <p:spPr bwMode="auto">
            <a:xfrm>
              <a:off x="6699259" y="2740343"/>
              <a:ext cx="11113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Oval 86"/>
            <p:cNvSpPr>
              <a:spLocks noChangeArrowheads="1"/>
            </p:cNvSpPr>
            <p:nvPr/>
          </p:nvSpPr>
          <p:spPr bwMode="auto">
            <a:xfrm>
              <a:off x="6700847" y="2743518"/>
              <a:ext cx="7938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Oval 87"/>
            <p:cNvSpPr>
              <a:spLocks noChangeArrowheads="1"/>
            </p:cNvSpPr>
            <p:nvPr/>
          </p:nvSpPr>
          <p:spPr bwMode="auto">
            <a:xfrm>
              <a:off x="6700847" y="2743518"/>
              <a:ext cx="7938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Freeform 88"/>
            <p:cNvSpPr>
              <a:spLocks/>
            </p:cNvSpPr>
            <p:nvPr/>
          </p:nvSpPr>
          <p:spPr bwMode="auto">
            <a:xfrm>
              <a:off x="67040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Freeform 89"/>
            <p:cNvSpPr>
              <a:spLocks/>
            </p:cNvSpPr>
            <p:nvPr/>
          </p:nvSpPr>
          <p:spPr bwMode="auto">
            <a:xfrm>
              <a:off x="67040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Oval 90"/>
            <p:cNvSpPr>
              <a:spLocks noChangeArrowheads="1"/>
            </p:cNvSpPr>
            <p:nvPr/>
          </p:nvSpPr>
          <p:spPr bwMode="auto">
            <a:xfrm>
              <a:off x="6653222" y="3884931"/>
              <a:ext cx="103188" cy="103188"/>
            </a:xfrm>
            <a:prstGeom prst="ellipse">
              <a:avLst/>
            </a:prstGeom>
            <a:solidFill>
              <a:srgbClr val="D5D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Freeform 91"/>
            <p:cNvSpPr>
              <a:spLocks/>
            </p:cNvSpPr>
            <p:nvPr/>
          </p:nvSpPr>
          <p:spPr bwMode="auto">
            <a:xfrm>
              <a:off x="6678622" y="3910331"/>
              <a:ext cx="52388" cy="52388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Rectangle 92"/>
            <p:cNvSpPr>
              <a:spLocks noChangeArrowheads="1"/>
            </p:cNvSpPr>
            <p:nvPr/>
          </p:nvSpPr>
          <p:spPr bwMode="auto">
            <a:xfrm>
              <a:off x="6424622" y="2873693"/>
              <a:ext cx="560388" cy="979488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Rectangle 93"/>
            <p:cNvSpPr>
              <a:spLocks noChangeArrowheads="1"/>
            </p:cNvSpPr>
            <p:nvPr/>
          </p:nvSpPr>
          <p:spPr bwMode="auto">
            <a:xfrm>
              <a:off x="6430972" y="2880043"/>
              <a:ext cx="547688" cy="966788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Freeform 94"/>
            <p:cNvSpPr>
              <a:spLocks/>
            </p:cNvSpPr>
            <p:nvPr/>
          </p:nvSpPr>
          <p:spPr bwMode="auto">
            <a:xfrm>
              <a:off x="6656397" y="2784793"/>
              <a:ext cx="115888" cy="26988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9"/>
                  </a:cubicBezTo>
                  <a:cubicBezTo>
                    <a:pt x="73" y="13"/>
                    <a:pt x="69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Freeform 95"/>
            <p:cNvSpPr>
              <a:spLocks/>
            </p:cNvSpPr>
            <p:nvPr/>
          </p:nvSpPr>
          <p:spPr bwMode="auto">
            <a:xfrm>
              <a:off x="6662747" y="2792731"/>
              <a:ext cx="103188" cy="11113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8" name="Oval 96"/>
            <p:cNvSpPr>
              <a:spLocks noChangeArrowheads="1"/>
            </p:cNvSpPr>
            <p:nvPr/>
          </p:nvSpPr>
          <p:spPr bwMode="auto">
            <a:xfrm>
              <a:off x="6618297" y="2789556"/>
              <a:ext cx="17463" cy="17463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2053" name="Picture 43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8"/>
          <a:stretch>
            <a:fillRect/>
          </a:stretch>
        </p:blipFill>
        <p:spPr bwMode="auto">
          <a:xfrm>
            <a:off x="6131430" y="2304773"/>
            <a:ext cx="1393700" cy="2422936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543" descr="Screenshot_2016-12-06-19-57-06"/>
          <p:cNvPicPr preferRelativeResize="0"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065" y="2176537"/>
            <a:ext cx="1507759" cy="266981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9" name="Group 148"/>
          <p:cNvGrpSpPr/>
          <p:nvPr/>
        </p:nvGrpSpPr>
        <p:grpSpPr>
          <a:xfrm>
            <a:off x="9713657" y="1751050"/>
            <a:ext cx="1668075" cy="3461964"/>
            <a:chOff x="6378584" y="2673668"/>
            <a:chExt cx="652463" cy="1354138"/>
          </a:xfrm>
          <a:effectLst/>
        </p:grpSpPr>
        <p:sp>
          <p:nvSpPr>
            <p:cNvPr id="150" name="Freeform 78"/>
            <p:cNvSpPr>
              <a:spLocks/>
            </p:cNvSpPr>
            <p:nvPr/>
          </p:nvSpPr>
          <p:spPr bwMode="auto">
            <a:xfrm>
              <a:off x="6378584" y="2673668"/>
              <a:ext cx="652463" cy="1354138"/>
            </a:xfrm>
            <a:custGeom>
              <a:avLst/>
              <a:gdLst>
                <a:gd name="T0" fmla="*/ 411 w 411"/>
                <a:gd name="T1" fmla="*/ 811 h 853"/>
                <a:gd name="T2" fmla="*/ 369 w 411"/>
                <a:gd name="T3" fmla="*/ 853 h 853"/>
                <a:gd name="T4" fmla="*/ 41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1 w 411"/>
                <a:gd name="T11" fmla="*/ 0 h 853"/>
                <a:gd name="T12" fmla="*/ 369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69" y="853"/>
                  </a:cubicBezTo>
                  <a:cubicBezTo>
                    <a:pt x="41" y="853"/>
                    <a:pt x="41" y="853"/>
                    <a:pt x="41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1" name="Freeform 79"/>
            <p:cNvSpPr>
              <a:spLocks/>
            </p:cNvSpPr>
            <p:nvPr/>
          </p:nvSpPr>
          <p:spPr bwMode="auto">
            <a:xfrm>
              <a:off x="6386522" y="2681606"/>
              <a:ext cx="636588" cy="1338263"/>
            </a:xfrm>
            <a:custGeom>
              <a:avLst/>
              <a:gdLst>
                <a:gd name="T0" fmla="*/ 36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6 w 401"/>
                <a:gd name="T7" fmla="*/ 0 h 843"/>
                <a:gd name="T8" fmla="*/ 364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4 w 401"/>
                <a:gd name="T15" fmla="*/ 843 h 843"/>
                <a:gd name="T16" fmla="*/ 36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6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4" y="843"/>
                  </a:cubicBezTo>
                  <a:lnTo>
                    <a:pt x="36" y="84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2" name="Oval 80"/>
            <p:cNvSpPr>
              <a:spLocks noChangeArrowheads="1"/>
            </p:cNvSpPr>
            <p:nvPr/>
          </p:nvSpPr>
          <p:spPr bwMode="auto">
            <a:xfrm>
              <a:off x="6694497" y="2738756"/>
              <a:ext cx="20638" cy="1905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3" name="Oval 81"/>
            <p:cNvSpPr>
              <a:spLocks noChangeArrowheads="1"/>
            </p:cNvSpPr>
            <p:nvPr/>
          </p:nvSpPr>
          <p:spPr bwMode="auto">
            <a:xfrm>
              <a:off x="6702434" y="2745106"/>
              <a:ext cx="4763" cy="476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4" name="Oval 82"/>
            <p:cNvSpPr>
              <a:spLocks noChangeArrowheads="1"/>
            </p:cNvSpPr>
            <p:nvPr/>
          </p:nvSpPr>
          <p:spPr bwMode="auto">
            <a:xfrm>
              <a:off x="6694497" y="2737168"/>
              <a:ext cx="20638" cy="1905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5" name="Oval 83"/>
            <p:cNvSpPr>
              <a:spLocks noChangeArrowheads="1"/>
            </p:cNvSpPr>
            <p:nvPr/>
          </p:nvSpPr>
          <p:spPr bwMode="auto">
            <a:xfrm>
              <a:off x="6702434" y="2743518"/>
              <a:ext cx="4763" cy="476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6" name="Oval 84"/>
            <p:cNvSpPr>
              <a:spLocks noChangeArrowheads="1"/>
            </p:cNvSpPr>
            <p:nvPr/>
          </p:nvSpPr>
          <p:spPr bwMode="auto">
            <a:xfrm>
              <a:off x="6699259" y="2740343"/>
              <a:ext cx="11113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7" name="Oval 85"/>
            <p:cNvSpPr>
              <a:spLocks noChangeArrowheads="1"/>
            </p:cNvSpPr>
            <p:nvPr/>
          </p:nvSpPr>
          <p:spPr bwMode="auto">
            <a:xfrm>
              <a:off x="6699259" y="2740343"/>
              <a:ext cx="11113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8" name="Oval 86"/>
            <p:cNvSpPr>
              <a:spLocks noChangeArrowheads="1"/>
            </p:cNvSpPr>
            <p:nvPr/>
          </p:nvSpPr>
          <p:spPr bwMode="auto">
            <a:xfrm>
              <a:off x="6700847" y="2743518"/>
              <a:ext cx="7938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9" name="Oval 87"/>
            <p:cNvSpPr>
              <a:spLocks noChangeArrowheads="1"/>
            </p:cNvSpPr>
            <p:nvPr/>
          </p:nvSpPr>
          <p:spPr bwMode="auto">
            <a:xfrm>
              <a:off x="6700847" y="2743518"/>
              <a:ext cx="7938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0" name="Freeform 88"/>
            <p:cNvSpPr>
              <a:spLocks/>
            </p:cNvSpPr>
            <p:nvPr/>
          </p:nvSpPr>
          <p:spPr bwMode="auto">
            <a:xfrm>
              <a:off x="67040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1" name="Freeform 89"/>
            <p:cNvSpPr>
              <a:spLocks/>
            </p:cNvSpPr>
            <p:nvPr/>
          </p:nvSpPr>
          <p:spPr bwMode="auto">
            <a:xfrm>
              <a:off x="67040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2" name="Oval 90"/>
            <p:cNvSpPr>
              <a:spLocks noChangeArrowheads="1"/>
            </p:cNvSpPr>
            <p:nvPr/>
          </p:nvSpPr>
          <p:spPr bwMode="auto">
            <a:xfrm>
              <a:off x="6653222" y="3884931"/>
              <a:ext cx="103188" cy="103188"/>
            </a:xfrm>
            <a:prstGeom prst="ellipse">
              <a:avLst/>
            </a:prstGeom>
            <a:solidFill>
              <a:srgbClr val="D5D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3" name="Freeform 91"/>
            <p:cNvSpPr>
              <a:spLocks/>
            </p:cNvSpPr>
            <p:nvPr/>
          </p:nvSpPr>
          <p:spPr bwMode="auto">
            <a:xfrm>
              <a:off x="6678622" y="3910331"/>
              <a:ext cx="52388" cy="52388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4" name="Rectangle 92"/>
            <p:cNvSpPr>
              <a:spLocks noChangeArrowheads="1"/>
            </p:cNvSpPr>
            <p:nvPr/>
          </p:nvSpPr>
          <p:spPr bwMode="auto">
            <a:xfrm>
              <a:off x="6424622" y="2873693"/>
              <a:ext cx="560388" cy="979488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5" name="Rectangle 93"/>
            <p:cNvSpPr>
              <a:spLocks noChangeArrowheads="1"/>
            </p:cNvSpPr>
            <p:nvPr/>
          </p:nvSpPr>
          <p:spPr bwMode="auto">
            <a:xfrm>
              <a:off x="6430972" y="2880043"/>
              <a:ext cx="547688" cy="966788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6" name="Freeform 94"/>
            <p:cNvSpPr>
              <a:spLocks/>
            </p:cNvSpPr>
            <p:nvPr/>
          </p:nvSpPr>
          <p:spPr bwMode="auto">
            <a:xfrm>
              <a:off x="6656397" y="2784793"/>
              <a:ext cx="115888" cy="26988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9"/>
                  </a:cubicBezTo>
                  <a:cubicBezTo>
                    <a:pt x="73" y="13"/>
                    <a:pt x="69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7" name="Freeform 95"/>
            <p:cNvSpPr>
              <a:spLocks/>
            </p:cNvSpPr>
            <p:nvPr/>
          </p:nvSpPr>
          <p:spPr bwMode="auto">
            <a:xfrm>
              <a:off x="6662747" y="2792731"/>
              <a:ext cx="103188" cy="11113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8" name="Oval 96"/>
            <p:cNvSpPr>
              <a:spLocks noChangeArrowheads="1"/>
            </p:cNvSpPr>
            <p:nvPr/>
          </p:nvSpPr>
          <p:spPr bwMode="auto">
            <a:xfrm>
              <a:off x="6618297" y="2789556"/>
              <a:ext cx="17463" cy="17463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2056" name="Picture 50"/>
          <p:cNvPicPr preferRelativeResize="0"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3"/>
          <a:stretch>
            <a:fillRect/>
          </a:stretch>
        </p:blipFill>
        <p:spPr bwMode="auto">
          <a:xfrm>
            <a:off x="9847592" y="2294981"/>
            <a:ext cx="1398146" cy="2443548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41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/>
          <p:nvPr/>
        </p:nvSpPr>
        <p:spPr>
          <a:xfrm rot="16200000">
            <a:off x="-1143000" y="2667000"/>
            <a:ext cx="6858000" cy="1524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1350">
              <a:solidFill>
                <a:prstClr val="white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 rot="16200000">
            <a:off x="381000" y="2667000"/>
            <a:ext cx="6858000" cy="1524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1350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 rot="16200000">
            <a:off x="1905000" y="2667000"/>
            <a:ext cx="6858000" cy="1524000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1350">
              <a:solidFill>
                <a:prstClr val="white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 rot="16200000">
            <a:off x="3432176" y="2676333"/>
            <a:ext cx="6858000" cy="15240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1350">
              <a:solidFill>
                <a:prstClr val="whit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 rot="16200000">
            <a:off x="4953000" y="2667000"/>
            <a:ext cx="6858000" cy="1524000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1350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 rot="16200000">
            <a:off x="6477000" y="2667000"/>
            <a:ext cx="6858000" cy="152400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 sz="1350">
              <a:solidFill>
                <a:prstClr val="white"/>
              </a:solidFill>
            </a:endParaRPr>
          </a:p>
        </p:txBody>
      </p:sp>
      <p:sp>
        <p:nvSpPr>
          <p:cNvPr id="25" name="Freeform 13"/>
          <p:cNvSpPr>
            <a:spLocks/>
          </p:cNvSpPr>
          <p:nvPr/>
        </p:nvSpPr>
        <p:spPr bwMode="auto">
          <a:xfrm>
            <a:off x="9147178" y="5746750"/>
            <a:ext cx="1520825" cy="1111250"/>
          </a:xfrm>
          <a:custGeom>
            <a:avLst/>
            <a:gdLst>
              <a:gd name="T0" fmla="*/ 1230 w 1276"/>
              <a:gd name="T1" fmla="*/ 748 h 933"/>
              <a:gd name="T2" fmla="*/ 1221 w 1276"/>
              <a:gd name="T3" fmla="*/ 748 h 933"/>
              <a:gd name="T4" fmla="*/ 1206 w 1276"/>
              <a:gd name="T5" fmla="*/ 748 h 933"/>
              <a:gd name="T6" fmla="*/ 1211 w 1276"/>
              <a:gd name="T7" fmla="*/ 216 h 933"/>
              <a:gd name="T8" fmla="*/ 1218 w 1276"/>
              <a:gd name="T9" fmla="*/ 216 h 933"/>
              <a:gd name="T10" fmla="*/ 1221 w 1276"/>
              <a:gd name="T11" fmla="*/ 214 h 933"/>
              <a:gd name="T12" fmla="*/ 1218 w 1276"/>
              <a:gd name="T13" fmla="*/ 185 h 933"/>
              <a:gd name="T14" fmla="*/ 1206 w 1276"/>
              <a:gd name="T15" fmla="*/ 182 h 933"/>
              <a:gd name="T16" fmla="*/ 1192 w 1276"/>
              <a:gd name="T17" fmla="*/ 180 h 933"/>
              <a:gd name="T18" fmla="*/ 1182 w 1276"/>
              <a:gd name="T19" fmla="*/ 0 h 933"/>
              <a:gd name="T20" fmla="*/ 1172 w 1276"/>
              <a:gd name="T21" fmla="*/ 180 h 933"/>
              <a:gd name="T22" fmla="*/ 1158 w 1276"/>
              <a:gd name="T23" fmla="*/ 180 h 933"/>
              <a:gd name="T24" fmla="*/ 1143 w 1276"/>
              <a:gd name="T25" fmla="*/ 182 h 933"/>
              <a:gd name="T26" fmla="*/ 1141 w 1276"/>
              <a:gd name="T27" fmla="*/ 212 h 933"/>
              <a:gd name="T28" fmla="*/ 1143 w 1276"/>
              <a:gd name="T29" fmla="*/ 214 h 933"/>
              <a:gd name="T30" fmla="*/ 1151 w 1276"/>
              <a:gd name="T31" fmla="*/ 214 h 933"/>
              <a:gd name="T32" fmla="*/ 1071 w 1276"/>
              <a:gd name="T33" fmla="*/ 659 h 933"/>
              <a:gd name="T34" fmla="*/ 659 w 1276"/>
              <a:gd name="T35" fmla="*/ 496 h 933"/>
              <a:gd name="T36" fmla="*/ 666 w 1276"/>
              <a:gd name="T37" fmla="*/ 491 h 933"/>
              <a:gd name="T38" fmla="*/ 611 w 1276"/>
              <a:gd name="T39" fmla="*/ 430 h 933"/>
              <a:gd name="T40" fmla="*/ 620 w 1276"/>
              <a:gd name="T41" fmla="*/ 425 h 933"/>
              <a:gd name="T42" fmla="*/ 606 w 1276"/>
              <a:gd name="T43" fmla="*/ 420 h 933"/>
              <a:gd name="T44" fmla="*/ 608 w 1276"/>
              <a:gd name="T45" fmla="*/ 406 h 933"/>
              <a:gd name="T46" fmla="*/ 606 w 1276"/>
              <a:gd name="T47" fmla="*/ 389 h 933"/>
              <a:gd name="T48" fmla="*/ 594 w 1276"/>
              <a:gd name="T49" fmla="*/ 379 h 933"/>
              <a:gd name="T50" fmla="*/ 586 w 1276"/>
              <a:gd name="T51" fmla="*/ 377 h 933"/>
              <a:gd name="T52" fmla="*/ 569 w 1276"/>
              <a:gd name="T53" fmla="*/ 377 h 933"/>
              <a:gd name="T54" fmla="*/ 562 w 1276"/>
              <a:gd name="T55" fmla="*/ 379 h 933"/>
              <a:gd name="T56" fmla="*/ 552 w 1276"/>
              <a:gd name="T57" fmla="*/ 391 h 933"/>
              <a:gd name="T58" fmla="*/ 548 w 1276"/>
              <a:gd name="T59" fmla="*/ 399 h 933"/>
              <a:gd name="T60" fmla="*/ 548 w 1276"/>
              <a:gd name="T61" fmla="*/ 413 h 933"/>
              <a:gd name="T62" fmla="*/ 552 w 1276"/>
              <a:gd name="T63" fmla="*/ 423 h 933"/>
              <a:gd name="T64" fmla="*/ 538 w 1276"/>
              <a:gd name="T65" fmla="*/ 425 h 933"/>
              <a:gd name="T66" fmla="*/ 548 w 1276"/>
              <a:gd name="T67" fmla="*/ 430 h 933"/>
              <a:gd name="T68" fmla="*/ 519 w 1276"/>
              <a:gd name="T69" fmla="*/ 491 h 933"/>
              <a:gd name="T70" fmla="*/ 412 w 1276"/>
              <a:gd name="T71" fmla="*/ 491 h 933"/>
              <a:gd name="T72" fmla="*/ 402 w 1276"/>
              <a:gd name="T73" fmla="*/ 491 h 933"/>
              <a:gd name="T74" fmla="*/ 359 w 1276"/>
              <a:gd name="T75" fmla="*/ 464 h 933"/>
              <a:gd name="T76" fmla="*/ 366 w 1276"/>
              <a:gd name="T77" fmla="*/ 459 h 933"/>
              <a:gd name="T78" fmla="*/ 204 w 1276"/>
              <a:gd name="T79" fmla="*/ 447 h 933"/>
              <a:gd name="T80" fmla="*/ 194 w 1276"/>
              <a:gd name="T81" fmla="*/ 416 h 933"/>
              <a:gd name="T82" fmla="*/ 177 w 1276"/>
              <a:gd name="T83" fmla="*/ 391 h 933"/>
              <a:gd name="T84" fmla="*/ 155 w 1276"/>
              <a:gd name="T85" fmla="*/ 369 h 933"/>
              <a:gd name="T86" fmla="*/ 141 w 1276"/>
              <a:gd name="T87" fmla="*/ 360 h 933"/>
              <a:gd name="T88" fmla="*/ 114 w 1276"/>
              <a:gd name="T89" fmla="*/ 350 h 933"/>
              <a:gd name="T90" fmla="*/ 112 w 1276"/>
              <a:gd name="T91" fmla="*/ 348 h 933"/>
              <a:gd name="T92" fmla="*/ 97 w 1276"/>
              <a:gd name="T93" fmla="*/ 345 h 933"/>
              <a:gd name="T94" fmla="*/ 92 w 1276"/>
              <a:gd name="T95" fmla="*/ 345 h 933"/>
              <a:gd name="T96" fmla="*/ 88 w 1276"/>
              <a:gd name="T97" fmla="*/ 345 h 933"/>
              <a:gd name="T98" fmla="*/ 78 w 1276"/>
              <a:gd name="T99" fmla="*/ 263 h 933"/>
              <a:gd name="T100" fmla="*/ 73 w 1276"/>
              <a:gd name="T101" fmla="*/ 345 h 933"/>
              <a:gd name="T102" fmla="*/ 68 w 1276"/>
              <a:gd name="T103" fmla="*/ 345 h 933"/>
              <a:gd name="T104" fmla="*/ 51 w 1276"/>
              <a:gd name="T105" fmla="*/ 348 h 933"/>
              <a:gd name="T106" fmla="*/ 51 w 1276"/>
              <a:gd name="T107" fmla="*/ 348 h 933"/>
              <a:gd name="T108" fmla="*/ 37 w 1276"/>
              <a:gd name="T109" fmla="*/ 355 h 933"/>
              <a:gd name="T110" fmla="*/ 22 w 1276"/>
              <a:gd name="T111" fmla="*/ 360 h 933"/>
              <a:gd name="T112" fmla="*/ 0 w 1276"/>
              <a:gd name="T113" fmla="*/ 374 h 933"/>
              <a:gd name="T114" fmla="*/ 1276 w 1276"/>
              <a:gd name="T115" fmla="*/ 933 h 933"/>
              <a:gd name="T116" fmla="*/ 1233 w 1276"/>
              <a:gd name="T117" fmla="*/ 739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76" h="933">
                <a:moveTo>
                  <a:pt x="1233" y="746"/>
                </a:moveTo>
                <a:lnTo>
                  <a:pt x="1230" y="748"/>
                </a:lnTo>
                <a:lnTo>
                  <a:pt x="1228" y="748"/>
                </a:lnTo>
                <a:lnTo>
                  <a:pt x="1221" y="748"/>
                </a:lnTo>
                <a:lnTo>
                  <a:pt x="1216" y="748"/>
                </a:lnTo>
                <a:lnTo>
                  <a:pt x="1206" y="748"/>
                </a:lnTo>
                <a:lnTo>
                  <a:pt x="1206" y="741"/>
                </a:lnTo>
                <a:lnTo>
                  <a:pt x="1211" y="216"/>
                </a:lnTo>
                <a:lnTo>
                  <a:pt x="1213" y="216"/>
                </a:lnTo>
                <a:lnTo>
                  <a:pt x="1218" y="216"/>
                </a:lnTo>
                <a:lnTo>
                  <a:pt x="1221" y="214"/>
                </a:lnTo>
                <a:lnTo>
                  <a:pt x="1221" y="214"/>
                </a:lnTo>
                <a:lnTo>
                  <a:pt x="1221" y="185"/>
                </a:lnTo>
                <a:lnTo>
                  <a:pt x="1218" y="185"/>
                </a:lnTo>
                <a:lnTo>
                  <a:pt x="1213" y="182"/>
                </a:lnTo>
                <a:lnTo>
                  <a:pt x="1206" y="182"/>
                </a:lnTo>
                <a:lnTo>
                  <a:pt x="1197" y="180"/>
                </a:lnTo>
                <a:lnTo>
                  <a:pt x="1192" y="180"/>
                </a:lnTo>
                <a:lnTo>
                  <a:pt x="1192" y="93"/>
                </a:lnTo>
                <a:lnTo>
                  <a:pt x="1182" y="0"/>
                </a:lnTo>
                <a:lnTo>
                  <a:pt x="1175" y="90"/>
                </a:lnTo>
                <a:lnTo>
                  <a:pt x="1172" y="180"/>
                </a:lnTo>
                <a:lnTo>
                  <a:pt x="1165" y="180"/>
                </a:lnTo>
                <a:lnTo>
                  <a:pt x="1158" y="180"/>
                </a:lnTo>
                <a:lnTo>
                  <a:pt x="1151" y="180"/>
                </a:lnTo>
                <a:lnTo>
                  <a:pt x="1143" y="182"/>
                </a:lnTo>
                <a:lnTo>
                  <a:pt x="1141" y="182"/>
                </a:lnTo>
                <a:lnTo>
                  <a:pt x="1141" y="212"/>
                </a:lnTo>
                <a:lnTo>
                  <a:pt x="1141" y="212"/>
                </a:lnTo>
                <a:lnTo>
                  <a:pt x="1143" y="214"/>
                </a:lnTo>
                <a:lnTo>
                  <a:pt x="1148" y="214"/>
                </a:lnTo>
                <a:lnTo>
                  <a:pt x="1151" y="214"/>
                </a:lnTo>
                <a:lnTo>
                  <a:pt x="1146" y="714"/>
                </a:lnTo>
                <a:lnTo>
                  <a:pt x="1071" y="659"/>
                </a:lnTo>
                <a:lnTo>
                  <a:pt x="661" y="651"/>
                </a:lnTo>
                <a:lnTo>
                  <a:pt x="659" y="496"/>
                </a:lnTo>
                <a:lnTo>
                  <a:pt x="666" y="496"/>
                </a:lnTo>
                <a:lnTo>
                  <a:pt x="666" y="491"/>
                </a:lnTo>
                <a:lnTo>
                  <a:pt x="611" y="491"/>
                </a:lnTo>
                <a:lnTo>
                  <a:pt x="611" y="430"/>
                </a:lnTo>
                <a:lnTo>
                  <a:pt x="620" y="428"/>
                </a:lnTo>
                <a:lnTo>
                  <a:pt x="620" y="425"/>
                </a:lnTo>
                <a:lnTo>
                  <a:pt x="603" y="423"/>
                </a:lnTo>
                <a:lnTo>
                  <a:pt x="606" y="420"/>
                </a:lnTo>
                <a:lnTo>
                  <a:pt x="608" y="413"/>
                </a:lnTo>
                <a:lnTo>
                  <a:pt x="608" y="406"/>
                </a:lnTo>
                <a:lnTo>
                  <a:pt x="608" y="399"/>
                </a:lnTo>
                <a:lnTo>
                  <a:pt x="606" y="389"/>
                </a:lnTo>
                <a:lnTo>
                  <a:pt x="601" y="384"/>
                </a:lnTo>
                <a:lnTo>
                  <a:pt x="594" y="379"/>
                </a:lnTo>
                <a:lnTo>
                  <a:pt x="586" y="377"/>
                </a:lnTo>
                <a:lnTo>
                  <a:pt x="586" y="377"/>
                </a:lnTo>
                <a:lnTo>
                  <a:pt x="577" y="374"/>
                </a:lnTo>
                <a:lnTo>
                  <a:pt x="569" y="377"/>
                </a:lnTo>
                <a:lnTo>
                  <a:pt x="569" y="377"/>
                </a:lnTo>
                <a:lnTo>
                  <a:pt x="562" y="379"/>
                </a:lnTo>
                <a:lnTo>
                  <a:pt x="557" y="384"/>
                </a:lnTo>
                <a:lnTo>
                  <a:pt x="552" y="391"/>
                </a:lnTo>
                <a:lnTo>
                  <a:pt x="548" y="399"/>
                </a:lnTo>
                <a:lnTo>
                  <a:pt x="548" y="399"/>
                </a:lnTo>
                <a:lnTo>
                  <a:pt x="548" y="406"/>
                </a:lnTo>
                <a:lnTo>
                  <a:pt x="548" y="413"/>
                </a:lnTo>
                <a:lnTo>
                  <a:pt x="552" y="420"/>
                </a:lnTo>
                <a:lnTo>
                  <a:pt x="552" y="423"/>
                </a:lnTo>
                <a:lnTo>
                  <a:pt x="552" y="423"/>
                </a:lnTo>
                <a:lnTo>
                  <a:pt x="538" y="425"/>
                </a:lnTo>
                <a:lnTo>
                  <a:pt x="538" y="430"/>
                </a:lnTo>
                <a:lnTo>
                  <a:pt x="548" y="430"/>
                </a:lnTo>
                <a:lnTo>
                  <a:pt x="550" y="491"/>
                </a:lnTo>
                <a:lnTo>
                  <a:pt x="519" y="491"/>
                </a:lnTo>
                <a:lnTo>
                  <a:pt x="509" y="491"/>
                </a:lnTo>
                <a:lnTo>
                  <a:pt x="412" y="491"/>
                </a:lnTo>
                <a:lnTo>
                  <a:pt x="412" y="491"/>
                </a:lnTo>
                <a:lnTo>
                  <a:pt x="402" y="491"/>
                </a:lnTo>
                <a:lnTo>
                  <a:pt x="359" y="491"/>
                </a:lnTo>
                <a:lnTo>
                  <a:pt x="359" y="464"/>
                </a:lnTo>
                <a:lnTo>
                  <a:pt x="366" y="464"/>
                </a:lnTo>
                <a:lnTo>
                  <a:pt x="366" y="459"/>
                </a:lnTo>
                <a:lnTo>
                  <a:pt x="206" y="459"/>
                </a:lnTo>
                <a:lnTo>
                  <a:pt x="204" y="447"/>
                </a:lnTo>
                <a:lnTo>
                  <a:pt x="201" y="430"/>
                </a:lnTo>
                <a:lnTo>
                  <a:pt x="194" y="416"/>
                </a:lnTo>
                <a:lnTo>
                  <a:pt x="187" y="403"/>
                </a:lnTo>
                <a:lnTo>
                  <a:pt x="177" y="391"/>
                </a:lnTo>
                <a:lnTo>
                  <a:pt x="167" y="379"/>
                </a:lnTo>
                <a:lnTo>
                  <a:pt x="155" y="369"/>
                </a:lnTo>
                <a:lnTo>
                  <a:pt x="141" y="362"/>
                </a:lnTo>
                <a:lnTo>
                  <a:pt x="141" y="360"/>
                </a:lnTo>
                <a:lnTo>
                  <a:pt x="126" y="355"/>
                </a:lnTo>
                <a:lnTo>
                  <a:pt x="114" y="350"/>
                </a:lnTo>
                <a:lnTo>
                  <a:pt x="114" y="348"/>
                </a:lnTo>
                <a:lnTo>
                  <a:pt x="112" y="348"/>
                </a:lnTo>
                <a:lnTo>
                  <a:pt x="112" y="348"/>
                </a:lnTo>
                <a:lnTo>
                  <a:pt x="97" y="345"/>
                </a:lnTo>
                <a:lnTo>
                  <a:pt x="95" y="345"/>
                </a:lnTo>
                <a:lnTo>
                  <a:pt x="92" y="345"/>
                </a:lnTo>
                <a:lnTo>
                  <a:pt x="90" y="345"/>
                </a:lnTo>
                <a:lnTo>
                  <a:pt x="88" y="345"/>
                </a:lnTo>
                <a:lnTo>
                  <a:pt x="90" y="263"/>
                </a:lnTo>
                <a:lnTo>
                  <a:pt x="78" y="263"/>
                </a:lnTo>
                <a:lnTo>
                  <a:pt x="75" y="345"/>
                </a:lnTo>
                <a:lnTo>
                  <a:pt x="73" y="345"/>
                </a:lnTo>
                <a:lnTo>
                  <a:pt x="71" y="345"/>
                </a:lnTo>
                <a:lnTo>
                  <a:pt x="68" y="345"/>
                </a:lnTo>
                <a:lnTo>
                  <a:pt x="54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50"/>
                </a:lnTo>
                <a:lnTo>
                  <a:pt x="37" y="355"/>
                </a:lnTo>
                <a:lnTo>
                  <a:pt x="22" y="360"/>
                </a:lnTo>
                <a:lnTo>
                  <a:pt x="22" y="360"/>
                </a:lnTo>
                <a:lnTo>
                  <a:pt x="8" y="369"/>
                </a:lnTo>
                <a:lnTo>
                  <a:pt x="0" y="374"/>
                </a:lnTo>
                <a:lnTo>
                  <a:pt x="0" y="933"/>
                </a:lnTo>
                <a:lnTo>
                  <a:pt x="1276" y="933"/>
                </a:lnTo>
                <a:lnTo>
                  <a:pt x="1276" y="739"/>
                </a:lnTo>
                <a:lnTo>
                  <a:pt x="1233" y="739"/>
                </a:lnTo>
                <a:lnTo>
                  <a:pt x="1233" y="74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26" name="Freeform 14"/>
          <p:cNvSpPr>
            <a:spLocks noEditPoints="1"/>
          </p:cNvSpPr>
          <p:nvPr/>
        </p:nvSpPr>
        <p:spPr bwMode="auto">
          <a:xfrm>
            <a:off x="7621591" y="4979988"/>
            <a:ext cx="1525587" cy="1878012"/>
          </a:xfrm>
          <a:custGeom>
            <a:avLst/>
            <a:gdLst>
              <a:gd name="T0" fmla="*/ 1247 w 1281"/>
              <a:gd name="T1" fmla="*/ 1059 h 1576"/>
              <a:gd name="T2" fmla="*/ 1063 w 1281"/>
              <a:gd name="T3" fmla="*/ 1107 h 1576"/>
              <a:gd name="T4" fmla="*/ 1010 w 1281"/>
              <a:gd name="T5" fmla="*/ 634 h 1576"/>
              <a:gd name="T6" fmla="*/ 879 w 1281"/>
              <a:gd name="T7" fmla="*/ 801 h 1576"/>
              <a:gd name="T8" fmla="*/ 831 w 1281"/>
              <a:gd name="T9" fmla="*/ 306 h 1576"/>
              <a:gd name="T10" fmla="*/ 882 w 1281"/>
              <a:gd name="T11" fmla="*/ 296 h 1576"/>
              <a:gd name="T12" fmla="*/ 882 w 1281"/>
              <a:gd name="T13" fmla="*/ 264 h 1576"/>
              <a:gd name="T14" fmla="*/ 884 w 1281"/>
              <a:gd name="T15" fmla="*/ 245 h 1576"/>
              <a:gd name="T16" fmla="*/ 879 w 1281"/>
              <a:gd name="T17" fmla="*/ 89 h 1576"/>
              <a:gd name="T18" fmla="*/ 877 w 1281"/>
              <a:gd name="T19" fmla="*/ 143 h 1576"/>
              <a:gd name="T20" fmla="*/ 795 w 1281"/>
              <a:gd name="T21" fmla="*/ 111 h 1576"/>
              <a:gd name="T22" fmla="*/ 790 w 1281"/>
              <a:gd name="T23" fmla="*/ 145 h 1576"/>
              <a:gd name="T24" fmla="*/ 710 w 1281"/>
              <a:gd name="T25" fmla="*/ 114 h 1576"/>
              <a:gd name="T26" fmla="*/ 703 w 1281"/>
              <a:gd name="T27" fmla="*/ 89 h 1576"/>
              <a:gd name="T28" fmla="*/ 623 w 1281"/>
              <a:gd name="T29" fmla="*/ 153 h 1576"/>
              <a:gd name="T30" fmla="*/ 615 w 1281"/>
              <a:gd name="T31" fmla="*/ 153 h 1576"/>
              <a:gd name="T32" fmla="*/ 615 w 1281"/>
              <a:gd name="T33" fmla="*/ 89 h 1576"/>
              <a:gd name="T34" fmla="*/ 536 w 1281"/>
              <a:gd name="T35" fmla="*/ 153 h 1576"/>
              <a:gd name="T36" fmla="*/ 528 w 1281"/>
              <a:gd name="T37" fmla="*/ 153 h 1576"/>
              <a:gd name="T38" fmla="*/ 526 w 1281"/>
              <a:gd name="T39" fmla="*/ 0 h 1576"/>
              <a:gd name="T40" fmla="*/ 521 w 1281"/>
              <a:gd name="T41" fmla="*/ 145 h 1576"/>
              <a:gd name="T42" fmla="*/ 499 w 1281"/>
              <a:gd name="T43" fmla="*/ 189 h 1576"/>
              <a:gd name="T44" fmla="*/ 468 w 1281"/>
              <a:gd name="T45" fmla="*/ 191 h 1576"/>
              <a:gd name="T46" fmla="*/ 448 w 1281"/>
              <a:gd name="T47" fmla="*/ 191 h 1576"/>
              <a:gd name="T48" fmla="*/ 429 w 1281"/>
              <a:gd name="T49" fmla="*/ 194 h 1576"/>
              <a:gd name="T50" fmla="*/ 412 w 1281"/>
              <a:gd name="T51" fmla="*/ 196 h 1576"/>
              <a:gd name="T52" fmla="*/ 395 w 1281"/>
              <a:gd name="T53" fmla="*/ 199 h 1576"/>
              <a:gd name="T54" fmla="*/ 366 w 1281"/>
              <a:gd name="T55" fmla="*/ 206 h 1576"/>
              <a:gd name="T56" fmla="*/ 354 w 1281"/>
              <a:gd name="T57" fmla="*/ 208 h 1576"/>
              <a:gd name="T58" fmla="*/ 347 w 1281"/>
              <a:gd name="T59" fmla="*/ 213 h 1576"/>
              <a:gd name="T60" fmla="*/ 342 w 1281"/>
              <a:gd name="T61" fmla="*/ 216 h 1576"/>
              <a:gd name="T62" fmla="*/ 342 w 1281"/>
              <a:gd name="T63" fmla="*/ 216 h 1576"/>
              <a:gd name="T64" fmla="*/ 337 w 1281"/>
              <a:gd name="T65" fmla="*/ 221 h 1576"/>
              <a:gd name="T66" fmla="*/ 339 w 1281"/>
              <a:gd name="T67" fmla="*/ 228 h 1576"/>
              <a:gd name="T68" fmla="*/ 337 w 1281"/>
              <a:gd name="T69" fmla="*/ 223 h 1576"/>
              <a:gd name="T70" fmla="*/ 337 w 1281"/>
              <a:gd name="T71" fmla="*/ 228 h 1576"/>
              <a:gd name="T72" fmla="*/ 339 w 1281"/>
              <a:gd name="T73" fmla="*/ 230 h 1576"/>
              <a:gd name="T74" fmla="*/ 342 w 1281"/>
              <a:gd name="T75" fmla="*/ 233 h 1576"/>
              <a:gd name="T76" fmla="*/ 344 w 1281"/>
              <a:gd name="T77" fmla="*/ 238 h 1576"/>
              <a:gd name="T78" fmla="*/ 352 w 1281"/>
              <a:gd name="T79" fmla="*/ 240 h 1576"/>
              <a:gd name="T80" fmla="*/ 359 w 1281"/>
              <a:gd name="T81" fmla="*/ 242 h 1576"/>
              <a:gd name="T82" fmla="*/ 368 w 1281"/>
              <a:gd name="T83" fmla="*/ 245 h 1576"/>
              <a:gd name="T84" fmla="*/ 378 w 1281"/>
              <a:gd name="T85" fmla="*/ 247 h 1576"/>
              <a:gd name="T86" fmla="*/ 390 w 1281"/>
              <a:gd name="T87" fmla="*/ 250 h 1576"/>
              <a:gd name="T88" fmla="*/ 400 w 1281"/>
              <a:gd name="T89" fmla="*/ 252 h 1576"/>
              <a:gd name="T90" fmla="*/ 402 w 1281"/>
              <a:gd name="T91" fmla="*/ 310 h 1576"/>
              <a:gd name="T92" fmla="*/ 402 w 1281"/>
              <a:gd name="T93" fmla="*/ 371 h 1576"/>
              <a:gd name="T94" fmla="*/ 402 w 1281"/>
              <a:gd name="T95" fmla="*/ 400 h 1576"/>
              <a:gd name="T96" fmla="*/ 400 w 1281"/>
              <a:gd name="T97" fmla="*/ 1260 h 1576"/>
              <a:gd name="T98" fmla="*/ 90 w 1281"/>
              <a:gd name="T99" fmla="*/ 383 h 1576"/>
              <a:gd name="T100" fmla="*/ 10 w 1281"/>
              <a:gd name="T101" fmla="*/ 1224 h 1576"/>
              <a:gd name="T102" fmla="*/ 1281 w 1281"/>
              <a:gd name="T103" fmla="*/ 1576 h 1576"/>
              <a:gd name="T104" fmla="*/ 352 w 1281"/>
              <a:gd name="T105" fmla="*/ 228 h 1576"/>
              <a:gd name="T106" fmla="*/ 342 w 1281"/>
              <a:gd name="T107" fmla="*/ 225 h 1576"/>
              <a:gd name="T108" fmla="*/ 342 w 1281"/>
              <a:gd name="T109" fmla="*/ 228 h 1576"/>
              <a:gd name="T110" fmla="*/ 410 w 1281"/>
              <a:gd name="T111" fmla="*/ 199 h 1576"/>
              <a:gd name="T112" fmla="*/ 412 w 1281"/>
              <a:gd name="T113" fmla="*/ 206 h 1576"/>
              <a:gd name="T114" fmla="*/ 419 w 1281"/>
              <a:gd name="T115" fmla="*/ 211 h 1576"/>
              <a:gd name="T116" fmla="*/ 427 w 1281"/>
              <a:gd name="T117" fmla="*/ 196 h 1576"/>
              <a:gd name="T118" fmla="*/ 429 w 1281"/>
              <a:gd name="T119" fmla="*/ 204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1" h="1576">
                <a:moveTo>
                  <a:pt x="1281" y="1017"/>
                </a:moveTo>
                <a:lnTo>
                  <a:pt x="1277" y="1022"/>
                </a:lnTo>
                <a:lnTo>
                  <a:pt x="1264" y="1032"/>
                </a:lnTo>
                <a:lnTo>
                  <a:pt x="1255" y="1044"/>
                </a:lnTo>
                <a:lnTo>
                  <a:pt x="1247" y="1059"/>
                </a:lnTo>
                <a:lnTo>
                  <a:pt x="1240" y="1073"/>
                </a:lnTo>
                <a:lnTo>
                  <a:pt x="1235" y="1090"/>
                </a:lnTo>
                <a:lnTo>
                  <a:pt x="1235" y="1102"/>
                </a:lnTo>
                <a:lnTo>
                  <a:pt x="1063" y="1102"/>
                </a:lnTo>
                <a:lnTo>
                  <a:pt x="1063" y="1107"/>
                </a:lnTo>
                <a:lnTo>
                  <a:pt x="1071" y="1107"/>
                </a:lnTo>
                <a:lnTo>
                  <a:pt x="1071" y="1134"/>
                </a:lnTo>
                <a:lnTo>
                  <a:pt x="1051" y="1134"/>
                </a:lnTo>
                <a:lnTo>
                  <a:pt x="1051" y="634"/>
                </a:lnTo>
                <a:lnTo>
                  <a:pt x="1010" y="634"/>
                </a:lnTo>
                <a:lnTo>
                  <a:pt x="1010" y="602"/>
                </a:lnTo>
                <a:lnTo>
                  <a:pt x="925" y="602"/>
                </a:lnTo>
                <a:lnTo>
                  <a:pt x="925" y="634"/>
                </a:lnTo>
                <a:lnTo>
                  <a:pt x="879" y="634"/>
                </a:lnTo>
                <a:lnTo>
                  <a:pt x="879" y="801"/>
                </a:lnTo>
                <a:lnTo>
                  <a:pt x="848" y="801"/>
                </a:lnTo>
                <a:lnTo>
                  <a:pt x="848" y="825"/>
                </a:lnTo>
                <a:lnTo>
                  <a:pt x="831" y="825"/>
                </a:lnTo>
                <a:lnTo>
                  <a:pt x="831" y="495"/>
                </a:lnTo>
                <a:lnTo>
                  <a:pt x="831" y="306"/>
                </a:lnTo>
                <a:lnTo>
                  <a:pt x="872" y="306"/>
                </a:lnTo>
                <a:lnTo>
                  <a:pt x="872" y="306"/>
                </a:lnTo>
                <a:lnTo>
                  <a:pt x="872" y="306"/>
                </a:lnTo>
                <a:lnTo>
                  <a:pt x="882" y="306"/>
                </a:lnTo>
                <a:lnTo>
                  <a:pt x="882" y="296"/>
                </a:lnTo>
                <a:lnTo>
                  <a:pt x="884" y="296"/>
                </a:lnTo>
                <a:lnTo>
                  <a:pt x="887" y="289"/>
                </a:lnTo>
                <a:lnTo>
                  <a:pt x="887" y="281"/>
                </a:lnTo>
                <a:lnTo>
                  <a:pt x="882" y="281"/>
                </a:lnTo>
                <a:lnTo>
                  <a:pt x="882" y="264"/>
                </a:lnTo>
                <a:lnTo>
                  <a:pt x="884" y="264"/>
                </a:lnTo>
                <a:lnTo>
                  <a:pt x="884" y="262"/>
                </a:lnTo>
                <a:lnTo>
                  <a:pt x="884" y="247"/>
                </a:lnTo>
                <a:lnTo>
                  <a:pt x="884" y="247"/>
                </a:lnTo>
                <a:lnTo>
                  <a:pt x="884" y="245"/>
                </a:lnTo>
                <a:lnTo>
                  <a:pt x="884" y="143"/>
                </a:lnTo>
                <a:lnTo>
                  <a:pt x="882" y="143"/>
                </a:lnTo>
                <a:lnTo>
                  <a:pt x="882" y="89"/>
                </a:lnTo>
                <a:lnTo>
                  <a:pt x="879" y="89"/>
                </a:lnTo>
                <a:lnTo>
                  <a:pt x="879" y="89"/>
                </a:lnTo>
                <a:lnTo>
                  <a:pt x="879" y="111"/>
                </a:lnTo>
                <a:lnTo>
                  <a:pt x="877" y="111"/>
                </a:lnTo>
                <a:lnTo>
                  <a:pt x="877" y="111"/>
                </a:lnTo>
                <a:lnTo>
                  <a:pt x="877" y="143"/>
                </a:lnTo>
                <a:lnTo>
                  <a:pt x="877" y="143"/>
                </a:lnTo>
                <a:lnTo>
                  <a:pt x="877" y="145"/>
                </a:lnTo>
                <a:lnTo>
                  <a:pt x="877" y="150"/>
                </a:lnTo>
                <a:lnTo>
                  <a:pt x="795" y="150"/>
                </a:lnTo>
                <a:lnTo>
                  <a:pt x="795" y="114"/>
                </a:lnTo>
                <a:lnTo>
                  <a:pt x="795" y="111"/>
                </a:lnTo>
                <a:lnTo>
                  <a:pt x="792" y="111"/>
                </a:lnTo>
                <a:lnTo>
                  <a:pt x="792" y="89"/>
                </a:lnTo>
                <a:lnTo>
                  <a:pt x="792" y="89"/>
                </a:lnTo>
                <a:lnTo>
                  <a:pt x="790" y="89"/>
                </a:lnTo>
                <a:lnTo>
                  <a:pt x="790" y="145"/>
                </a:lnTo>
                <a:lnTo>
                  <a:pt x="787" y="145"/>
                </a:lnTo>
                <a:lnTo>
                  <a:pt x="787" y="150"/>
                </a:lnTo>
                <a:lnTo>
                  <a:pt x="710" y="150"/>
                </a:lnTo>
                <a:lnTo>
                  <a:pt x="710" y="114"/>
                </a:lnTo>
                <a:lnTo>
                  <a:pt x="710" y="114"/>
                </a:lnTo>
                <a:lnTo>
                  <a:pt x="705" y="114"/>
                </a:lnTo>
                <a:lnTo>
                  <a:pt x="705" y="145"/>
                </a:lnTo>
                <a:lnTo>
                  <a:pt x="705" y="145"/>
                </a:lnTo>
                <a:lnTo>
                  <a:pt x="705" y="89"/>
                </a:lnTo>
                <a:lnTo>
                  <a:pt x="703" y="89"/>
                </a:lnTo>
                <a:lnTo>
                  <a:pt x="700" y="89"/>
                </a:lnTo>
                <a:lnTo>
                  <a:pt x="700" y="145"/>
                </a:lnTo>
                <a:lnTo>
                  <a:pt x="698" y="145"/>
                </a:lnTo>
                <a:lnTo>
                  <a:pt x="698" y="150"/>
                </a:lnTo>
                <a:lnTo>
                  <a:pt x="623" y="153"/>
                </a:lnTo>
                <a:lnTo>
                  <a:pt x="623" y="114"/>
                </a:lnTo>
                <a:lnTo>
                  <a:pt x="623" y="114"/>
                </a:lnTo>
                <a:lnTo>
                  <a:pt x="618" y="114"/>
                </a:lnTo>
                <a:lnTo>
                  <a:pt x="618" y="153"/>
                </a:lnTo>
                <a:lnTo>
                  <a:pt x="615" y="153"/>
                </a:lnTo>
                <a:lnTo>
                  <a:pt x="615" y="148"/>
                </a:lnTo>
                <a:lnTo>
                  <a:pt x="615" y="145"/>
                </a:lnTo>
                <a:lnTo>
                  <a:pt x="615" y="145"/>
                </a:lnTo>
                <a:lnTo>
                  <a:pt x="615" y="92"/>
                </a:lnTo>
                <a:lnTo>
                  <a:pt x="615" y="89"/>
                </a:lnTo>
                <a:lnTo>
                  <a:pt x="611" y="89"/>
                </a:lnTo>
                <a:lnTo>
                  <a:pt x="611" y="145"/>
                </a:lnTo>
                <a:lnTo>
                  <a:pt x="608" y="145"/>
                </a:lnTo>
                <a:lnTo>
                  <a:pt x="608" y="153"/>
                </a:lnTo>
                <a:lnTo>
                  <a:pt x="536" y="153"/>
                </a:lnTo>
                <a:lnTo>
                  <a:pt x="536" y="114"/>
                </a:lnTo>
                <a:lnTo>
                  <a:pt x="536" y="114"/>
                </a:lnTo>
                <a:lnTo>
                  <a:pt x="533" y="114"/>
                </a:lnTo>
                <a:lnTo>
                  <a:pt x="533" y="153"/>
                </a:lnTo>
                <a:lnTo>
                  <a:pt x="528" y="153"/>
                </a:lnTo>
                <a:lnTo>
                  <a:pt x="528" y="148"/>
                </a:lnTo>
                <a:lnTo>
                  <a:pt x="526" y="145"/>
                </a:lnTo>
                <a:lnTo>
                  <a:pt x="526" y="145"/>
                </a:lnTo>
                <a:lnTo>
                  <a:pt x="526" y="2"/>
                </a:lnTo>
                <a:lnTo>
                  <a:pt x="526" y="0"/>
                </a:lnTo>
                <a:lnTo>
                  <a:pt x="521" y="0"/>
                </a:lnTo>
                <a:lnTo>
                  <a:pt x="521" y="92"/>
                </a:lnTo>
                <a:lnTo>
                  <a:pt x="521" y="92"/>
                </a:lnTo>
                <a:lnTo>
                  <a:pt x="521" y="145"/>
                </a:lnTo>
                <a:lnTo>
                  <a:pt x="521" y="145"/>
                </a:lnTo>
                <a:lnTo>
                  <a:pt x="521" y="187"/>
                </a:lnTo>
                <a:lnTo>
                  <a:pt x="511" y="189"/>
                </a:lnTo>
                <a:lnTo>
                  <a:pt x="511" y="189"/>
                </a:lnTo>
                <a:lnTo>
                  <a:pt x="509" y="189"/>
                </a:lnTo>
                <a:lnTo>
                  <a:pt x="499" y="189"/>
                </a:lnTo>
                <a:lnTo>
                  <a:pt x="490" y="189"/>
                </a:lnTo>
                <a:lnTo>
                  <a:pt x="490" y="189"/>
                </a:lnTo>
                <a:lnTo>
                  <a:pt x="487" y="189"/>
                </a:lnTo>
                <a:lnTo>
                  <a:pt x="477" y="189"/>
                </a:lnTo>
                <a:lnTo>
                  <a:pt x="468" y="191"/>
                </a:lnTo>
                <a:lnTo>
                  <a:pt x="468" y="191"/>
                </a:lnTo>
                <a:lnTo>
                  <a:pt x="465" y="191"/>
                </a:lnTo>
                <a:lnTo>
                  <a:pt x="465" y="191"/>
                </a:lnTo>
                <a:lnTo>
                  <a:pt x="456" y="191"/>
                </a:lnTo>
                <a:lnTo>
                  <a:pt x="448" y="191"/>
                </a:lnTo>
                <a:lnTo>
                  <a:pt x="448" y="191"/>
                </a:lnTo>
                <a:lnTo>
                  <a:pt x="446" y="191"/>
                </a:lnTo>
                <a:lnTo>
                  <a:pt x="439" y="194"/>
                </a:lnTo>
                <a:lnTo>
                  <a:pt x="429" y="194"/>
                </a:lnTo>
                <a:lnTo>
                  <a:pt x="429" y="194"/>
                </a:lnTo>
                <a:lnTo>
                  <a:pt x="429" y="194"/>
                </a:lnTo>
                <a:lnTo>
                  <a:pt x="419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05" y="199"/>
                </a:lnTo>
                <a:lnTo>
                  <a:pt x="398" y="199"/>
                </a:lnTo>
                <a:lnTo>
                  <a:pt x="395" y="199"/>
                </a:lnTo>
                <a:lnTo>
                  <a:pt x="390" y="201"/>
                </a:lnTo>
                <a:lnTo>
                  <a:pt x="383" y="201"/>
                </a:lnTo>
                <a:lnTo>
                  <a:pt x="383" y="201"/>
                </a:lnTo>
                <a:lnTo>
                  <a:pt x="376" y="204"/>
                </a:lnTo>
                <a:lnTo>
                  <a:pt x="366" y="206"/>
                </a:lnTo>
                <a:lnTo>
                  <a:pt x="356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49" y="211"/>
                </a:lnTo>
                <a:lnTo>
                  <a:pt x="349" y="211"/>
                </a:lnTo>
                <a:lnTo>
                  <a:pt x="347" y="213"/>
                </a:lnTo>
                <a:lnTo>
                  <a:pt x="347" y="213"/>
                </a:lnTo>
                <a:lnTo>
                  <a:pt x="347" y="213"/>
                </a:lnTo>
                <a:lnTo>
                  <a:pt x="344" y="213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9" y="218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7" y="221"/>
                </a:lnTo>
                <a:lnTo>
                  <a:pt x="337" y="221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9" y="228"/>
                </a:lnTo>
                <a:lnTo>
                  <a:pt x="337" y="225"/>
                </a:lnTo>
                <a:lnTo>
                  <a:pt x="337" y="225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30"/>
                </a:lnTo>
                <a:lnTo>
                  <a:pt x="339" y="230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42" y="233"/>
                </a:lnTo>
                <a:lnTo>
                  <a:pt x="342" y="235"/>
                </a:lnTo>
                <a:lnTo>
                  <a:pt x="342" y="235"/>
                </a:lnTo>
                <a:lnTo>
                  <a:pt x="344" y="238"/>
                </a:lnTo>
                <a:lnTo>
                  <a:pt x="344" y="238"/>
                </a:lnTo>
                <a:lnTo>
                  <a:pt x="344" y="238"/>
                </a:lnTo>
                <a:lnTo>
                  <a:pt x="347" y="238"/>
                </a:lnTo>
                <a:lnTo>
                  <a:pt x="347" y="238"/>
                </a:lnTo>
                <a:lnTo>
                  <a:pt x="349" y="238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6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64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73" y="247"/>
                </a:lnTo>
                <a:lnTo>
                  <a:pt x="378" y="247"/>
                </a:lnTo>
                <a:lnTo>
                  <a:pt x="378" y="247"/>
                </a:lnTo>
                <a:lnTo>
                  <a:pt x="381" y="247"/>
                </a:lnTo>
                <a:lnTo>
                  <a:pt x="381" y="247"/>
                </a:lnTo>
                <a:lnTo>
                  <a:pt x="385" y="250"/>
                </a:lnTo>
                <a:lnTo>
                  <a:pt x="390" y="250"/>
                </a:lnTo>
                <a:lnTo>
                  <a:pt x="390" y="250"/>
                </a:lnTo>
                <a:lnTo>
                  <a:pt x="393" y="250"/>
                </a:lnTo>
                <a:lnTo>
                  <a:pt x="393" y="250"/>
                </a:lnTo>
                <a:lnTo>
                  <a:pt x="398" y="252"/>
                </a:lnTo>
                <a:lnTo>
                  <a:pt x="400" y="252"/>
                </a:lnTo>
                <a:lnTo>
                  <a:pt x="460" y="262"/>
                </a:lnTo>
                <a:lnTo>
                  <a:pt x="460" y="301"/>
                </a:lnTo>
                <a:lnTo>
                  <a:pt x="436" y="303"/>
                </a:lnTo>
                <a:lnTo>
                  <a:pt x="417" y="308"/>
                </a:lnTo>
                <a:lnTo>
                  <a:pt x="402" y="310"/>
                </a:lnTo>
                <a:lnTo>
                  <a:pt x="398" y="315"/>
                </a:lnTo>
                <a:lnTo>
                  <a:pt x="398" y="337"/>
                </a:lnTo>
                <a:lnTo>
                  <a:pt x="402" y="342"/>
                </a:lnTo>
                <a:lnTo>
                  <a:pt x="402" y="342"/>
                </a:lnTo>
                <a:lnTo>
                  <a:pt x="402" y="371"/>
                </a:lnTo>
                <a:lnTo>
                  <a:pt x="398" y="374"/>
                </a:lnTo>
                <a:lnTo>
                  <a:pt x="398" y="376"/>
                </a:lnTo>
                <a:lnTo>
                  <a:pt x="402" y="381"/>
                </a:lnTo>
                <a:lnTo>
                  <a:pt x="402" y="381"/>
                </a:lnTo>
                <a:lnTo>
                  <a:pt x="402" y="400"/>
                </a:lnTo>
                <a:lnTo>
                  <a:pt x="398" y="403"/>
                </a:lnTo>
                <a:lnTo>
                  <a:pt x="398" y="412"/>
                </a:lnTo>
                <a:lnTo>
                  <a:pt x="402" y="417"/>
                </a:lnTo>
                <a:lnTo>
                  <a:pt x="402" y="417"/>
                </a:lnTo>
                <a:lnTo>
                  <a:pt x="400" y="1260"/>
                </a:lnTo>
                <a:lnTo>
                  <a:pt x="378" y="1260"/>
                </a:lnTo>
                <a:lnTo>
                  <a:pt x="376" y="415"/>
                </a:lnTo>
                <a:lnTo>
                  <a:pt x="315" y="415"/>
                </a:lnTo>
                <a:lnTo>
                  <a:pt x="315" y="383"/>
                </a:lnTo>
                <a:lnTo>
                  <a:pt x="90" y="383"/>
                </a:lnTo>
                <a:lnTo>
                  <a:pt x="75" y="415"/>
                </a:lnTo>
                <a:lnTo>
                  <a:pt x="42" y="415"/>
                </a:lnTo>
                <a:lnTo>
                  <a:pt x="17" y="473"/>
                </a:lnTo>
                <a:lnTo>
                  <a:pt x="17" y="1224"/>
                </a:lnTo>
                <a:lnTo>
                  <a:pt x="10" y="1224"/>
                </a:lnTo>
                <a:lnTo>
                  <a:pt x="10" y="1221"/>
                </a:lnTo>
                <a:lnTo>
                  <a:pt x="5" y="1219"/>
                </a:lnTo>
                <a:lnTo>
                  <a:pt x="0" y="1219"/>
                </a:lnTo>
                <a:lnTo>
                  <a:pt x="0" y="1576"/>
                </a:lnTo>
                <a:lnTo>
                  <a:pt x="1281" y="1576"/>
                </a:lnTo>
                <a:lnTo>
                  <a:pt x="1281" y="1017"/>
                </a:lnTo>
                <a:close/>
                <a:moveTo>
                  <a:pt x="342" y="225"/>
                </a:moveTo>
                <a:lnTo>
                  <a:pt x="344" y="225"/>
                </a:lnTo>
                <a:lnTo>
                  <a:pt x="344" y="225"/>
                </a:lnTo>
                <a:lnTo>
                  <a:pt x="352" y="228"/>
                </a:lnTo>
                <a:lnTo>
                  <a:pt x="344" y="225"/>
                </a:lnTo>
                <a:lnTo>
                  <a:pt x="344" y="225"/>
                </a:lnTo>
                <a:lnTo>
                  <a:pt x="342" y="225"/>
                </a:lnTo>
                <a:lnTo>
                  <a:pt x="342" y="223"/>
                </a:lnTo>
                <a:lnTo>
                  <a:pt x="342" y="225"/>
                </a:lnTo>
                <a:close/>
                <a:moveTo>
                  <a:pt x="342" y="228"/>
                </a:moveTo>
                <a:lnTo>
                  <a:pt x="342" y="228"/>
                </a:lnTo>
                <a:lnTo>
                  <a:pt x="339" y="228"/>
                </a:lnTo>
                <a:lnTo>
                  <a:pt x="342" y="228"/>
                </a:lnTo>
                <a:lnTo>
                  <a:pt x="342" y="228"/>
                </a:lnTo>
                <a:lnTo>
                  <a:pt x="361" y="233"/>
                </a:lnTo>
                <a:lnTo>
                  <a:pt x="342" y="228"/>
                </a:lnTo>
                <a:close/>
                <a:moveTo>
                  <a:pt x="410" y="199"/>
                </a:moveTo>
                <a:lnTo>
                  <a:pt x="410" y="201"/>
                </a:lnTo>
                <a:lnTo>
                  <a:pt x="410" y="199"/>
                </a:lnTo>
                <a:lnTo>
                  <a:pt x="410" y="199"/>
                </a:lnTo>
                <a:lnTo>
                  <a:pt x="410" y="199"/>
                </a:lnTo>
                <a:close/>
                <a:moveTo>
                  <a:pt x="414" y="208"/>
                </a:move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4" y="208"/>
                </a:lnTo>
                <a:lnTo>
                  <a:pt x="419" y="211"/>
                </a:lnTo>
                <a:lnTo>
                  <a:pt x="414" y="208"/>
                </a:lnTo>
                <a:close/>
                <a:moveTo>
                  <a:pt x="427" y="199"/>
                </a:moveTo>
                <a:lnTo>
                  <a:pt x="427" y="196"/>
                </a:lnTo>
                <a:lnTo>
                  <a:pt x="429" y="196"/>
                </a:lnTo>
                <a:lnTo>
                  <a:pt x="427" y="196"/>
                </a:lnTo>
                <a:lnTo>
                  <a:pt x="427" y="199"/>
                </a:lnTo>
                <a:close/>
                <a:moveTo>
                  <a:pt x="429" y="206"/>
                </a:moveTo>
                <a:lnTo>
                  <a:pt x="429" y="204"/>
                </a:lnTo>
                <a:lnTo>
                  <a:pt x="429" y="204"/>
                </a:lnTo>
                <a:lnTo>
                  <a:pt x="429" y="204"/>
                </a:lnTo>
                <a:lnTo>
                  <a:pt x="429" y="206"/>
                </a:lnTo>
                <a:lnTo>
                  <a:pt x="431" y="206"/>
                </a:lnTo>
                <a:lnTo>
                  <a:pt x="429" y="2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27" name="Freeform 15"/>
          <p:cNvSpPr>
            <a:spLocks/>
          </p:cNvSpPr>
          <p:nvPr/>
        </p:nvSpPr>
        <p:spPr bwMode="auto">
          <a:xfrm>
            <a:off x="6097588" y="5435600"/>
            <a:ext cx="1524000" cy="1422400"/>
          </a:xfrm>
          <a:custGeom>
            <a:avLst/>
            <a:gdLst>
              <a:gd name="T0" fmla="*/ 1278 w 1278"/>
              <a:gd name="T1" fmla="*/ 836 h 1193"/>
              <a:gd name="T2" fmla="*/ 1271 w 1278"/>
              <a:gd name="T3" fmla="*/ 819 h 1193"/>
              <a:gd name="T4" fmla="*/ 1252 w 1278"/>
              <a:gd name="T5" fmla="*/ 821 h 1193"/>
              <a:gd name="T6" fmla="*/ 1242 w 1278"/>
              <a:gd name="T7" fmla="*/ 807 h 1193"/>
              <a:gd name="T8" fmla="*/ 1206 w 1278"/>
              <a:gd name="T9" fmla="*/ 700 h 1193"/>
              <a:gd name="T10" fmla="*/ 1167 w 1278"/>
              <a:gd name="T11" fmla="*/ 693 h 1193"/>
              <a:gd name="T12" fmla="*/ 1126 w 1278"/>
              <a:gd name="T13" fmla="*/ 651 h 1193"/>
              <a:gd name="T14" fmla="*/ 1075 w 1278"/>
              <a:gd name="T15" fmla="*/ 598 h 1193"/>
              <a:gd name="T16" fmla="*/ 1068 w 1278"/>
              <a:gd name="T17" fmla="*/ 586 h 1193"/>
              <a:gd name="T18" fmla="*/ 1053 w 1278"/>
              <a:gd name="T19" fmla="*/ 566 h 1193"/>
              <a:gd name="T20" fmla="*/ 1048 w 1278"/>
              <a:gd name="T21" fmla="*/ 581 h 1193"/>
              <a:gd name="T22" fmla="*/ 1034 w 1278"/>
              <a:gd name="T23" fmla="*/ 593 h 1193"/>
              <a:gd name="T24" fmla="*/ 1034 w 1278"/>
              <a:gd name="T25" fmla="*/ 625 h 1193"/>
              <a:gd name="T26" fmla="*/ 956 w 1278"/>
              <a:gd name="T27" fmla="*/ 685 h 1193"/>
              <a:gd name="T28" fmla="*/ 925 w 1278"/>
              <a:gd name="T29" fmla="*/ 695 h 1193"/>
              <a:gd name="T30" fmla="*/ 884 w 1278"/>
              <a:gd name="T31" fmla="*/ 824 h 1193"/>
              <a:gd name="T32" fmla="*/ 864 w 1278"/>
              <a:gd name="T33" fmla="*/ 807 h 1193"/>
              <a:gd name="T34" fmla="*/ 850 w 1278"/>
              <a:gd name="T35" fmla="*/ 838 h 1193"/>
              <a:gd name="T36" fmla="*/ 833 w 1278"/>
              <a:gd name="T37" fmla="*/ 819 h 1193"/>
              <a:gd name="T38" fmla="*/ 814 w 1278"/>
              <a:gd name="T39" fmla="*/ 841 h 1193"/>
              <a:gd name="T40" fmla="*/ 751 w 1278"/>
              <a:gd name="T41" fmla="*/ 32 h 1193"/>
              <a:gd name="T42" fmla="*/ 445 w 1278"/>
              <a:gd name="T43" fmla="*/ 855 h 1193"/>
              <a:gd name="T44" fmla="*/ 431 w 1278"/>
              <a:gd name="T45" fmla="*/ 739 h 1193"/>
              <a:gd name="T46" fmla="*/ 404 w 1278"/>
              <a:gd name="T47" fmla="*/ 756 h 1193"/>
              <a:gd name="T48" fmla="*/ 378 w 1278"/>
              <a:gd name="T49" fmla="*/ 561 h 1193"/>
              <a:gd name="T50" fmla="*/ 375 w 1278"/>
              <a:gd name="T51" fmla="*/ 547 h 1193"/>
              <a:gd name="T52" fmla="*/ 368 w 1278"/>
              <a:gd name="T53" fmla="*/ 569 h 1193"/>
              <a:gd name="T54" fmla="*/ 351 w 1278"/>
              <a:gd name="T55" fmla="*/ 479 h 1193"/>
              <a:gd name="T56" fmla="*/ 341 w 1278"/>
              <a:gd name="T57" fmla="*/ 348 h 1193"/>
              <a:gd name="T58" fmla="*/ 324 w 1278"/>
              <a:gd name="T59" fmla="*/ 372 h 1193"/>
              <a:gd name="T60" fmla="*/ 312 w 1278"/>
              <a:gd name="T61" fmla="*/ 479 h 1193"/>
              <a:gd name="T62" fmla="*/ 295 w 1278"/>
              <a:gd name="T63" fmla="*/ 561 h 1193"/>
              <a:gd name="T64" fmla="*/ 290 w 1278"/>
              <a:gd name="T65" fmla="*/ 547 h 1193"/>
              <a:gd name="T66" fmla="*/ 288 w 1278"/>
              <a:gd name="T67" fmla="*/ 569 h 1193"/>
              <a:gd name="T68" fmla="*/ 269 w 1278"/>
              <a:gd name="T69" fmla="*/ 693 h 1193"/>
              <a:gd name="T70" fmla="*/ 269 w 1278"/>
              <a:gd name="T71" fmla="*/ 695 h 1193"/>
              <a:gd name="T72" fmla="*/ 261 w 1278"/>
              <a:gd name="T73" fmla="*/ 758 h 1193"/>
              <a:gd name="T74" fmla="*/ 244 w 1278"/>
              <a:gd name="T75" fmla="*/ 712 h 1193"/>
              <a:gd name="T76" fmla="*/ 232 w 1278"/>
              <a:gd name="T77" fmla="*/ 574 h 1193"/>
              <a:gd name="T78" fmla="*/ 208 w 1278"/>
              <a:gd name="T79" fmla="*/ 710 h 1193"/>
              <a:gd name="T80" fmla="*/ 194 w 1278"/>
              <a:gd name="T81" fmla="*/ 748 h 1193"/>
              <a:gd name="T82" fmla="*/ 174 w 1278"/>
              <a:gd name="T83" fmla="*/ 688 h 1193"/>
              <a:gd name="T84" fmla="*/ 172 w 1278"/>
              <a:gd name="T85" fmla="*/ 685 h 1193"/>
              <a:gd name="T86" fmla="*/ 169 w 1278"/>
              <a:gd name="T87" fmla="*/ 615 h 1193"/>
              <a:gd name="T88" fmla="*/ 167 w 1278"/>
              <a:gd name="T89" fmla="*/ 610 h 1193"/>
              <a:gd name="T90" fmla="*/ 157 w 1278"/>
              <a:gd name="T91" fmla="*/ 557 h 1193"/>
              <a:gd name="T92" fmla="*/ 148 w 1278"/>
              <a:gd name="T93" fmla="*/ 547 h 1193"/>
              <a:gd name="T94" fmla="*/ 123 w 1278"/>
              <a:gd name="T95" fmla="*/ 479 h 1193"/>
              <a:gd name="T96" fmla="*/ 123 w 1278"/>
              <a:gd name="T97" fmla="*/ 464 h 1193"/>
              <a:gd name="T98" fmla="*/ 121 w 1278"/>
              <a:gd name="T99" fmla="*/ 304 h 1193"/>
              <a:gd name="T100" fmla="*/ 97 w 1278"/>
              <a:gd name="T101" fmla="*/ 464 h 1193"/>
              <a:gd name="T102" fmla="*/ 94 w 1278"/>
              <a:gd name="T103" fmla="*/ 476 h 1193"/>
              <a:gd name="T104" fmla="*/ 70 w 1278"/>
              <a:gd name="T105" fmla="*/ 554 h 1193"/>
              <a:gd name="T106" fmla="*/ 60 w 1278"/>
              <a:gd name="T107" fmla="*/ 549 h 1193"/>
              <a:gd name="T108" fmla="*/ 48 w 1278"/>
              <a:gd name="T109" fmla="*/ 610 h 1193"/>
              <a:gd name="T110" fmla="*/ 41 w 1278"/>
              <a:gd name="T111" fmla="*/ 746 h 1193"/>
              <a:gd name="T112" fmla="*/ 17 w 1278"/>
              <a:gd name="T113" fmla="*/ 739 h 1193"/>
              <a:gd name="T114" fmla="*/ 7 w 1278"/>
              <a:gd name="T115" fmla="*/ 848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78" h="1193">
                <a:moveTo>
                  <a:pt x="12" y="306"/>
                </a:moveTo>
                <a:lnTo>
                  <a:pt x="0" y="304"/>
                </a:lnTo>
                <a:lnTo>
                  <a:pt x="0" y="1193"/>
                </a:lnTo>
                <a:lnTo>
                  <a:pt x="1278" y="1193"/>
                </a:lnTo>
                <a:lnTo>
                  <a:pt x="1278" y="836"/>
                </a:lnTo>
                <a:lnTo>
                  <a:pt x="1274" y="836"/>
                </a:lnTo>
                <a:lnTo>
                  <a:pt x="1274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69" y="819"/>
                </a:lnTo>
                <a:lnTo>
                  <a:pt x="1269" y="836"/>
                </a:lnTo>
                <a:lnTo>
                  <a:pt x="1257" y="836"/>
                </a:lnTo>
                <a:lnTo>
                  <a:pt x="1257" y="824"/>
                </a:lnTo>
                <a:lnTo>
                  <a:pt x="1252" y="821"/>
                </a:lnTo>
                <a:lnTo>
                  <a:pt x="1245" y="821"/>
                </a:lnTo>
                <a:lnTo>
                  <a:pt x="1245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0" y="807"/>
                </a:lnTo>
                <a:lnTo>
                  <a:pt x="1240" y="821"/>
                </a:lnTo>
                <a:lnTo>
                  <a:pt x="1220" y="821"/>
                </a:lnTo>
                <a:lnTo>
                  <a:pt x="1223" y="702"/>
                </a:lnTo>
                <a:lnTo>
                  <a:pt x="1206" y="700"/>
                </a:lnTo>
                <a:lnTo>
                  <a:pt x="1182" y="700"/>
                </a:lnTo>
                <a:lnTo>
                  <a:pt x="1174" y="695"/>
                </a:lnTo>
                <a:lnTo>
                  <a:pt x="1174" y="695"/>
                </a:lnTo>
                <a:lnTo>
                  <a:pt x="1172" y="695"/>
                </a:lnTo>
                <a:lnTo>
                  <a:pt x="1167" y="693"/>
                </a:lnTo>
                <a:lnTo>
                  <a:pt x="1167" y="688"/>
                </a:lnTo>
                <a:lnTo>
                  <a:pt x="1155" y="685"/>
                </a:lnTo>
                <a:lnTo>
                  <a:pt x="1150" y="685"/>
                </a:lnTo>
                <a:lnTo>
                  <a:pt x="1140" y="668"/>
                </a:lnTo>
                <a:lnTo>
                  <a:pt x="1126" y="651"/>
                </a:lnTo>
                <a:lnTo>
                  <a:pt x="1111" y="639"/>
                </a:lnTo>
                <a:lnTo>
                  <a:pt x="1092" y="629"/>
                </a:lnTo>
                <a:lnTo>
                  <a:pt x="1073" y="625"/>
                </a:lnTo>
                <a:lnTo>
                  <a:pt x="1073" y="598"/>
                </a:lnTo>
                <a:lnTo>
                  <a:pt x="1075" y="598"/>
                </a:lnTo>
                <a:lnTo>
                  <a:pt x="1075" y="595"/>
                </a:lnTo>
                <a:lnTo>
                  <a:pt x="1075" y="593"/>
                </a:lnTo>
                <a:lnTo>
                  <a:pt x="1073" y="593"/>
                </a:lnTo>
                <a:lnTo>
                  <a:pt x="1070" y="588"/>
                </a:lnTo>
                <a:lnTo>
                  <a:pt x="1068" y="586"/>
                </a:lnTo>
                <a:lnTo>
                  <a:pt x="1063" y="583"/>
                </a:lnTo>
                <a:lnTo>
                  <a:pt x="1061" y="581"/>
                </a:lnTo>
                <a:lnTo>
                  <a:pt x="1056" y="581"/>
                </a:lnTo>
                <a:lnTo>
                  <a:pt x="1056" y="566"/>
                </a:lnTo>
                <a:lnTo>
                  <a:pt x="1053" y="566"/>
                </a:lnTo>
                <a:lnTo>
                  <a:pt x="1053" y="564"/>
                </a:lnTo>
                <a:lnTo>
                  <a:pt x="1053" y="566"/>
                </a:lnTo>
                <a:lnTo>
                  <a:pt x="1048" y="566"/>
                </a:lnTo>
                <a:lnTo>
                  <a:pt x="1048" y="581"/>
                </a:lnTo>
                <a:lnTo>
                  <a:pt x="1048" y="581"/>
                </a:lnTo>
                <a:lnTo>
                  <a:pt x="1046" y="581"/>
                </a:lnTo>
                <a:lnTo>
                  <a:pt x="1041" y="583"/>
                </a:lnTo>
                <a:lnTo>
                  <a:pt x="1039" y="586"/>
                </a:lnTo>
                <a:lnTo>
                  <a:pt x="1036" y="588"/>
                </a:lnTo>
                <a:lnTo>
                  <a:pt x="1034" y="593"/>
                </a:lnTo>
                <a:lnTo>
                  <a:pt x="1031" y="593"/>
                </a:lnTo>
                <a:lnTo>
                  <a:pt x="1031" y="595"/>
                </a:lnTo>
                <a:lnTo>
                  <a:pt x="1031" y="598"/>
                </a:lnTo>
                <a:lnTo>
                  <a:pt x="1034" y="598"/>
                </a:lnTo>
                <a:lnTo>
                  <a:pt x="1034" y="625"/>
                </a:lnTo>
                <a:lnTo>
                  <a:pt x="1014" y="629"/>
                </a:lnTo>
                <a:lnTo>
                  <a:pt x="995" y="639"/>
                </a:lnTo>
                <a:lnTo>
                  <a:pt x="978" y="651"/>
                </a:lnTo>
                <a:lnTo>
                  <a:pt x="964" y="668"/>
                </a:lnTo>
                <a:lnTo>
                  <a:pt x="956" y="685"/>
                </a:lnTo>
                <a:lnTo>
                  <a:pt x="949" y="685"/>
                </a:lnTo>
                <a:lnTo>
                  <a:pt x="937" y="688"/>
                </a:lnTo>
                <a:lnTo>
                  <a:pt x="937" y="693"/>
                </a:lnTo>
                <a:lnTo>
                  <a:pt x="935" y="695"/>
                </a:lnTo>
                <a:lnTo>
                  <a:pt x="925" y="695"/>
                </a:lnTo>
                <a:lnTo>
                  <a:pt x="925" y="697"/>
                </a:lnTo>
                <a:lnTo>
                  <a:pt x="922" y="700"/>
                </a:lnTo>
                <a:lnTo>
                  <a:pt x="896" y="700"/>
                </a:lnTo>
                <a:lnTo>
                  <a:pt x="881" y="702"/>
                </a:lnTo>
                <a:lnTo>
                  <a:pt x="884" y="824"/>
                </a:lnTo>
                <a:lnTo>
                  <a:pt x="867" y="824"/>
                </a:lnTo>
                <a:lnTo>
                  <a:pt x="867" y="807"/>
                </a:lnTo>
                <a:lnTo>
                  <a:pt x="864" y="807"/>
                </a:lnTo>
                <a:lnTo>
                  <a:pt x="864" y="807"/>
                </a:lnTo>
                <a:lnTo>
                  <a:pt x="864" y="807"/>
                </a:lnTo>
                <a:lnTo>
                  <a:pt x="862" y="807"/>
                </a:lnTo>
                <a:lnTo>
                  <a:pt x="862" y="824"/>
                </a:lnTo>
                <a:lnTo>
                  <a:pt x="855" y="824"/>
                </a:lnTo>
                <a:lnTo>
                  <a:pt x="850" y="826"/>
                </a:lnTo>
                <a:lnTo>
                  <a:pt x="850" y="838"/>
                </a:lnTo>
                <a:lnTo>
                  <a:pt x="850" y="838"/>
                </a:lnTo>
                <a:lnTo>
                  <a:pt x="835" y="838"/>
                </a:lnTo>
                <a:lnTo>
                  <a:pt x="833" y="819"/>
                </a:lnTo>
                <a:lnTo>
                  <a:pt x="833" y="819"/>
                </a:lnTo>
                <a:lnTo>
                  <a:pt x="833" y="819"/>
                </a:lnTo>
                <a:lnTo>
                  <a:pt x="830" y="819"/>
                </a:lnTo>
                <a:lnTo>
                  <a:pt x="828" y="819"/>
                </a:lnTo>
                <a:lnTo>
                  <a:pt x="828" y="838"/>
                </a:lnTo>
                <a:lnTo>
                  <a:pt x="818" y="838"/>
                </a:lnTo>
                <a:lnTo>
                  <a:pt x="814" y="841"/>
                </a:lnTo>
                <a:lnTo>
                  <a:pt x="814" y="841"/>
                </a:lnTo>
                <a:lnTo>
                  <a:pt x="809" y="841"/>
                </a:lnTo>
                <a:lnTo>
                  <a:pt x="811" y="90"/>
                </a:lnTo>
                <a:lnTo>
                  <a:pt x="782" y="32"/>
                </a:lnTo>
                <a:lnTo>
                  <a:pt x="751" y="32"/>
                </a:lnTo>
                <a:lnTo>
                  <a:pt x="734" y="0"/>
                </a:lnTo>
                <a:lnTo>
                  <a:pt x="508" y="0"/>
                </a:lnTo>
                <a:lnTo>
                  <a:pt x="508" y="32"/>
                </a:lnTo>
                <a:lnTo>
                  <a:pt x="448" y="32"/>
                </a:lnTo>
                <a:lnTo>
                  <a:pt x="445" y="855"/>
                </a:lnTo>
                <a:lnTo>
                  <a:pt x="438" y="848"/>
                </a:lnTo>
                <a:lnTo>
                  <a:pt x="438" y="836"/>
                </a:lnTo>
                <a:lnTo>
                  <a:pt x="436" y="746"/>
                </a:lnTo>
                <a:lnTo>
                  <a:pt x="436" y="739"/>
                </a:lnTo>
                <a:lnTo>
                  <a:pt x="431" y="739"/>
                </a:lnTo>
                <a:lnTo>
                  <a:pt x="429" y="739"/>
                </a:lnTo>
                <a:lnTo>
                  <a:pt x="429" y="746"/>
                </a:lnTo>
                <a:lnTo>
                  <a:pt x="429" y="758"/>
                </a:lnTo>
                <a:lnTo>
                  <a:pt x="404" y="758"/>
                </a:lnTo>
                <a:lnTo>
                  <a:pt x="404" y="756"/>
                </a:lnTo>
                <a:lnTo>
                  <a:pt x="399" y="746"/>
                </a:lnTo>
                <a:lnTo>
                  <a:pt x="399" y="693"/>
                </a:lnTo>
                <a:lnTo>
                  <a:pt x="392" y="676"/>
                </a:lnTo>
                <a:lnTo>
                  <a:pt x="392" y="622"/>
                </a:lnTo>
                <a:lnTo>
                  <a:pt x="378" y="561"/>
                </a:lnTo>
                <a:lnTo>
                  <a:pt x="380" y="561"/>
                </a:lnTo>
                <a:lnTo>
                  <a:pt x="380" y="547"/>
                </a:lnTo>
                <a:lnTo>
                  <a:pt x="375" y="547"/>
                </a:lnTo>
                <a:lnTo>
                  <a:pt x="375" y="547"/>
                </a:lnTo>
                <a:lnTo>
                  <a:pt x="375" y="547"/>
                </a:lnTo>
                <a:lnTo>
                  <a:pt x="368" y="547"/>
                </a:lnTo>
                <a:lnTo>
                  <a:pt x="368" y="554"/>
                </a:lnTo>
                <a:lnTo>
                  <a:pt x="366" y="554"/>
                </a:lnTo>
                <a:lnTo>
                  <a:pt x="366" y="569"/>
                </a:lnTo>
                <a:lnTo>
                  <a:pt x="368" y="569"/>
                </a:lnTo>
                <a:lnTo>
                  <a:pt x="358" y="610"/>
                </a:lnTo>
                <a:lnTo>
                  <a:pt x="346" y="481"/>
                </a:lnTo>
                <a:lnTo>
                  <a:pt x="351" y="481"/>
                </a:lnTo>
                <a:lnTo>
                  <a:pt x="351" y="479"/>
                </a:lnTo>
                <a:lnTo>
                  <a:pt x="351" y="479"/>
                </a:lnTo>
                <a:lnTo>
                  <a:pt x="351" y="469"/>
                </a:lnTo>
                <a:lnTo>
                  <a:pt x="344" y="469"/>
                </a:lnTo>
                <a:lnTo>
                  <a:pt x="337" y="372"/>
                </a:lnTo>
                <a:lnTo>
                  <a:pt x="341" y="372"/>
                </a:lnTo>
                <a:lnTo>
                  <a:pt x="341" y="348"/>
                </a:lnTo>
                <a:lnTo>
                  <a:pt x="341" y="309"/>
                </a:lnTo>
                <a:lnTo>
                  <a:pt x="320" y="309"/>
                </a:lnTo>
                <a:lnTo>
                  <a:pt x="320" y="348"/>
                </a:lnTo>
                <a:lnTo>
                  <a:pt x="320" y="372"/>
                </a:lnTo>
                <a:lnTo>
                  <a:pt x="324" y="372"/>
                </a:lnTo>
                <a:lnTo>
                  <a:pt x="324" y="374"/>
                </a:lnTo>
                <a:lnTo>
                  <a:pt x="317" y="469"/>
                </a:lnTo>
                <a:lnTo>
                  <a:pt x="312" y="469"/>
                </a:lnTo>
                <a:lnTo>
                  <a:pt x="312" y="472"/>
                </a:lnTo>
                <a:lnTo>
                  <a:pt x="312" y="479"/>
                </a:lnTo>
                <a:lnTo>
                  <a:pt x="312" y="481"/>
                </a:lnTo>
                <a:lnTo>
                  <a:pt x="317" y="481"/>
                </a:lnTo>
                <a:lnTo>
                  <a:pt x="305" y="610"/>
                </a:lnTo>
                <a:lnTo>
                  <a:pt x="295" y="566"/>
                </a:lnTo>
                <a:lnTo>
                  <a:pt x="295" y="561"/>
                </a:lnTo>
                <a:lnTo>
                  <a:pt x="298" y="561"/>
                </a:lnTo>
                <a:lnTo>
                  <a:pt x="298" y="547"/>
                </a:lnTo>
                <a:lnTo>
                  <a:pt x="290" y="547"/>
                </a:lnTo>
                <a:lnTo>
                  <a:pt x="290" y="547"/>
                </a:lnTo>
                <a:lnTo>
                  <a:pt x="290" y="547"/>
                </a:lnTo>
                <a:lnTo>
                  <a:pt x="286" y="547"/>
                </a:lnTo>
                <a:lnTo>
                  <a:pt x="286" y="554"/>
                </a:lnTo>
                <a:lnTo>
                  <a:pt x="286" y="554"/>
                </a:lnTo>
                <a:lnTo>
                  <a:pt x="286" y="569"/>
                </a:lnTo>
                <a:lnTo>
                  <a:pt x="288" y="569"/>
                </a:lnTo>
                <a:lnTo>
                  <a:pt x="276" y="622"/>
                </a:lnTo>
                <a:lnTo>
                  <a:pt x="276" y="622"/>
                </a:lnTo>
                <a:lnTo>
                  <a:pt x="274" y="627"/>
                </a:lnTo>
                <a:lnTo>
                  <a:pt x="274" y="676"/>
                </a:lnTo>
                <a:lnTo>
                  <a:pt x="269" y="693"/>
                </a:lnTo>
                <a:lnTo>
                  <a:pt x="269" y="693"/>
                </a:lnTo>
                <a:lnTo>
                  <a:pt x="269" y="693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746"/>
                </a:lnTo>
                <a:lnTo>
                  <a:pt x="261" y="756"/>
                </a:lnTo>
                <a:lnTo>
                  <a:pt x="261" y="756"/>
                </a:lnTo>
                <a:lnTo>
                  <a:pt x="261" y="758"/>
                </a:lnTo>
                <a:lnTo>
                  <a:pt x="261" y="758"/>
                </a:lnTo>
                <a:lnTo>
                  <a:pt x="252" y="758"/>
                </a:lnTo>
                <a:lnTo>
                  <a:pt x="252" y="748"/>
                </a:lnTo>
                <a:lnTo>
                  <a:pt x="244" y="748"/>
                </a:lnTo>
                <a:lnTo>
                  <a:pt x="244" y="712"/>
                </a:lnTo>
                <a:lnTo>
                  <a:pt x="244" y="710"/>
                </a:lnTo>
                <a:lnTo>
                  <a:pt x="240" y="710"/>
                </a:lnTo>
                <a:lnTo>
                  <a:pt x="225" y="574"/>
                </a:lnTo>
                <a:lnTo>
                  <a:pt x="225" y="574"/>
                </a:lnTo>
                <a:lnTo>
                  <a:pt x="232" y="574"/>
                </a:lnTo>
                <a:lnTo>
                  <a:pt x="232" y="537"/>
                </a:lnTo>
                <a:lnTo>
                  <a:pt x="215" y="537"/>
                </a:lnTo>
                <a:lnTo>
                  <a:pt x="215" y="574"/>
                </a:lnTo>
                <a:lnTo>
                  <a:pt x="220" y="574"/>
                </a:lnTo>
                <a:lnTo>
                  <a:pt x="208" y="710"/>
                </a:lnTo>
                <a:lnTo>
                  <a:pt x="208" y="710"/>
                </a:lnTo>
                <a:lnTo>
                  <a:pt x="208" y="710"/>
                </a:lnTo>
                <a:lnTo>
                  <a:pt x="201" y="710"/>
                </a:lnTo>
                <a:lnTo>
                  <a:pt x="201" y="748"/>
                </a:lnTo>
                <a:lnTo>
                  <a:pt x="194" y="748"/>
                </a:lnTo>
                <a:lnTo>
                  <a:pt x="194" y="758"/>
                </a:lnTo>
                <a:lnTo>
                  <a:pt x="179" y="758"/>
                </a:lnTo>
                <a:lnTo>
                  <a:pt x="179" y="758"/>
                </a:lnTo>
                <a:lnTo>
                  <a:pt x="174" y="746"/>
                </a:lnTo>
                <a:lnTo>
                  <a:pt x="174" y="688"/>
                </a:lnTo>
                <a:lnTo>
                  <a:pt x="174" y="688"/>
                </a:lnTo>
                <a:lnTo>
                  <a:pt x="174" y="688"/>
                </a:lnTo>
                <a:lnTo>
                  <a:pt x="172" y="688"/>
                </a:lnTo>
                <a:lnTo>
                  <a:pt x="172" y="685"/>
                </a:lnTo>
                <a:lnTo>
                  <a:pt x="172" y="685"/>
                </a:lnTo>
                <a:lnTo>
                  <a:pt x="172" y="685"/>
                </a:lnTo>
                <a:lnTo>
                  <a:pt x="169" y="683"/>
                </a:lnTo>
                <a:lnTo>
                  <a:pt x="169" y="617"/>
                </a:lnTo>
                <a:lnTo>
                  <a:pt x="169" y="617"/>
                </a:lnTo>
                <a:lnTo>
                  <a:pt x="169" y="615"/>
                </a:lnTo>
                <a:lnTo>
                  <a:pt x="167" y="615"/>
                </a:lnTo>
                <a:lnTo>
                  <a:pt x="167" y="615"/>
                </a:lnTo>
                <a:lnTo>
                  <a:pt x="167" y="610"/>
                </a:lnTo>
                <a:lnTo>
                  <a:pt x="167" y="610"/>
                </a:lnTo>
                <a:lnTo>
                  <a:pt x="167" y="610"/>
                </a:lnTo>
                <a:lnTo>
                  <a:pt x="165" y="610"/>
                </a:lnTo>
                <a:lnTo>
                  <a:pt x="165" y="610"/>
                </a:lnTo>
                <a:lnTo>
                  <a:pt x="155" y="569"/>
                </a:lnTo>
                <a:lnTo>
                  <a:pt x="157" y="569"/>
                </a:lnTo>
                <a:lnTo>
                  <a:pt x="157" y="557"/>
                </a:lnTo>
                <a:lnTo>
                  <a:pt x="155" y="557"/>
                </a:lnTo>
                <a:lnTo>
                  <a:pt x="155" y="547"/>
                </a:lnTo>
                <a:lnTo>
                  <a:pt x="148" y="547"/>
                </a:lnTo>
                <a:lnTo>
                  <a:pt x="148" y="547"/>
                </a:lnTo>
                <a:lnTo>
                  <a:pt x="148" y="547"/>
                </a:lnTo>
                <a:lnTo>
                  <a:pt x="143" y="547"/>
                </a:lnTo>
                <a:lnTo>
                  <a:pt x="143" y="561"/>
                </a:lnTo>
                <a:lnTo>
                  <a:pt x="145" y="561"/>
                </a:lnTo>
                <a:lnTo>
                  <a:pt x="136" y="603"/>
                </a:lnTo>
                <a:lnTo>
                  <a:pt x="123" y="479"/>
                </a:lnTo>
                <a:lnTo>
                  <a:pt x="131" y="476"/>
                </a:lnTo>
                <a:lnTo>
                  <a:pt x="131" y="476"/>
                </a:lnTo>
                <a:lnTo>
                  <a:pt x="131" y="467"/>
                </a:lnTo>
                <a:lnTo>
                  <a:pt x="128" y="464"/>
                </a:lnTo>
                <a:lnTo>
                  <a:pt x="123" y="464"/>
                </a:lnTo>
                <a:lnTo>
                  <a:pt x="116" y="370"/>
                </a:lnTo>
                <a:lnTo>
                  <a:pt x="116" y="370"/>
                </a:lnTo>
                <a:lnTo>
                  <a:pt x="121" y="370"/>
                </a:lnTo>
                <a:lnTo>
                  <a:pt x="121" y="343"/>
                </a:lnTo>
                <a:lnTo>
                  <a:pt x="121" y="304"/>
                </a:lnTo>
                <a:lnTo>
                  <a:pt x="99" y="304"/>
                </a:lnTo>
                <a:lnTo>
                  <a:pt x="99" y="343"/>
                </a:lnTo>
                <a:lnTo>
                  <a:pt x="99" y="370"/>
                </a:lnTo>
                <a:lnTo>
                  <a:pt x="104" y="370"/>
                </a:lnTo>
                <a:lnTo>
                  <a:pt x="97" y="464"/>
                </a:lnTo>
                <a:lnTo>
                  <a:pt x="90" y="464"/>
                </a:lnTo>
                <a:lnTo>
                  <a:pt x="90" y="474"/>
                </a:lnTo>
                <a:lnTo>
                  <a:pt x="90" y="474"/>
                </a:lnTo>
                <a:lnTo>
                  <a:pt x="90" y="476"/>
                </a:lnTo>
                <a:lnTo>
                  <a:pt x="94" y="476"/>
                </a:lnTo>
                <a:lnTo>
                  <a:pt x="82" y="603"/>
                </a:lnTo>
                <a:lnTo>
                  <a:pt x="75" y="569"/>
                </a:lnTo>
                <a:lnTo>
                  <a:pt x="75" y="569"/>
                </a:lnTo>
                <a:lnTo>
                  <a:pt x="75" y="554"/>
                </a:lnTo>
                <a:lnTo>
                  <a:pt x="70" y="554"/>
                </a:lnTo>
                <a:lnTo>
                  <a:pt x="70" y="549"/>
                </a:lnTo>
                <a:lnTo>
                  <a:pt x="65" y="549"/>
                </a:lnTo>
                <a:lnTo>
                  <a:pt x="65" y="547"/>
                </a:lnTo>
                <a:lnTo>
                  <a:pt x="65" y="549"/>
                </a:lnTo>
                <a:lnTo>
                  <a:pt x="60" y="549"/>
                </a:lnTo>
                <a:lnTo>
                  <a:pt x="60" y="561"/>
                </a:lnTo>
                <a:lnTo>
                  <a:pt x="63" y="561"/>
                </a:lnTo>
                <a:lnTo>
                  <a:pt x="51" y="610"/>
                </a:lnTo>
                <a:lnTo>
                  <a:pt x="51" y="610"/>
                </a:lnTo>
                <a:lnTo>
                  <a:pt x="48" y="610"/>
                </a:lnTo>
                <a:lnTo>
                  <a:pt x="46" y="610"/>
                </a:lnTo>
                <a:lnTo>
                  <a:pt x="46" y="683"/>
                </a:lnTo>
                <a:lnTo>
                  <a:pt x="41" y="685"/>
                </a:lnTo>
                <a:lnTo>
                  <a:pt x="41" y="700"/>
                </a:lnTo>
                <a:lnTo>
                  <a:pt x="41" y="746"/>
                </a:lnTo>
                <a:lnTo>
                  <a:pt x="34" y="756"/>
                </a:lnTo>
                <a:lnTo>
                  <a:pt x="34" y="758"/>
                </a:lnTo>
                <a:lnTo>
                  <a:pt x="19" y="758"/>
                </a:lnTo>
                <a:lnTo>
                  <a:pt x="17" y="746"/>
                </a:lnTo>
                <a:lnTo>
                  <a:pt x="17" y="739"/>
                </a:lnTo>
                <a:lnTo>
                  <a:pt x="17" y="739"/>
                </a:lnTo>
                <a:lnTo>
                  <a:pt x="12" y="739"/>
                </a:lnTo>
                <a:lnTo>
                  <a:pt x="12" y="746"/>
                </a:lnTo>
                <a:lnTo>
                  <a:pt x="7" y="836"/>
                </a:lnTo>
                <a:lnTo>
                  <a:pt x="7" y="848"/>
                </a:lnTo>
                <a:lnTo>
                  <a:pt x="5" y="851"/>
                </a:lnTo>
                <a:lnTo>
                  <a:pt x="10" y="365"/>
                </a:lnTo>
                <a:lnTo>
                  <a:pt x="12" y="3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28" name="Freeform 16"/>
          <p:cNvSpPr>
            <a:spLocks/>
          </p:cNvSpPr>
          <p:nvPr/>
        </p:nvSpPr>
        <p:spPr bwMode="auto">
          <a:xfrm>
            <a:off x="4576766" y="5162550"/>
            <a:ext cx="1520825" cy="1695450"/>
          </a:xfrm>
          <a:custGeom>
            <a:avLst/>
            <a:gdLst>
              <a:gd name="T0" fmla="*/ 1242 w 1276"/>
              <a:gd name="T1" fmla="*/ 529 h 1423"/>
              <a:gd name="T2" fmla="*/ 1225 w 1276"/>
              <a:gd name="T3" fmla="*/ 527 h 1423"/>
              <a:gd name="T4" fmla="*/ 1196 w 1276"/>
              <a:gd name="T5" fmla="*/ 505 h 1423"/>
              <a:gd name="T6" fmla="*/ 1172 w 1276"/>
              <a:gd name="T7" fmla="*/ 483 h 1423"/>
              <a:gd name="T8" fmla="*/ 1148 w 1276"/>
              <a:gd name="T9" fmla="*/ 461 h 1423"/>
              <a:gd name="T10" fmla="*/ 1126 w 1276"/>
              <a:gd name="T11" fmla="*/ 439 h 1423"/>
              <a:gd name="T12" fmla="*/ 1043 w 1276"/>
              <a:gd name="T13" fmla="*/ 434 h 1423"/>
              <a:gd name="T14" fmla="*/ 1005 w 1276"/>
              <a:gd name="T15" fmla="*/ 447 h 1423"/>
              <a:gd name="T16" fmla="*/ 985 w 1276"/>
              <a:gd name="T17" fmla="*/ 461 h 1423"/>
              <a:gd name="T18" fmla="*/ 981 w 1276"/>
              <a:gd name="T19" fmla="*/ 481 h 1423"/>
              <a:gd name="T20" fmla="*/ 959 w 1276"/>
              <a:gd name="T21" fmla="*/ 495 h 1423"/>
              <a:gd name="T22" fmla="*/ 939 w 1276"/>
              <a:gd name="T23" fmla="*/ 505 h 1423"/>
              <a:gd name="T24" fmla="*/ 937 w 1276"/>
              <a:gd name="T25" fmla="*/ 524 h 1423"/>
              <a:gd name="T26" fmla="*/ 913 w 1276"/>
              <a:gd name="T27" fmla="*/ 529 h 1423"/>
              <a:gd name="T28" fmla="*/ 840 w 1276"/>
              <a:gd name="T29" fmla="*/ 534 h 1423"/>
              <a:gd name="T30" fmla="*/ 840 w 1276"/>
              <a:gd name="T31" fmla="*/ 595 h 1423"/>
              <a:gd name="T32" fmla="*/ 765 w 1276"/>
              <a:gd name="T33" fmla="*/ 876 h 1423"/>
              <a:gd name="T34" fmla="*/ 763 w 1276"/>
              <a:gd name="T35" fmla="*/ 544 h 1423"/>
              <a:gd name="T36" fmla="*/ 690 w 1276"/>
              <a:gd name="T37" fmla="*/ 539 h 1423"/>
              <a:gd name="T38" fmla="*/ 668 w 1276"/>
              <a:gd name="T39" fmla="*/ 534 h 1423"/>
              <a:gd name="T40" fmla="*/ 661 w 1276"/>
              <a:gd name="T41" fmla="*/ 515 h 1423"/>
              <a:gd name="T42" fmla="*/ 646 w 1276"/>
              <a:gd name="T43" fmla="*/ 502 h 1423"/>
              <a:gd name="T44" fmla="*/ 625 w 1276"/>
              <a:gd name="T45" fmla="*/ 490 h 1423"/>
              <a:gd name="T46" fmla="*/ 617 w 1276"/>
              <a:gd name="T47" fmla="*/ 471 h 1423"/>
              <a:gd name="T48" fmla="*/ 600 w 1276"/>
              <a:gd name="T49" fmla="*/ 456 h 1423"/>
              <a:gd name="T50" fmla="*/ 559 w 1276"/>
              <a:gd name="T51" fmla="*/ 444 h 1423"/>
              <a:gd name="T52" fmla="*/ 482 w 1276"/>
              <a:gd name="T53" fmla="*/ 449 h 1423"/>
              <a:gd name="T54" fmla="*/ 460 w 1276"/>
              <a:gd name="T55" fmla="*/ 471 h 1423"/>
              <a:gd name="T56" fmla="*/ 436 w 1276"/>
              <a:gd name="T57" fmla="*/ 493 h 1423"/>
              <a:gd name="T58" fmla="*/ 411 w 1276"/>
              <a:gd name="T59" fmla="*/ 512 h 1423"/>
              <a:gd name="T60" fmla="*/ 385 w 1276"/>
              <a:gd name="T61" fmla="*/ 534 h 1423"/>
              <a:gd name="T62" fmla="*/ 382 w 1276"/>
              <a:gd name="T63" fmla="*/ 536 h 1423"/>
              <a:gd name="T64" fmla="*/ 322 w 1276"/>
              <a:gd name="T65" fmla="*/ 328 h 1423"/>
              <a:gd name="T66" fmla="*/ 264 w 1276"/>
              <a:gd name="T67" fmla="*/ 274 h 1423"/>
              <a:gd name="T68" fmla="*/ 201 w 1276"/>
              <a:gd name="T69" fmla="*/ 233 h 1423"/>
              <a:gd name="T70" fmla="*/ 179 w 1276"/>
              <a:gd name="T71" fmla="*/ 328 h 1423"/>
              <a:gd name="T72" fmla="*/ 181 w 1276"/>
              <a:gd name="T73" fmla="*/ 255 h 1423"/>
              <a:gd name="T74" fmla="*/ 179 w 1276"/>
              <a:gd name="T75" fmla="*/ 252 h 1423"/>
              <a:gd name="T76" fmla="*/ 181 w 1276"/>
              <a:gd name="T77" fmla="*/ 213 h 1423"/>
              <a:gd name="T78" fmla="*/ 179 w 1276"/>
              <a:gd name="T79" fmla="*/ 213 h 1423"/>
              <a:gd name="T80" fmla="*/ 181 w 1276"/>
              <a:gd name="T81" fmla="*/ 174 h 1423"/>
              <a:gd name="T82" fmla="*/ 179 w 1276"/>
              <a:gd name="T83" fmla="*/ 172 h 1423"/>
              <a:gd name="T84" fmla="*/ 116 w 1276"/>
              <a:gd name="T85" fmla="*/ 109 h 1423"/>
              <a:gd name="T86" fmla="*/ 29 w 1276"/>
              <a:gd name="T87" fmla="*/ 104 h 1423"/>
              <a:gd name="T88" fmla="*/ 29 w 1276"/>
              <a:gd name="T89" fmla="*/ 31 h 1423"/>
              <a:gd name="T90" fmla="*/ 29 w 1276"/>
              <a:gd name="T91" fmla="*/ 9 h 1423"/>
              <a:gd name="T92" fmla="*/ 29 w 1276"/>
              <a:gd name="T93" fmla="*/ 0 h 1423"/>
              <a:gd name="T94" fmla="*/ 0 w 1276"/>
              <a:gd name="T95" fmla="*/ 1423 h 1423"/>
              <a:gd name="T96" fmla="*/ 1276 w 1276"/>
              <a:gd name="T97" fmla="*/ 534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76" h="1423">
                <a:moveTo>
                  <a:pt x="1276" y="534"/>
                </a:moveTo>
                <a:lnTo>
                  <a:pt x="1242" y="529"/>
                </a:lnTo>
                <a:lnTo>
                  <a:pt x="1223" y="532"/>
                </a:lnTo>
                <a:lnTo>
                  <a:pt x="1225" y="527"/>
                </a:lnTo>
                <a:lnTo>
                  <a:pt x="1196" y="524"/>
                </a:lnTo>
                <a:lnTo>
                  <a:pt x="1196" y="505"/>
                </a:lnTo>
                <a:lnTo>
                  <a:pt x="1172" y="502"/>
                </a:lnTo>
                <a:lnTo>
                  <a:pt x="1172" y="483"/>
                </a:lnTo>
                <a:lnTo>
                  <a:pt x="1148" y="481"/>
                </a:lnTo>
                <a:lnTo>
                  <a:pt x="1148" y="461"/>
                </a:lnTo>
                <a:lnTo>
                  <a:pt x="1123" y="459"/>
                </a:lnTo>
                <a:lnTo>
                  <a:pt x="1126" y="439"/>
                </a:lnTo>
                <a:lnTo>
                  <a:pt x="1094" y="434"/>
                </a:lnTo>
                <a:lnTo>
                  <a:pt x="1043" y="434"/>
                </a:lnTo>
                <a:lnTo>
                  <a:pt x="1007" y="439"/>
                </a:lnTo>
                <a:lnTo>
                  <a:pt x="1005" y="447"/>
                </a:lnTo>
                <a:lnTo>
                  <a:pt x="1005" y="459"/>
                </a:lnTo>
                <a:lnTo>
                  <a:pt x="985" y="461"/>
                </a:lnTo>
                <a:lnTo>
                  <a:pt x="983" y="471"/>
                </a:lnTo>
                <a:lnTo>
                  <a:pt x="981" y="481"/>
                </a:lnTo>
                <a:lnTo>
                  <a:pt x="964" y="483"/>
                </a:lnTo>
                <a:lnTo>
                  <a:pt x="959" y="495"/>
                </a:lnTo>
                <a:lnTo>
                  <a:pt x="959" y="502"/>
                </a:lnTo>
                <a:lnTo>
                  <a:pt x="939" y="505"/>
                </a:lnTo>
                <a:lnTo>
                  <a:pt x="937" y="517"/>
                </a:lnTo>
                <a:lnTo>
                  <a:pt x="937" y="524"/>
                </a:lnTo>
                <a:lnTo>
                  <a:pt x="915" y="527"/>
                </a:lnTo>
                <a:lnTo>
                  <a:pt x="913" y="529"/>
                </a:lnTo>
                <a:lnTo>
                  <a:pt x="893" y="527"/>
                </a:lnTo>
                <a:lnTo>
                  <a:pt x="840" y="534"/>
                </a:lnTo>
                <a:lnTo>
                  <a:pt x="840" y="595"/>
                </a:lnTo>
                <a:lnTo>
                  <a:pt x="840" y="595"/>
                </a:lnTo>
                <a:lnTo>
                  <a:pt x="840" y="876"/>
                </a:lnTo>
                <a:lnTo>
                  <a:pt x="765" y="876"/>
                </a:lnTo>
                <a:lnTo>
                  <a:pt x="763" y="600"/>
                </a:lnTo>
                <a:lnTo>
                  <a:pt x="763" y="544"/>
                </a:lnTo>
                <a:lnTo>
                  <a:pt x="707" y="536"/>
                </a:lnTo>
                <a:lnTo>
                  <a:pt x="690" y="539"/>
                </a:lnTo>
                <a:lnTo>
                  <a:pt x="688" y="536"/>
                </a:lnTo>
                <a:lnTo>
                  <a:pt x="668" y="534"/>
                </a:lnTo>
                <a:lnTo>
                  <a:pt x="668" y="527"/>
                </a:lnTo>
                <a:lnTo>
                  <a:pt x="661" y="515"/>
                </a:lnTo>
                <a:lnTo>
                  <a:pt x="646" y="512"/>
                </a:lnTo>
                <a:lnTo>
                  <a:pt x="646" y="502"/>
                </a:lnTo>
                <a:lnTo>
                  <a:pt x="639" y="493"/>
                </a:lnTo>
                <a:lnTo>
                  <a:pt x="625" y="490"/>
                </a:lnTo>
                <a:lnTo>
                  <a:pt x="625" y="481"/>
                </a:lnTo>
                <a:lnTo>
                  <a:pt x="617" y="471"/>
                </a:lnTo>
                <a:lnTo>
                  <a:pt x="603" y="468"/>
                </a:lnTo>
                <a:lnTo>
                  <a:pt x="600" y="456"/>
                </a:lnTo>
                <a:lnTo>
                  <a:pt x="598" y="449"/>
                </a:lnTo>
                <a:lnTo>
                  <a:pt x="559" y="444"/>
                </a:lnTo>
                <a:lnTo>
                  <a:pt x="511" y="444"/>
                </a:lnTo>
                <a:lnTo>
                  <a:pt x="482" y="449"/>
                </a:lnTo>
                <a:lnTo>
                  <a:pt x="482" y="466"/>
                </a:lnTo>
                <a:lnTo>
                  <a:pt x="460" y="471"/>
                </a:lnTo>
                <a:lnTo>
                  <a:pt x="460" y="488"/>
                </a:lnTo>
                <a:lnTo>
                  <a:pt x="436" y="493"/>
                </a:lnTo>
                <a:lnTo>
                  <a:pt x="436" y="510"/>
                </a:lnTo>
                <a:lnTo>
                  <a:pt x="411" y="512"/>
                </a:lnTo>
                <a:lnTo>
                  <a:pt x="411" y="532"/>
                </a:lnTo>
                <a:lnTo>
                  <a:pt x="385" y="534"/>
                </a:lnTo>
                <a:lnTo>
                  <a:pt x="385" y="536"/>
                </a:lnTo>
                <a:lnTo>
                  <a:pt x="382" y="536"/>
                </a:lnTo>
                <a:lnTo>
                  <a:pt x="382" y="328"/>
                </a:lnTo>
                <a:lnTo>
                  <a:pt x="322" y="328"/>
                </a:lnTo>
                <a:lnTo>
                  <a:pt x="322" y="274"/>
                </a:lnTo>
                <a:lnTo>
                  <a:pt x="264" y="274"/>
                </a:lnTo>
                <a:lnTo>
                  <a:pt x="264" y="233"/>
                </a:lnTo>
                <a:lnTo>
                  <a:pt x="201" y="233"/>
                </a:lnTo>
                <a:lnTo>
                  <a:pt x="201" y="328"/>
                </a:lnTo>
                <a:lnTo>
                  <a:pt x="179" y="328"/>
                </a:lnTo>
                <a:lnTo>
                  <a:pt x="179" y="257"/>
                </a:lnTo>
                <a:lnTo>
                  <a:pt x="181" y="255"/>
                </a:lnTo>
                <a:lnTo>
                  <a:pt x="181" y="252"/>
                </a:lnTo>
                <a:lnTo>
                  <a:pt x="179" y="252"/>
                </a:lnTo>
                <a:lnTo>
                  <a:pt x="179" y="218"/>
                </a:lnTo>
                <a:lnTo>
                  <a:pt x="181" y="213"/>
                </a:lnTo>
                <a:lnTo>
                  <a:pt x="181" y="213"/>
                </a:lnTo>
                <a:lnTo>
                  <a:pt x="179" y="213"/>
                </a:lnTo>
                <a:lnTo>
                  <a:pt x="179" y="177"/>
                </a:lnTo>
                <a:lnTo>
                  <a:pt x="181" y="174"/>
                </a:lnTo>
                <a:lnTo>
                  <a:pt x="181" y="172"/>
                </a:lnTo>
                <a:lnTo>
                  <a:pt x="179" y="172"/>
                </a:lnTo>
                <a:lnTo>
                  <a:pt x="179" y="114"/>
                </a:lnTo>
                <a:lnTo>
                  <a:pt x="116" y="109"/>
                </a:lnTo>
                <a:lnTo>
                  <a:pt x="43" y="104"/>
                </a:lnTo>
                <a:lnTo>
                  <a:pt x="29" y="104"/>
                </a:lnTo>
                <a:lnTo>
                  <a:pt x="29" y="51"/>
                </a:lnTo>
                <a:lnTo>
                  <a:pt x="29" y="31"/>
                </a:lnTo>
                <a:lnTo>
                  <a:pt x="29" y="26"/>
                </a:lnTo>
                <a:lnTo>
                  <a:pt x="29" y="9"/>
                </a:lnTo>
                <a:lnTo>
                  <a:pt x="29" y="4"/>
                </a:lnTo>
                <a:lnTo>
                  <a:pt x="29" y="0"/>
                </a:lnTo>
                <a:lnTo>
                  <a:pt x="0" y="0"/>
                </a:lnTo>
                <a:lnTo>
                  <a:pt x="0" y="1423"/>
                </a:lnTo>
                <a:lnTo>
                  <a:pt x="1276" y="1423"/>
                </a:lnTo>
                <a:lnTo>
                  <a:pt x="1276" y="5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29" name="Freeform 17"/>
          <p:cNvSpPr>
            <a:spLocks/>
          </p:cNvSpPr>
          <p:nvPr/>
        </p:nvSpPr>
        <p:spPr bwMode="auto">
          <a:xfrm>
            <a:off x="3051175" y="4800600"/>
            <a:ext cx="1525588" cy="2057400"/>
          </a:xfrm>
          <a:custGeom>
            <a:avLst/>
            <a:gdLst>
              <a:gd name="T0" fmla="*/ 1281 w 1281"/>
              <a:gd name="T1" fmla="*/ 1727 h 1727"/>
              <a:gd name="T2" fmla="*/ 1194 w 1281"/>
              <a:gd name="T3" fmla="*/ 304 h 1727"/>
              <a:gd name="T4" fmla="*/ 1194 w 1281"/>
              <a:gd name="T5" fmla="*/ 284 h 1727"/>
              <a:gd name="T6" fmla="*/ 1194 w 1281"/>
              <a:gd name="T7" fmla="*/ 265 h 1727"/>
              <a:gd name="T8" fmla="*/ 1080 w 1281"/>
              <a:gd name="T9" fmla="*/ 126 h 1727"/>
              <a:gd name="T10" fmla="*/ 1073 w 1281"/>
              <a:gd name="T11" fmla="*/ 80 h 1727"/>
              <a:gd name="T12" fmla="*/ 1063 w 1281"/>
              <a:gd name="T13" fmla="*/ 92 h 1727"/>
              <a:gd name="T14" fmla="*/ 1063 w 1281"/>
              <a:gd name="T15" fmla="*/ 12 h 1727"/>
              <a:gd name="T16" fmla="*/ 1061 w 1281"/>
              <a:gd name="T17" fmla="*/ 0 h 1727"/>
              <a:gd name="T18" fmla="*/ 1053 w 1281"/>
              <a:gd name="T19" fmla="*/ 92 h 1727"/>
              <a:gd name="T20" fmla="*/ 1053 w 1281"/>
              <a:gd name="T21" fmla="*/ 12 h 1727"/>
              <a:gd name="T22" fmla="*/ 1048 w 1281"/>
              <a:gd name="T23" fmla="*/ 0 h 1727"/>
              <a:gd name="T24" fmla="*/ 1041 w 1281"/>
              <a:gd name="T25" fmla="*/ 92 h 1727"/>
              <a:gd name="T26" fmla="*/ 1041 w 1281"/>
              <a:gd name="T27" fmla="*/ 12 h 1727"/>
              <a:gd name="T28" fmla="*/ 1039 w 1281"/>
              <a:gd name="T29" fmla="*/ 0 h 1727"/>
              <a:gd name="T30" fmla="*/ 1031 w 1281"/>
              <a:gd name="T31" fmla="*/ 92 h 1727"/>
              <a:gd name="T32" fmla="*/ 1031 w 1281"/>
              <a:gd name="T33" fmla="*/ 12 h 1727"/>
              <a:gd name="T34" fmla="*/ 1027 w 1281"/>
              <a:gd name="T35" fmla="*/ 0 h 1727"/>
              <a:gd name="T36" fmla="*/ 1019 w 1281"/>
              <a:gd name="T37" fmla="*/ 92 h 1727"/>
              <a:gd name="T38" fmla="*/ 1019 w 1281"/>
              <a:gd name="T39" fmla="*/ 12 h 1727"/>
              <a:gd name="T40" fmla="*/ 1017 w 1281"/>
              <a:gd name="T41" fmla="*/ 0 h 1727"/>
              <a:gd name="T42" fmla="*/ 1010 w 1281"/>
              <a:gd name="T43" fmla="*/ 92 h 1727"/>
              <a:gd name="T44" fmla="*/ 1000 w 1281"/>
              <a:gd name="T45" fmla="*/ 80 h 1727"/>
              <a:gd name="T46" fmla="*/ 1000 w 1281"/>
              <a:gd name="T47" fmla="*/ 257 h 1727"/>
              <a:gd name="T48" fmla="*/ 1000 w 1281"/>
              <a:gd name="T49" fmla="*/ 282 h 1727"/>
              <a:gd name="T50" fmla="*/ 971 w 1281"/>
              <a:gd name="T51" fmla="*/ 304 h 1727"/>
              <a:gd name="T52" fmla="*/ 971 w 1281"/>
              <a:gd name="T53" fmla="*/ 313 h 1727"/>
              <a:gd name="T54" fmla="*/ 971 w 1281"/>
              <a:gd name="T55" fmla="*/ 335 h 1727"/>
              <a:gd name="T56" fmla="*/ 971 w 1281"/>
              <a:gd name="T57" fmla="*/ 403 h 1727"/>
              <a:gd name="T58" fmla="*/ 968 w 1281"/>
              <a:gd name="T59" fmla="*/ 413 h 1727"/>
              <a:gd name="T60" fmla="*/ 932 w 1281"/>
              <a:gd name="T61" fmla="*/ 738 h 1727"/>
              <a:gd name="T62" fmla="*/ 814 w 1281"/>
              <a:gd name="T63" fmla="*/ 515 h 1727"/>
              <a:gd name="T64" fmla="*/ 746 w 1281"/>
              <a:gd name="T65" fmla="*/ 386 h 1727"/>
              <a:gd name="T66" fmla="*/ 719 w 1281"/>
              <a:gd name="T67" fmla="*/ 515 h 1727"/>
              <a:gd name="T68" fmla="*/ 608 w 1281"/>
              <a:gd name="T69" fmla="*/ 386 h 1727"/>
              <a:gd name="T70" fmla="*/ 557 w 1281"/>
              <a:gd name="T71" fmla="*/ 515 h 1727"/>
              <a:gd name="T72" fmla="*/ 513 w 1281"/>
              <a:gd name="T73" fmla="*/ 1195 h 1727"/>
              <a:gd name="T74" fmla="*/ 458 w 1281"/>
              <a:gd name="T75" fmla="*/ 1200 h 1727"/>
              <a:gd name="T76" fmla="*/ 431 w 1281"/>
              <a:gd name="T77" fmla="*/ 1202 h 1727"/>
              <a:gd name="T78" fmla="*/ 412 w 1281"/>
              <a:gd name="T79" fmla="*/ 1180 h 1727"/>
              <a:gd name="T80" fmla="*/ 370 w 1281"/>
              <a:gd name="T81" fmla="*/ 1207 h 1727"/>
              <a:gd name="T82" fmla="*/ 370 w 1281"/>
              <a:gd name="T83" fmla="*/ 1210 h 1727"/>
              <a:gd name="T84" fmla="*/ 370 w 1281"/>
              <a:gd name="T85" fmla="*/ 1200 h 1727"/>
              <a:gd name="T86" fmla="*/ 322 w 1281"/>
              <a:gd name="T87" fmla="*/ 1188 h 1727"/>
              <a:gd name="T88" fmla="*/ 312 w 1281"/>
              <a:gd name="T89" fmla="*/ 1202 h 1727"/>
              <a:gd name="T90" fmla="*/ 269 w 1281"/>
              <a:gd name="T91" fmla="*/ 1197 h 1727"/>
              <a:gd name="T92" fmla="*/ 140 w 1281"/>
              <a:gd name="T93" fmla="*/ 1193 h 1727"/>
              <a:gd name="T94" fmla="*/ 0 w 1281"/>
              <a:gd name="T95" fmla="*/ 121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1" h="1727">
                <a:moveTo>
                  <a:pt x="0" y="1727"/>
                </a:moveTo>
                <a:lnTo>
                  <a:pt x="1281" y="1727"/>
                </a:lnTo>
                <a:lnTo>
                  <a:pt x="1281" y="304"/>
                </a:lnTo>
                <a:lnTo>
                  <a:pt x="1194" y="304"/>
                </a:lnTo>
                <a:lnTo>
                  <a:pt x="1194" y="291"/>
                </a:lnTo>
                <a:lnTo>
                  <a:pt x="1194" y="284"/>
                </a:lnTo>
                <a:lnTo>
                  <a:pt x="1194" y="267"/>
                </a:lnTo>
                <a:lnTo>
                  <a:pt x="1194" y="265"/>
                </a:lnTo>
                <a:lnTo>
                  <a:pt x="1080" y="265"/>
                </a:lnTo>
                <a:lnTo>
                  <a:pt x="1080" y="126"/>
                </a:lnTo>
                <a:lnTo>
                  <a:pt x="1080" y="80"/>
                </a:lnTo>
                <a:lnTo>
                  <a:pt x="1073" y="80"/>
                </a:lnTo>
                <a:lnTo>
                  <a:pt x="1073" y="92"/>
                </a:lnTo>
                <a:lnTo>
                  <a:pt x="1063" y="92"/>
                </a:lnTo>
                <a:lnTo>
                  <a:pt x="1063" y="12"/>
                </a:lnTo>
                <a:lnTo>
                  <a:pt x="1063" y="12"/>
                </a:lnTo>
                <a:lnTo>
                  <a:pt x="1063" y="0"/>
                </a:lnTo>
                <a:lnTo>
                  <a:pt x="1061" y="0"/>
                </a:lnTo>
                <a:lnTo>
                  <a:pt x="1061" y="92"/>
                </a:lnTo>
                <a:lnTo>
                  <a:pt x="1053" y="92"/>
                </a:lnTo>
                <a:lnTo>
                  <a:pt x="1053" y="12"/>
                </a:lnTo>
                <a:lnTo>
                  <a:pt x="1053" y="12"/>
                </a:lnTo>
                <a:lnTo>
                  <a:pt x="1053" y="0"/>
                </a:lnTo>
                <a:lnTo>
                  <a:pt x="1048" y="0"/>
                </a:lnTo>
                <a:lnTo>
                  <a:pt x="1048" y="92"/>
                </a:lnTo>
                <a:lnTo>
                  <a:pt x="1041" y="92"/>
                </a:lnTo>
                <a:lnTo>
                  <a:pt x="1041" y="12"/>
                </a:lnTo>
                <a:lnTo>
                  <a:pt x="1041" y="12"/>
                </a:lnTo>
                <a:lnTo>
                  <a:pt x="1041" y="0"/>
                </a:lnTo>
                <a:lnTo>
                  <a:pt x="1039" y="0"/>
                </a:lnTo>
                <a:lnTo>
                  <a:pt x="1039" y="92"/>
                </a:lnTo>
                <a:lnTo>
                  <a:pt x="1031" y="92"/>
                </a:lnTo>
                <a:lnTo>
                  <a:pt x="1031" y="12"/>
                </a:lnTo>
                <a:lnTo>
                  <a:pt x="1031" y="12"/>
                </a:lnTo>
                <a:lnTo>
                  <a:pt x="1029" y="0"/>
                </a:lnTo>
                <a:lnTo>
                  <a:pt x="1027" y="0"/>
                </a:lnTo>
                <a:lnTo>
                  <a:pt x="1027" y="92"/>
                </a:lnTo>
                <a:lnTo>
                  <a:pt x="1019" y="92"/>
                </a:lnTo>
                <a:lnTo>
                  <a:pt x="1019" y="12"/>
                </a:lnTo>
                <a:lnTo>
                  <a:pt x="1019" y="12"/>
                </a:lnTo>
                <a:lnTo>
                  <a:pt x="1019" y="0"/>
                </a:lnTo>
                <a:lnTo>
                  <a:pt x="1017" y="0"/>
                </a:lnTo>
                <a:lnTo>
                  <a:pt x="1017" y="92"/>
                </a:lnTo>
                <a:lnTo>
                  <a:pt x="1010" y="92"/>
                </a:lnTo>
                <a:lnTo>
                  <a:pt x="1007" y="80"/>
                </a:lnTo>
                <a:lnTo>
                  <a:pt x="1000" y="80"/>
                </a:lnTo>
                <a:lnTo>
                  <a:pt x="1000" y="253"/>
                </a:lnTo>
                <a:lnTo>
                  <a:pt x="1000" y="257"/>
                </a:lnTo>
                <a:lnTo>
                  <a:pt x="1000" y="274"/>
                </a:lnTo>
                <a:lnTo>
                  <a:pt x="1000" y="282"/>
                </a:lnTo>
                <a:lnTo>
                  <a:pt x="1000" y="304"/>
                </a:lnTo>
                <a:lnTo>
                  <a:pt x="971" y="304"/>
                </a:lnTo>
                <a:lnTo>
                  <a:pt x="971" y="308"/>
                </a:lnTo>
                <a:lnTo>
                  <a:pt x="971" y="313"/>
                </a:lnTo>
                <a:lnTo>
                  <a:pt x="971" y="333"/>
                </a:lnTo>
                <a:lnTo>
                  <a:pt x="971" y="335"/>
                </a:lnTo>
                <a:lnTo>
                  <a:pt x="971" y="355"/>
                </a:lnTo>
                <a:lnTo>
                  <a:pt x="971" y="403"/>
                </a:lnTo>
                <a:lnTo>
                  <a:pt x="968" y="403"/>
                </a:lnTo>
                <a:lnTo>
                  <a:pt x="968" y="413"/>
                </a:lnTo>
                <a:lnTo>
                  <a:pt x="932" y="413"/>
                </a:lnTo>
                <a:lnTo>
                  <a:pt x="932" y="738"/>
                </a:lnTo>
                <a:lnTo>
                  <a:pt x="814" y="738"/>
                </a:lnTo>
                <a:lnTo>
                  <a:pt x="814" y="515"/>
                </a:lnTo>
                <a:lnTo>
                  <a:pt x="746" y="515"/>
                </a:lnTo>
                <a:lnTo>
                  <a:pt x="746" y="386"/>
                </a:lnTo>
                <a:lnTo>
                  <a:pt x="719" y="386"/>
                </a:lnTo>
                <a:lnTo>
                  <a:pt x="719" y="515"/>
                </a:lnTo>
                <a:lnTo>
                  <a:pt x="608" y="515"/>
                </a:lnTo>
                <a:lnTo>
                  <a:pt x="608" y="386"/>
                </a:lnTo>
                <a:lnTo>
                  <a:pt x="557" y="386"/>
                </a:lnTo>
                <a:lnTo>
                  <a:pt x="557" y="515"/>
                </a:lnTo>
                <a:lnTo>
                  <a:pt x="513" y="515"/>
                </a:lnTo>
                <a:lnTo>
                  <a:pt x="513" y="1195"/>
                </a:lnTo>
                <a:lnTo>
                  <a:pt x="475" y="1197"/>
                </a:lnTo>
                <a:lnTo>
                  <a:pt x="458" y="1200"/>
                </a:lnTo>
                <a:lnTo>
                  <a:pt x="433" y="1202"/>
                </a:lnTo>
                <a:lnTo>
                  <a:pt x="431" y="1202"/>
                </a:lnTo>
                <a:lnTo>
                  <a:pt x="421" y="1188"/>
                </a:lnTo>
                <a:lnTo>
                  <a:pt x="412" y="1180"/>
                </a:lnTo>
                <a:lnTo>
                  <a:pt x="373" y="1200"/>
                </a:lnTo>
                <a:lnTo>
                  <a:pt x="370" y="1207"/>
                </a:lnTo>
                <a:lnTo>
                  <a:pt x="370" y="1210"/>
                </a:lnTo>
                <a:lnTo>
                  <a:pt x="370" y="1210"/>
                </a:lnTo>
                <a:lnTo>
                  <a:pt x="370" y="1207"/>
                </a:lnTo>
                <a:lnTo>
                  <a:pt x="370" y="1200"/>
                </a:lnTo>
                <a:lnTo>
                  <a:pt x="332" y="1180"/>
                </a:lnTo>
                <a:lnTo>
                  <a:pt x="322" y="1188"/>
                </a:lnTo>
                <a:lnTo>
                  <a:pt x="312" y="1202"/>
                </a:lnTo>
                <a:lnTo>
                  <a:pt x="312" y="1202"/>
                </a:lnTo>
                <a:lnTo>
                  <a:pt x="288" y="1200"/>
                </a:lnTo>
                <a:lnTo>
                  <a:pt x="269" y="1197"/>
                </a:lnTo>
                <a:lnTo>
                  <a:pt x="160" y="1193"/>
                </a:lnTo>
                <a:lnTo>
                  <a:pt x="140" y="1193"/>
                </a:lnTo>
                <a:lnTo>
                  <a:pt x="22" y="1205"/>
                </a:lnTo>
                <a:lnTo>
                  <a:pt x="0" y="1210"/>
                </a:lnTo>
                <a:lnTo>
                  <a:pt x="0" y="17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30" name="Freeform 18"/>
          <p:cNvSpPr>
            <a:spLocks noEditPoints="1"/>
          </p:cNvSpPr>
          <p:nvPr/>
        </p:nvSpPr>
        <p:spPr bwMode="auto">
          <a:xfrm>
            <a:off x="1527175" y="4867278"/>
            <a:ext cx="1524000" cy="1990725"/>
          </a:xfrm>
          <a:custGeom>
            <a:avLst/>
            <a:gdLst>
              <a:gd name="T0" fmla="*/ 933 w 1279"/>
              <a:gd name="T1" fmla="*/ 988 h 1671"/>
              <a:gd name="T2" fmla="*/ 712 w 1279"/>
              <a:gd name="T3" fmla="*/ 933 h 1671"/>
              <a:gd name="T4" fmla="*/ 577 w 1279"/>
              <a:gd name="T5" fmla="*/ 1207 h 1671"/>
              <a:gd name="T6" fmla="*/ 303 w 1279"/>
              <a:gd name="T7" fmla="*/ 1336 h 1671"/>
              <a:gd name="T8" fmla="*/ 230 w 1279"/>
              <a:gd name="T9" fmla="*/ 517 h 1671"/>
              <a:gd name="T10" fmla="*/ 194 w 1279"/>
              <a:gd name="T11" fmla="*/ 505 h 1671"/>
              <a:gd name="T12" fmla="*/ 240 w 1279"/>
              <a:gd name="T13" fmla="*/ 498 h 1671"/>
              <a:gd name="T14" fmla="*/ 211 w 1279"/>
              <a:gd name="T15" fmla="*/ 486 h 1671"/>
              <a:gd name="T16" fmla="*/ 194 w 1279"/>
              <a:gd name="T17" fmla="*/ 481 h 1671"/>
              <a:gd name="T18" fmla="*/ 192 w 1279"/>
              <a:gd name="T19" fmla="*/ 432 h 1671"/>
              <a:gd name="T20" fmla="*/ 182 w 1279"/>
              <a:gd name="T21" fmla="*/ 427 h 1671"/>
              <a:gd name="T22" fmla="*/ 204 w 1279"/>
              <a:gd name="T23" fmla="*/ 425 h 1671"/>
              <a:gd name="T24" fmla="*/ 218 w 1279"/>
              <a:gd name="T25" fmla="*/ 425 h 1671"/>
              <a:gd name="T26" fmla="*/ 233 w 1279"/>
              <a:gd name="T27" fmla="*/ 418 h 1671"/>
              <a:gd name="T28" fmla="*/ 235 w 1279"/>
              <a:gd name="T29" fmla="*/ 410 h 1671"/>
              <a:gd name="T30" fmla="*/ 189 w 1279"/>
              <a:gd name="T31" fmla="*/ 398 h 1671"/>
              <a:gd name="T32" fmla="*/ 172 w 1279"/>
              <a:gd name="T33" fmla="*/ 379 h 1671"/>
              <a:gd name="T34" fmla="*/ 168 w 1279"/>
              <a:gd name="T35" fmla="*/ 245 h 1671"/>
              <a:gd name="T36" fmla="*/ 163 w 1279"/>
              <a:gd name="T37" fmla="*/ 146 h 1671"/>
              <a:gd name="T38" fmla="*/ 158 w 1279"/>
              <a:gd name="T39" fmla="*/ 63 h 1671"/>
              <a:gd name="T40" fmla="*/ 155 w 1279"/>
              <a:gd name="T41" fmla="*/ 0 h 1671"/>
              <a:gd name="T42" fmla="*/ 153 w 1279"/>
              <a:gd name="T43" fmla="*/ 0 h 1671"/>
              <a:gd name="T44" fmla="*/ 151 w 1279"/>
              <a:gd name="T45" fmla="*/ 65 h 1671"/>
              <a:gd name="T46" fmla="*/ 148 w 1279"/>
              <a:gd name="T47" fmla="*/ 146 h 1671"/>
              <a:gd name="T48" fmla="*/ 146 w 1279"/>
              <a:gd name="T49" fmla="*/ 374 h 1671"/>
              <a:gd name="T50" fmla="*/ 138 w 1279"/>
              <a:gd name="T51" fmla="*/ 386 h 1671"/>
              <a:gd name="T52" fmla="*/ 117 w 1279"/>
              <a:gd name="T53" fmla="*/ 401 h 1671"/>
              <a:gd name="T54" fmla="*/ 80 w 1279"/>
              <a:gd name="T55" fmla="*/ 418 h 1671"/>
              <a:gd name="T56" fmla="*/ 95 w 1279"/>
              <a:gd name="T57" fmla="*/ 425 h 1671"/>
              <a:gd name="T58" fmla="*/ 112 w 1279"/>
              <a:gd name="T59" fmla="*/ 427 h 1671"/>
              <a:gd name="T60" fmla="*/ 129 w 1279"/>
              <a:gd name="T61" fmla="*/ 427 h 1671"/>
              <a:gd name="T62" fmla="*/ 119 w 1279"/>
              <a:gd name="T63" fmla="*/ 439 h 1671"/>
              <a:gd name="T64" fmla="*/ 121 w 1279"/>
              <a:gd name="T65" fmla="*/ 481 h 1671"/>
              <a:gd name="T66" fmla="*/ 100 w 1279"/>
              <a:gd name="T67" fmla="*/ 486 h 1671"/>
              <a:gd name="T68" fmla="*/ 75 w 1279"/>
              <a:gd name="T69" fmla="*/ 498 h 1671"/>
              <a:gd name="T70" fmla="*/ 121 w 1279"/>
              <a:gd name="T71" fmla="*/ 507 h 1671"/>
              <a:gd name="T72" fmla="*/ 85 w 1279"/>
              <a:gd name="T73" fmla="*/ 520 h 1671"/>
              <a:gd name="T74" fmla="*/ 27 w 1279"/>
              <a:gd name="T75" fmla="*/ 1333 h 1671"/>
              <a:gd name="T76" fmla="*/ 126 w 1279"/>
              <a:gd name="T77" fmla="*/ 498 h 1671"/>
              <a:gd name="T78" fmla="*/ 121 w 1279"/>
              <a:gd name="T79" fmla="*/ 498 h 1671"/>
              <a:gd name="T80" fmla="*/ 121 w 1279"/>
              <a:gd name="T81" fmla="*/ 568 h 1671"/>
              <a:gd name="T82" fmla="*/ 119 w 1279"/>
              <a:gd name="T83" fmla="*/ 656 h 1671"/>
              <a:gd name="T84" fmla="*/ 138 w 1279"/>
              <a:gd name="T85" fmla="*/ 799 h 1671"/>
              <a:gd name="T86" fmla="*/ 124 w 1279"/>
              <a:gd name="T87" fmla="*/ 814 h 1671"/>
              <a:gd name="T88" fmla="*/ 119 w 1279"/>
              <a:gd name="T89" fmla="*/ 937 h 1671"/>
              <a:gd name="T90" fmla="*/ 141 w 1279"/>
              <a:gd name="T91" fmla="*/ 1071 h 1671"/>
              <a:gd name="T92" fmla="*/ 121 w 1279"/>
              <a:gd name="T93" fmla="*/ 1188 h 1671"/>
              <a:gd name="T94" fmla="*/ 129 w 1279"/>
              <a:gd name="T95" fmla="*/ 1185 h 1671"/>
              <a:gd name="T96" fmla="*/ 182 w 1279"/>
              <a:gd name="T97" fmla="*/ 656 h 1671"/>
              <a:gd name="T98" fmla="*/ 189 w 1279"/>
              <a:gd name="T99" fmla="*/ 799 h 1671"/>
              <a:gd name="T100" fmla="*/ 199 w 1279"/>
              <a:gd name="T101" fmla="*/ 937 h 1671"/>
              <a:gd name="T102" fmla="*/ 199 w 1279"/>
              <a:gd name="T103" fmla="*/ 957 h 1671"/>
              <a:gd name="T104" fmla="*/ 184 w 1279"/>
              <a:gd name="T105" fmla="*/ 1185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79" h="1671">
                <a:moveTo>
                  <a:pt x="1279" y="1154"/>
                </a:moveTo>
                <a:lnTo>
                  <a:pt x="1182" y="1178"/>
                </a:lnTo>
                <a:lnTo>
                  <a:pt x="1100" y="1212"/>
                </a:lnTo>
                <a:lnTo>
                  <a:pt x="1063" y="1212"/>
                </a:lnTo>
                <a:lnTo>
                  <a:pt x="1063" y="988"/>
                </a:lnTo>
                <a:lnTo>
                  <a:pt x="933" y="988"/>
                </a:lnTo>
                <a:lnTo>
                  <a:pt x="933" y="933"/>
                </a:lnTo>
                <a:lnTo>
                  <a:pt x="894" y="933"/>
                </a:lnTo>
                <a:lnTo>
                  <a:pt x="894" y="877"/>
                </a:lnTo>
                <a:lnTo>
                  <a:pt x="783" y="877"/>
                </a:lnTo>
                <a:lnTo>
                  <a:pt x="783" y="933"/>
                </a:lnTo>
                <a:lnTo>
                  <a:pt x="712" y="933"/>
                </a:lnTo>
                <a:lnTo>
                  <a:pt x="712" y="988"/>
                </a:lnTo>
                <a:lnTo>
                  <a:pt x="671" y="988"/>
                </a:lnTo>
                <a:lnTo>
                  <a:pt x="671" y="1183"/>
                </a:lnTo>
                <a:lnTo>
                  <a:pt x="659" y="1180"/>
                </a:lnTo>
                <a:lnTo>
                  <a:pt x="618" y="1188"/>
                </a:lnTo>
                <a:lnTo>
                  <a:pt x="577" y="1207"/>
                </a:lnTo>
                <a:lnTo>
                  <a:pt x="543" y="1236"/>
                </a:lnTo>
                <a:lnTo>
                  <a:pt x="519" y="1275"/>
                </a:lnTo>
                <a:lnTo>
                  <a:pt x="506" y="1309"/>
                </a:lnTo>
                <a:lnTo>
                  <a:pt x="315" y="1309"/>
                </a:lnTo>
                <a:lnTo>
                  <a:pt x="303" y="1314"/>
                </a:lnTo>
                <a:lnTo>
                  <a:pt x="303" y="1336"/>
                </a:lnTo>
                <a:lnTo>
                  <a:pt x="247" y="1333"/>
                </a:lnTo>
                <a:lnTo>
                  <a:pt x="243" y="520"/>
                </a:lnTo>
                <a:lnTo>
                  <a:pt x="243" y="520"/>
                </a:lnTo>
                <a:lnTo>
                  <a:pt x="240" y="520"/>
                </a:lnTo>
                <a:lnTo>
                  <a:pt x="235" y="517"/>
                </a:lnTo>
                <a:lnTo>
                  <a:pt x="230" y="517"/>
                </a:lnTo>
                <a:lnTo>
                  <a:pt x="230" y="517"/>
                </a:lnTo>
                <a:lnTo>
                  <a:pt x="230" y="510"/>
                </a:lnTo>
                <a:lnTo>
                  <a:pt x="228" y="507"/>
                </a:lnTo>
                <a:lnTo>
                  <a:pt x="221" y="507"/>
                </a:lnTo>
                <a:lnTo>
                  <a:pt x="209" y="507"/>
                </a:lnTo>
                <a:lnTo>
                  <a:pt x="194" y="505"/>
                </a:lnTo>
                <a:lnTo>
                  <a:pt x="184" y="505"/>
                </a:lnTo>
                <a:lnTo>
                  <a:pt x="184" y="500"/>
                </a:lnTo>
                <a:lnTo>
                  <a:pt x="192" y="500"/>
                </a:lnTo>
                <a:lnTo>
                  <a:pt x="211" y="500"/>
                </a:lnTo>
                <a:lnTo>
                  <a:pt x="228" y="498"/>
                </a:lnTo>
                <a:lnTo>
                  <a:pt x="240" y="498"/>
                </a:lnTo>
                <a:lnTo>
                  <a:pt x="247" y="495"/>
                </a:lnTo>
                <a:lnTo>
                  <a:pt x="247" y="493"/>
                </a:lnTo>
                <a:lnTo>
                  <a:pt x="247" y="490"/>
                </a:lnTo>
                <a:lnTo>
                  <a:pt x="240" y="488"/>
                </a:lnTo>
                <a:lnTo>
                  <a:pt x="228" y="486"/>
                </a:lnTo>
                <a:lnTo>
                  <a:pt x="211" y="486"/>
                </a:lnTo>
                <a:lnTo>
                  <a:pt x="189" y="486"/>
                </a:lnTo>
                <a:lnTo>
                  <a:pt x="184" y="486"/>
                </a:lnTo>
                <a:lnTo>
                  <a:pt x="184" y="483"/>
                </a:lnTo>
                <a:lnTo>
                  <a:pt x="187" y="483"/>
                </a:lnTo>
                <a:lnTo>
                  <a:pt x="192" y="481"/>
                </a:lnTo>
                <a:lnTo>
                  <a:pt x="194" y="481"/>
                </a:lnTo>
                <a:lnTo>
                  <a:pt x="194" y="478"/>
                </a:lnTo>
                <a:lnTo>
                  <a:pt x="194" y="469"/>
                </a:lnTo>
                <a:lnTo>
                  <a:pt x="192" y="459"/>
                </a:lnTo>
                <a:lnTo>
                  <a:pt x="192" y="449"/>
                </a:lnTo>
                <a:lnTo>
                  <a:pt x="192" y="439"/>
                </a:lnTo>
                <a:lnTo>
                  <a:pt x="192" y="432"/>
                </a:lnTo>
                <a:lnTo>
                  <a:pt x="192" y="430"/>
                </a:lnTo>
                <a:lnTo>
                  <a:pt x="192" y="430"/>
                </a:lnTo>
                <a:lnTo>
                  <a:pt x="189" y="427"/>
                </a:lnTo>
                <a:lnTo>
                  <a:pt x="184" y="427"/>
                </a:lnTo>
                <a:lnTo>
                  <a:pt x="182" y="427"/>
                </a:lnTo>
                <a:lnTo>
                  <a:pt x="182" y="427"/>
                </a:lnTo>
                <a:lnTo>
                  <a:pt x="184" y="427"/>
                </a:lnTo>
                <a:lnTo>
                  <a:pt x="189" y="427"/>
                </a:lnTo>
                <a:lnTo>
                  <a:pt x="189" y="427"/>
                </a:lnTo>
                <a:lnTo>
                  <a:pt x="199" y="427"/>
                </a:lnTo>
                <a:lnTo>
                  <a:pt x="204" y="425"/>
                </a:lnTo>
                <a:lnTo>
                  <a:pt x="204" y="425"/>
                </a:lnTo>
                <a:lnTo>
                  <a:pt x="204" y="425"/>
                </a:lnTo>
                <a:lnTo>
                  <a:pt x="209" y="425"/>
                </a:lnTo>
                <a:lnTo>
                  <a:pt x="214" y="425"/>
                </a:lnTo>
                <a:lnTo>
                  <a:pt x="214" y="425"/>
                </a:lnTo>
                <a:lnTo>
                  <a:pt x="214" y="425"/>
                </a:lnTo>
                <a:lnTo>
                  <a:pt x="218" y="425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30" y="418"/>
                </a:lnTo>
                <a:lnTo>
                  <a:pt x="233" y="418"/>
                </a:lnTo>
                <a:lnTo>
                  <a:pt x="233" y="418"/>
                </a:lnTo>
                <a:lnTo>
                  <a:pt x="235" y="415"/>
                </a:lnTo>
                <a:lnTo>
                  <a:pt x="235" y="413"/>
                </a:lnTo>
                <a:lnTo>
                  <a:pt x="235" y="413"/>
                </a:lnTo>
                <a:lnTo>
                  <a:pt x="235" y="410"/>
                </a:lnTo>
                <a:lnTo>
                  <a:pt x="235" y="410"/>
                </a:lnTo>
                <a:lnTo>
                  <a:pt x="221" y="403"/>
                </a:lnTo>
                <a:lnTo>
                  <a:pt x="218" y="403"/>
                </a:lnTo>
                <a:lnTo>
                  <a:pt x="209" y="401"/>
                </a:lnTo>
                <a:lnTo>
                  <a:pt x="197" y="401"/>
                </a:lnTo>
                <a:lnTo>
                  <a:pt x="194" y="401"/>
                </a:lnTo>
                <a:lnTo>
                  <a:pt x="189" y="398"/>
                </a:lnTo>
                <a:lnTo>
                  <a:pt x="187" y="396"/>
                </a:lnTo>
                <a:lnTo>
                  <a:pt x="182" y="393"/>
                </a:lnTo>
                <a:lnTo>
                  <a:pt x="180" y="391"/>
                </a:lnTo>
                <a:lnTo>
                  <a:pt x="177" y="386"/>
                </a:lnTo>
                <a:lnTo>
                  <a:pt x="175" y="381"/>
                </a:lnTo>
                <a:lnTo>
                  <a:pt x="172" y="379"/>
                </a:lnTo>
                <a:lnTo>
                  <a:pt x="170" y="374"/>
                </a:lnTo>
                <a:lnTo>
                  <a:pt x="170" y="374"/>
                </a:lnTo>
                <a:lnTo>
                  <a:pt x="168" y="374"/>
                </a:lnTo>
                <a:lnTo>
                  <a:pt x="168" y="374"/>
                </a:lnTo>
                <a:lnTo>
                  <a:pt x="168" y="245"/>
                </a:lnTo>
                <a:lnTo>
                  <a:pt x="168" y="245"/>
                </a:lnTo>
                <a:lnTo>
                  <a:pt x="165" y="243"/>
                </a:lnTo>
                <a:lnTo>
                  <a:pt x="165" y="243"/>
                </a:lnTo>
                <a:lnTo>
                  <a:pt x="163" y="243"/>
                </a:lnTo>
                <a:lnTo>
                  <a:pt x="163" y="146"/>
                </a:lnTo>
                <a:lnTo>
                  <a:pt x="163" y="146"/>
                </a:lnTo>
                <a:lnTo>
                  <a:pt x="163" y="146"/>
                </a:lnTo>
                <a:lnTo>
                  <a:pt x="160" y="146"/>
                </a:lnTo>
                <a:lnTo>
                  <a:pt x="160" y="146"/>
                </a:lnTo>
                <a:lnTo>
                  <a:pt x="160" y="65"/>
                </a:lnTo>
                <a:lnTo>
                  <a:pt x="160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0"/>
                </a:lnTo>
                <a:lnTo>
                  <a:pt x="158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3" y="0"/>
                </a:lnTo>
                <a:lnTo>
                  <a:pt x="153" y="0"/>
                </a:lnTo>
                <a:lnTo>
                  <a:pt x="153" y="0"/>
                </a:lnTo>
                <a:lnTo>
                  <a:pt x="153" y="2"/>
                </a:lnTo>
                <a:lnTo>
                  <a:pt x="153" y="2"/>
                </a:lnTo>
                <a:lnTo>
                  <a:pt x="153" y="63"/>
                </a:lnTo>
                <a:lnTo>
                  <a:pt x="153" y="63"/>
                </a:lnTo>
                <a:lnTo>
                  <a:pt x="153" y="63"/>
                </a:lnTo>
                <a:lnTo>
                  <a:pt x="151" y="65"/>
                </a:lnTo>
                <a:lnTo>
                  <a:pt x="151" y="65"/>
                </a:lnTo>
                <a:lnTo>
                  <a:pt x="151" y="65"/>
                </a:lnTo>
                <a:lnTo>
                  <a:pt x="151" y="146"/>
                </a:lnTo>
                <a:lnTo>
                  <a:pt x="151" y="146"/>
                </a:lnTo>
                <a:lnTo>
                  <a:pt x="151" y="146"/>
                </a:lnTo>
                <a:lnTo>
                  <a:pt x="148" y="146"/>
                </a:lnTo>
                <a:lnTo>
                  <a:pt x="148" y="146"/>
                </a:lnTo>
                <a:lnTo>
                  <a:pt x="148" y="243"/>
                </a:lnTo>
                <a:lnTo>
                  <a:pt x="148" y="243"/>
                </a:lnTo>
                <a:lnTo>
                  <a:pt x="146" y="245"/>
                </a:lnTo>
                <a:lnTo>
                  <a:pt x="146" y="245"/>
                </a:lnTo>
                <a:lnTo>
                  <a:pt x="146" y="374"/>
                </a:lnTo>
                <a:lnTo>
                  <a:pt x="146" y="374"/>
                </a:lnTo>
                <a:lnTo>
                  <a:pt x="143" y="374"/>
                </a:lnTo>
                <a:lnTo>
                  <a:pt x="143" y="374"/>
                </a:lnTo>
                <a:lnTo>
                  <a:pt x="141" y="379"/>
                </a:lnTo>
                <a:lnTo>
                  <a:pt x="141" y="384"/>
                </a:lnTo>
                <a:lnTo>
                  <a:pt x="138" y="386"/>
                </a:lnTo>
                <a:lnTo>
                  <a:pt x="136" y="391"/>
                </a:lnTo>
                <a:lnTo>
                  <a:pt x="131" y="393"/>
                </a:lnTo>
                <a:lnTo>
                  <a:pt x="129" y="396"/>
                </a:lnTo>
                <a:lnTo>
                  <a:pt x="124" y="398"/>
                </a:lnTo>
                <a:lnTo>
                  <a:pt x="121" y="401"/>
                </a:lnTo>
                <a:lnTo>
                  <a:pt x="117" y="401"/>
                </a:lnTo>
                <a:lnTo>
                  <a:pt x="105" y="403"/>
                </a:lnTo>
                <a:lnTo>
                  <a:pt x="97" y="403"/>
                </a:lnTo>
                <a:lnTo>
                  <a:pt x="92" y="405"/>
                </a:lnTo>
                <a:lnTo>
                  <a:pt x="80" y="413"/>
                </a:lnTo>
                <a:lnTo>
                  <a:pt x="80" y="413"/>
                </a:lnTo>
                <a:lnTo>
                  <a:pt x="80" y="418"/>
                </a:lnTo>
                <a:lnTo>
                  <a:pt x="80" y="418"/>
                </a:lnTo>
                <a:lnTo>
                  <a:pt x="80" y="420"/>
                </a:lnTo>
                <a:lnTo>
                  <a:pt x="85" y="420"/>
                </a:lnTo>
                <a:lnTo>
                  <a:pt x="95" y="425"/>
                </a:lnTo>
                <a:lnTo>
                  <a:pt x="95" y="425"/>
                </a:lnTo>
                <a:lnTo>
                  <a:pt x="95" y="425"/>
                </a:lnTo>
                <a:lnTo>
                  <a:pt x="100" y="425"/>
                </a:lnTo>
                <a:lnTo>
                  <a:pt x="100" y="425"/>
                </a:lnTo>
                <a:lnTo>
                  <a:pt x="102" y="425"/>
                </a:lnTo>
                <a:lnTo>
                  <a:pt x="102" y="425"/>
                </a:lnTo>
                <a:lnTo>
                  <a:pt x="107" y="427"/>
                </a:lnTo>
                <a:lnTo>
                  <a:pt x="112" y="427"/>
                </a:lnTo>
                <a:lnTo>
                  <a:pt x="112" y="427"/>
                </a:lnTo>
                <a:lnTo>
                  <a:pt x="119" y="427"/>
                </a:lnTo>
                <a:lnTo>
                  <a:pt x="124" y="427"/>
                </a:lnTo>
                <a:lnTo>
                  <a:pt x="124" y="427"/>
                </a:lnTo>
                <a:lnTo>
                  <a:pt x="124" y="427"/>
                </a:lnTo>
                <a:lnTo>
                  <a:pt x="129" y="427"/>
                </a:lnTo>
                <a:lnTo>
                  <a:pt x="129" y="427"/>
                </a:lnTo>
                <a:lnTo>
                  <a:pt x="126" y="430"/>
                </a:lnTo>
                <a:lnTo>
                  <a:pt x="121" y="430"/>
                </a:lnTo>
                <a:lnTo>
                  <a:pt x="119" y="430"/>
                </a:lnTo>
                <a:lnTo>
                  <a:pt x="119" y="432"/>
                </a:lnTo>
                <a:lnTo>
                  <a:pt x="119" y="439"/>
                </a:lnTo>
                <a:lnTo>
                  <a:pt x="119" y="449"/>
                </a:lnTo>
                <a:lnTo>
                  <a:pt x="119" y="459"/>
                </a:lnTo>
                <a:lnTo>
                  <a:pt x="119" y="469"/>
                </a:lnTo>
                <a:lnTo>
                  <a:pt x="119" y="478"/>
                </a:lnTo>
                <a:lnTo>
                  <a:pt x="119" y="481"/>
                </a:lnTo>
                <a:lnTo>
                  <a:pt x="121" y="481"/>
                </a:lnTo>
                <a:lnTo>
                  <a:pt x="124" y="483"/>
                </a:lnTo>
                <a:lnTo>
                  <a:pt x="129" y="483"/>
                </a:lnTo>
                <a:lnTo>
                  <a:pt x="131" y="483"/>
                </a:lnTo>
                <a:lnTo>
                  <a:pt x="131" y="486"/>
                </a:lnTo>
                <a:lnTo>
                  <a:pt x="119" y="486"/>
                </a:lnTo>
                <a:lnTo>
                  <a:pt x="100" y="486"/>
                </a:lnTo>
                <a:lnTo>
                  <a:pt x="83" y="488"/>
                </a:lnTo>
                <a:lnTo>
                  <a:pt x="73" y="490"/>
                </a:lnTo>
                <a:lnTo>
                  <a:pt x="66" y="490"/>
                </a:lnTo>
                <a:lnTo>
                  <a:pt x="66" y="495"/>
                </a:lnTo>
                <a:lnTo>
                  <a:pt x="68" y="498"/>
                </a:lnTo>
                <a:lnTo>
                  <a:pt x="75" y="498"/>
                </a:lnTo>
                <a:lnTo>
                  <a:pt x="88" y="500"/>
                </a:lnTo>
                <a:lnTo>
                  <a:pt x="105" y="500"/>
                </a:lnTo>
                <a:lnTo>
                  <a:pt x="124" y="500"/>
                </a:lnTo>
                <a:lnTo>
                  <a:pt x="131" y="500"/>
                </a:lnTo>
                <a:lnTo>
                  <a:pt x="131" y="505"/>
                </a:lnTo>
                <a:lnTo>
                  <a:pt x="121" y="507"/>
                </a:lnTo>
                <a:lnTo>
                  <a:pt x="107" y="507"/>
                </a:lnTo>
                <a:lnTo>
                  <a:pt x="95" y="507"/>
                </a:lnTo>
                <a:lnTo>
                  <a:pt x="88" y="510"/>
                </a:lnTo>
                <a:lnTo>
                  <a:pt x="88" y="510"/>
                </a:lnTo>
                <a:lnTo>
                  <a:pt x="88" y="520"/>
                </a:lnTo>
                <a:lnTo>
                  <a:pt x="85" y="520"/>
                </a:lnTo>
                <a:lnTo>
                  <a:pt x="80" y="520"/>
                </a:lnTo>
                <a:lnTo>
                  <a:pt x="75" y="520"/>
                </a:lnTo>
                <a:lnTo>
                  <a:pt x="73" y="520"/>
                </a:lnTo>
                <a:lnTo>
                  <a:pt x="73" y="520"/>
                </a:lnTo>
                <a:lnTo>
                  <a:pt x="78" y="1331"/>
                </a:lnTo>
                <a:lnTo>
                  <a:pt x="27" y="1333"/>
                </a:lnTo>
                <a:lnTo>
                  <a:pt x="27" y="1350"/>
                </a:lnTo>
                <a:lnTo>
                  <a:pt x="0" y="1353"/>
                </a:lnTo>
                <a:lnTo>
                  <a:pt x="0" y="1671"/>
                </a:lnTo>
                <a:lnTo>
                  <a:pt x="1279" y="1671"/>
                </a:lnTo>
                <a:lnTo>
                  <a:pt x="1279" y="1154"/>
                </a:lnTo>
                <a:close/>
                <a:moveTo>
                  <a:pt x="126" y="498"/>
                </a:moveTo>
                <a:lnTo>
                  <a:pt x="124" y="498"/>
                </a:lnTo>
                <a:lnTo>
                  <a:pt x="121" y="498"/>
                </a:lnTo>
                <a:lnTo>
                  <a:pt x="119" y="498"/>
                </a:lnTo>
                <a:lnTo>
                  <a:pt x="117" y="498"/>
                </a:lnTo>
                <a:lnTo>
                  <a:pt x="119" y="498"/>
                </a:lnTo>
                <a:lnTo>
                  <a:pt x="121" y="498"/>
                </a:lnTo>
                <a:lnTo>
                  <a:pt x="124" y="498"/>
                </a:lnTo>
                <a:lnTo>
                  <a:pt x="126" y="498"/>
                </a:lnTo>
                <a:lnTo>
                  <a:pt x="131" y="498"/>
                </a:lnTo>
                <a:lnTo>
                  <a:pt x="126" y="498"/>
                </a:lnTo>
                <a:close/>
                <a:moveTo>
                  <a:pt x="117" y="568"/>
                </a:moveTo>
                <a:lnTo>
                  <a:pt x="121" y="568"/>
                </a:lnTo>
                <a:lnTo>
                  <a:pt x="131" y="568"/>
                </a:lnTo>
                <a:lnTo>
                  <a:pt x="138" y="568"/>
                </a:lnTo>
                <a:lnTo>
                  <a:pt x="138" y="656"/>
                </a:lnTo>
                <a:lnTo>
                  <a:pt x="134" y="656"/>
                </a:lnTo>
                <a:lnTo>
                  <a:pt x="124" y="656"/>
                </a:lnTo>
                <a:lnTo>
                  <a:pt x="119" y="656"/>
                </a:lnTo>
                <a:lnTo>
                  <a:pt x="117" y="568"/>
                </a:lnTo>
                <a:close/>
                <a:moveTo>
                  <a:pt x="119" y="673"/>
                </a:moveTo>
                <a:lnTo>
                  <a:pt x="126" y="673"/>
                </a:lnTo>
                <a:lnTo>
                  <a:pt x="136" y="673"/>
                </a:lnTo>
                <a:lnTo>
                  <a:pt x="138" y="673"/>
                </a:lnTo>
                <a:lnTo>
                  <a:pt x="138" y="799"/>
                </a:lnTo>
                <a:lnTo>
                  <a:pt x="136" y="799"/>
                </a:lnTo>
                <a:lnTo>
                  <a:pt x="126" y="799"/>
                </a:lnTo>
                <a:lnTo>
                  <a:pt x="119" y="799"/>
                </a:lnTo>
                <a:lnTo>
                  <a:pt x="119" y="673"/>
                </a:lnTo>
                <a:close/>
                <a:moveTo>
                  <a:pt x="119" y="814"/>
                </a:moveTo>
                <a:lnTo>
                  <a:pt x="124" y="814"/>
                </a:lnTo>
                <a:lnTo>
                  <a:pt x="136" y="814"/>
                </a:lnTo>
                <a:lnTo>
                  <a:pt x="141" y="814"/>
                </a:lnTo>
                <a:lnTo>
                  <a:pt x="141" y="937"/>
                </a:lnTo>
                <a:lnTo>
                  <a:pt x="136" y="937"/>
                </a:lnTo>
                <a:lnTo>
                  <a:pt x="129" y="937"/>
                </a:lnTo>
                <a:lnTo>
                  <a:pt x="119" y="937"/>
                </a:lnTo>
                <a:lnTo>
                  <a:pt x="119" y="814"/>
                </a:lnTo>
                <a:close/>
                <a:moveTo>
                  <a:pt x="119" y="957"/>
                </a:moveTo>
                <a:lnTo>
                  <a:pt x="126" y="957"/>
                </a:lnTo>
                <a:lnTo>
                  <a:pt x="136" y="957"/>
                </a:lnTo>
                <a:lnTo>
                  <a:pt x="141" y="957"/>
                </a:lnTo>
                <a:lnTo>
                  <a:pt x="141" y="1071"/>
                </a:lnTo>
                <a:lnTo>
                  <a:pt x="138" y="1071"/>
                </a:lnTo>
                <a:lnTo>
                  <a:pt x="129" y="1071"/>
                </a:lnTo>
                <a:lnTo>
                  <a:pt x="121" y="1073"/>
                </a:lnTo>
                <a:lnTo>
                  <a:pt x="119" y="957"/>
                </a:lnTo>
                <a:close/>
                <a:moveTo>
                  <a:pt x="129" y="1185"/>
                </a:moveTo>
                <a:lnTo>
                  <a:pt x="121" y="1188"/>
                </a:lnTo>
                <a:lnTo>
                  <a:pt x="121" y="1095"/>
                </a:lnTo>
                <a:lnTo>
                  <a:pt x="126" y="1095"/>
                </a:lnTo>
                <a:lnTo>
                  <a:pt x="136" y="1095"/>
                </a:lnTo>
                <a:lnTo>
                  <a:pt x="141" y="1095"/>
                </a:lnTo>
                <a:lnTo>
                  <a:pt x="141" y="1185"/>
                </a:lnTo>
                <a:lnTo>
                  <a:pt x="129" y="1185"/>
                </a:lnTo>
                <a:close/>
                <a:moveTo>
                  <a:pt x="182" y="568"/>
                </a:moveTo>
                <a:lnTo>
                  <a:pt x="189" y="568"/>
                </a:lnTo>
                <a:lnTo>
                  <a:pt x="197" y="568"/>
                </a:lnTo>
                <a:lnTo>
                  <a:pt x="197" y="656"/>
                </a:lnTo>
                <a:lnTo>
                  <a:pt x="194" y="656"/>
                </a:lnTo>
                <a:lnTo>
                  <a:pt x="182" y="656"/>
                </a:lnTo>
                <a:lnTo>
                  <a:pt x="182" y="568"/>
                </a:lnTo>
                <a:close/>
                <a:moveTo>
                  <a:pt x="182" y="673"/>
                </a:moveTo>
                <a:lnTo>
                  <a:pt x="189" y="673"/>
                </a:lnTo>
                <a:lnTo>
                  <a:pt x="197" y="673"/>
                </a:lnTo>
                <a:lnTo>
                  <a:pt x="199" y="799"/>
                </a:lnTo>
                <a:lnTo>
                  <a:pt x="189" y="799"/>
                </a:lnTo>
                <a:lnTo>
                  <a:pt x="182" y="799"/>
                </a:lnTo>
                <a:lnTo>
                  <a:pt x="182" y="673"/>
                </a:lnTo>
                <a:close/>
                <a:moveTo>
                  <a:pt x="182" y="814"/>
                </a:moveTo>
                <a:lnTo>
                  <a:pt x="194" y="814"/>
                </a:lnTo>
                <a:lnTo>
                  <a:pt x="199" y="814"/>
                </a:lnTo>
                <a:lnTo>
                  <a:pt x="199" y="937"/>
                </a:lnTo>
                <a:lnTo>
                  <a:pt x="192" y="937"/>
                </a:lnTo>
                <a:lnTo>
                  <a:pt x="184" y="937"/>
                </a:lnTo>
                <a:lnTo>
                  <a:pt x="182" y="814"/>
                </a:lnTo>
                <a:close/>
                <a:moveTo>
                  <a:pt x="184" y="957"/>
                </a:moveTo>
                <a:lnTo>
                  <a:pt x="194" y="957"/>
                </a:lnTo>
                <a:lnTo>
                  <a:pt x="199" y="957"/>
                </a:lnTo>
                <a:lnTo>
                  <a:pt x="199" y="1071"/>
                </a:lnTo>
                <a:lnTo>
                  <a:pt x="192" y="1071"/>
                </a:lnTo>
                <a:lnTo>
                  <a:pt x="184" y="1071"/>
                </a:lnTo>
                <a:lnTo>
                  <a:pt x="184" y="957"/>
                </a:lnTo>
                <a:close/>
                <a:moveTo>
                  <a:pt x="199" y="1188"/>
                </a:moveTo>
                <a:lnTo>
                  <a:pt x="184" y="1185"/>
                </a:lnTo>
                <a:lnTo>
                  <a:pt x="184" y="1098"/>
                </a:lnTo>
                <a:lnTo>
                  <a:pt x="197" y="1098"/>
                </a:lnTo>
                <a:lnTo>
                  <a:pt x="199" y="1098"/>
                </a:lnTo>
                <a:lnTo>
                  <a:pt x="201" y="1188"/>
                </a:lnTo>
                <a:lnTo>
                  <a:pt x="199" y="118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prstClr val="black"/>
              </a:solidFill>
            </a:endParaRPr>
          </a:p>
        </p:txBody>
      </p:sp>
      <p:grpSp>
        <p:nvGrpSpPr>
          <p:cNvPr id="230414" name="Group 30"/>
          <p:cNvGrpSpPr>
            <a:grpSpLocks/>
          </p:cNvGrpSpPr>
          <p:nvPr/>
        </p:nvGrpSpPr>
        <p:grpSpPr bwMode="auto">
          <a:xfrm>
            <a:off x="1524000" y="6600828"/>
            <a:ext cx="9144000" cy="257175"/>
            <a:chOff x="2" y="2110197"/>
            <a:chExt cx="12191999" cy="134339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980832" y="1161367"/>
              <a:ext cx="134339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5012831" y="1161367"/>
              <a:ext cx="134339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7044831" y="1161367"/>
              <a:ext cx="134339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9076831" y="1161367"/>
              <a:ext cx="134339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11108831" y="1161367"/>
              <a:ext cx="134339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948832" y="1161367"/>
              <a:ext cx="134339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719709" y="2828835"/>
            <a:ext cx="274305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id-ID" sz="3300" b="1" dirty="0">
                <a:solidFill>
                  <a:prstClr val="white"/>
                </a:solidFill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38603065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18" y="4762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28" y="168006"/>
            <a:ext cx="2933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55</Words>
  <Application>Microsoft Office PowerPoint</Application>
  <PresentationFormat>Widescreen</PresentationFormat>
  <Paragraphs>36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MS PGothic</vt:lpstr>
      <vt:lpstr>Arial</vt:lpstr>
      <vt:lpstr>Calibri</vt:lpstr>
      <vt:lpstr>Calibri Light</vt:lpstr>
      <vt:lpstr>Lato</vt:lpstr>
      <vt:lpstr>Lato Light</vt:lpstr>
      <vt:lpstr>Raleway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SYR</dc:creator>
  <cp:lastModifiedBy>SYR</cp:lastModifiedBy>
  <cp:revision>72</cp:revision>
  <dcterms:created xsi:type="dcterms:W3CDTF">2016-08-30T09:36:19Z</dcterms:created>
  <dcterms:modified xsi:type="dcterms:W3CDTF">2016-12-14T22:00:53Z</dcterms:modified>
</cp:coreProperties>
</file>