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5143500" type="screen16x9"/>
  <p:notesSz cx="6858000" cy="9144000"/>
  <p:embeddedFontLst>
    <p:embeddedFont>
      <p:font typeface="Georgia" panose="02040502050405020303" pitchFamily="18" charset="0"/>
      <p:regular r:id="rId30"/>
      <p:bold r:id="rId31"/>
      <p:italic r:id="rId32"/>
      <p:boldItalic r:id="rId33"/>
    </p:embeddedFont>
    <p:embeddedFont>
      <p:font typeface="Gill Sans" panose="020B0604020202020204" charset="0"/>
      <p:regular r:id="rId34"/>
      <p:bold r:id="rId35"/>
    </p:embeddedFont>
    <p:embeddedFont>
      <p:font typeface="Consolas" panose="020B0609020204030204" pitchFamily="49"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B900ED-779B-49F8-8BCF-EC7DFBD7D765}">
  <a:tblStyle styleId="{C7B900ED-779B-49F8-8BCF-EC7DFBD7D76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728"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2990802120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2990802120_2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2990802120_2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g12990802120_2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2990802120_6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g12990802120_6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2990802120_6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2990802120_6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330aaf40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330aaf40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2990802120_6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2990802120_6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2990802120_6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2990802120_6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2990802120_6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2990802120_6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330aaf404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330aaf404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1be6a9939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1be6a9939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330aaf404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330aaf404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35078c75f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35078c75f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2990802120_6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2990802120_6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3258d443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3258d443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990802120_6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2990802120_6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35078c75f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35078c75f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35078c75f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35078c75f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1be6a9939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1be6a9939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35078c75fb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35078c75f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2990802120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12990802120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2990802120_2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12990802120_2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990802120_2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12990802120_2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299080212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29908021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2990802120_6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2990802120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be6a993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1be6a993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2990802120_2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g12990802120_2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1813334" y="601723"/>
            <a:ext cx="6477805" cy="1906073"/>
          </a:xfrm>
          <a:prstGeom prst="rect">
            <a:avLst/>
          </a:prstGeom>
          <a:noFill/>
          <a:ln>
            <a:noFill/>
          </a:ln>
        </p:spPr>
        <p:txBody>
          <a:bodyPr spcFirstLastPara="1" wrap="square" lIns="68575" tIns="34275" rIns="68575" bIns="0" anchor="b" anchorCtr="0">
            <a:normAutofit/>
          </a:bodyPr>
          <a:lstStyle>
            <a:lvl1pPr lvl="0" algn="l">
              <a:lnSpc>
                <a:spcPct val="90000"/>
              </a:lnSpc>
              <a:spcBef>
                <a:spcPts val="0"/>
              </a:spcBef>
              <a:spcAft>
                <a:spcPts val="0"/>
              </a:spcAft>
              <a:buClr>
                <a:schemeClr val="dk1"/>
              </a:buClr>
              <a:buSzPts val="5000"/>
              <a:buFont typeface="Gill Sans"/>
              <a:buNone/>
              <a:defRPr sz="5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1" name="Google Shape;61;p14"/>
          <p:cNvSpPr txBox="1">
            <a:spLocks noGrp="1"/>
          </p:cNvSpPr>
          <p:nvPr>
            <p:ph type="subTitle" idx="1"/>
          </p:nvPr>
        </p:nvSpPr>
        <p:spPr>
          <a:xfrm>
            <a:off x="1813335" y="2648403"/>
            <a:ext cx="6477804" cy="733216"/>
          </a:xfrm>
          <a:prstGeom prst="rect">
            <a:avLst/>
          </a:prstGeom>
          <a:noFill/>
          <a:ln>
            <a:noFill/>
          </a:ln>
        </p:spPr>
        <p:txBody>
          <a:bodyPr spcFirstLastPara="1" wrap="square" lIns="68575" tIns="68575" rIns="68575" bIns="68575" anchor="t" anchorCtr="0">
            <a:normAutofit/>
          </a:bodyPr>
          <a:lstStyle>
            <a:lvl1pPr lvl="0" algn="l">
              <a:lnSpc>
                <a:spcPct val="120000"/>
              </a:lnSpc>
              <a:spcBef>
                <a:spcPts val="800"/>
              </a:spcBef>
              <a:spcAft>
                <a:spcPts val="0"/>
              </a:spcAft>
              <a:buSzPts val="1400"/>
              <a:buNone/>
              <a:defRPr sz="1400" b="0" cap="none">
                <a:solidFill>
                  <a:schemeClr val="dk1"/>
                </a:solidFill>
              </a:defRPr>
            </a:lvl1pPr>
            <a:lvl2pPr lvl="1" algn="ctr">
              <a:lnSpc>
                <a:spcPct val="120000"/>
              </a:lnSpc>
              <a:spcBef>
                <a:spcPts val="400"/>
              </a:spcBef>
              <a:spcAft>
                <a:spcPts val="0"/>
              </a:spcAft>
              <a:buSzPts val="1400"/>
              <a:buNone/>
              <a:defRPr sz="1400"/>
            </a:lvl2pPr>
            <a:lvl3pPr lvl="2" algn="ctr">
              <a:lnSpc>
                <a:spcPct val="120000"/>
              </a:lnSpc>
              <a:spcBef>
                <a:spcPts val="400"/>
              </a:spcBef>
              <a:spcAft>
                <a:spcPts val="0"/>
              </a:spcAft>
              <a:buSzPts val="1400"/>
              <a:buNone/>
              <a:defRPr sz="1400"/>
            </a:lvl3pPr>
            <a:lvl4pPr lvl="3" algn="ctr">
              <a:lnSpc>
                <a:spcPct val="120000"/>
              </a:lnSpc>
              <a:spcBef>
                <a:spcPts val="400"/>
              </a:spcBef>
              <a:spcAft>
                <a:spcPts val="0"/>
              </a:spcAft>
              <a:buSzPts val="1200"/>
              <a:buNone/>
              <a:defRPr sz="1200"/>
            </a:lvl4pPr>
            <a:lvl5pPr lvl="4" algn="ctr">
              <a:lnSpc>
                <a:spcPct val="120000"/>
              </a:lnSpc>
              <a:spcBef>
                <a:spcPts val="400"/>
              </a:spcBef>
              <a:spcAft>
                <a:spcPts val="0"/>
              </a:spcAft>
              <a:buSzPts val="1200"/>
              <a:buNone/>
              <a:defRPr sz="1200"/>
            </a:lvl5pPr>
            <a:lvl6pPr lvl="5" algn="ctr">
              <a:lnSpc>
                <a:spcPct val="120000"/>
              </a:lnSpc>
              <a:spcBef>
                <a:spcPts val="400"/>
              </a:spcBef>
              <a:spcAft>
                <a:spcPts val="0"/>
              </a:spcAft>
              <a:buSzPts val="1200"/>
              <a:buNone/>
              <a:defRPr sz="1200"/>
            </a:lvl6pPr>
            <a:lvl7pPr lvl="6" algn="ctr">
              <a:lnSpc>
                <a:spcPct val="120000"/>
              </a:lnSpc>
              <a:spcBef>
                <a:spcPts val="400"/>
              </a:spcBef>
              <a:spcAft>
                <a:spcPts val="0"/>
              </a:spcAft>
              <a:buSzPts val="1200"/>
              <a:buNone/>
              <a:defRPr sz="1200"/>
            </a:lvl7pPr>
            <a:lvl8pPr lvl="7" algn="ctr">
              <a:lnSpc>
                <a:spcPct val="120000"/>
              </a:lnSpc>
              <a:spcBef>
                <a:spcPts val="400"/>
              </a:spcBef>
              <a:spcAft>
                <a:spcPts val="0"/>
              </a:spcAft>
              <a:buSzPts val="1200"/>
              <a:buNone/>
              <a:defRPr sz="1200"/>
            </a:lvl8pPr>
            <a:lvl9pPr lvl="8" algn="ctr">
              <a:lnSpc>
                <a:spcPct val="120000"/>
              </a:lnSpc>
              <a:spcBef>
                <a:spcPts val="400"/>
              </a:spcBef>
              <a:spcAft>
                <a:spcPts val="0"/>
              </a:spcAft>
              <a:buSzPts val="1200"/>
              <a:buNone/>
              <a:defRPr sz="1200"/>
            </a:lvl9pPr>
          </a:lstStyle>
          <a:p>
            <a:endParaRPr/>
          </a:p>
        </p:txBody>
      </p:sp>
      <p:sp>
        <p:nvSpPr>
          <p:cNvPr id="62" name="Google Shape;62;p14"/>
          <p:cNvSpPr txBox="1">
            <a:spLocks noGrp="1"/>
          </p:cNvSpPr>
          <p:nvPr>
            <p:ph type="dt" idx="10"/>
          </p:nvPr>
        </p:nvSpPr>
        <p:spPr>
          <a:xfrm>
            <a:off x="5665604" y="247777"/>
            <a:ext cx="2625536" cy="231901"/>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3" name="Google Shape;63;p14"/>
          <p:cNvSpPr txBox="1">
            <a:spLocks noGrp="1"/>
          </p:cNvSpPr>
          <p:nvPr>
            <p:ph type="ftr" idx="11"/>
          </p:nvPr>
        </p:nvSpPr>
        <p:spPr>
          <a:xfrm>
            <a:off x="1812375" y="246980"/>
            <a:ext cx="3730436" cy="23190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4" name="Google Shape;64;p14"/>
          <p:cNvSpPr txBox="1">
            <a:spLocks noGrp="1"/>
          </p:cNvSpPr>
          <p:nvPr>
            <p:ph type="sldNum" idx="12"/>
          </p:nvPr>
        </p:nvSpPr>
        <p:spPr>
          <a:xfrm>
            <a:off x="1078248" y="599230"/>
            <a:ext cx="608264" cy="37768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65" name="Google Shape;65;p14"/>
          <p:cNvCxnSpPr/>
          <p:nvPr/>
        </p:nvCxnSpPr>
        <p:spPr>
          <a:xfrm>
            <a:off x="1813335" y="2646407"/>
            <a:ext cx="6477804"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5"/>
          <p:cNvSpPr txBox="1">
            <a:spLocks noGrp="1"/>
          </p:cNvSpPr>
          <p:nvPr>
            <p:ph type="dt" idx="10"/>
          </p:nvPr>
        </p:nvSpPr>
        <p:spPr>
          <a:xfrm>
            <a:off x="5665604" y="247777"/>
            <a:ext cx="2625536" cy="231901"/>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15"/>
          <p:cNvSpPr txBox="1">
            <a:spLocks noGrp="1"/>
          </p:cNvSpPr>
          <p:nvPr>
            <p:ph type="ftr" idx="11"/>
          </p:nvPr>
        </p:nvSpPr>
        <p:spPr>
          <a:xfrm>
            <a:off x="1088684" y="246980"/>
            <a:ext cx="4454127" cy="23190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9" name="Google Shape;69;p15"/>
          <p:cNvSpPr txBox="1">
            <a:spLocks noGrp="1"/>
          </p:cNvSpPr>
          <p:nvPr>
            <p:ph type="sldNum" idx="12"/>
          </p:nvPr>
        </p:nvSpPr>
        <p:spPr>
          <a:xfrm>
            <a:off x="360045" y="599230"/>
            <a:ext cx="608264" cy="37768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1088684" y="603389"/>
            <a:ext cx="7202456" cy="786926"/>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2" name="Google Shape;72;p16"/>
          <p:cNvSpPr txBox="1">
            <a:spLocks noGrp="1"/>
          </p:cNvSpPr>
          <p:nvPr>
            <p:ph type="body" idx="1"/>
          </p:nvPr>
        </p:nvSpPr>
        <p:spPr>
          <a:xfrm>
            <a:off x="1088684" y="1511799"/>
            <a:ext cx="7202456" cy="2587960"/>
          </a:xfrm>
          <a:prstGeom prst="rect">
            <a:avLst/>
          </a:prstGeom>
          <a:noFill/>
          <a:ln>
            <a:noFill/>
          </a:ln>
        </p:spPr>
        <p:txBody>
          <a:bodyPr spcFirstLastPara="1" wrap="square" lIns="68575" tIns="34275" rIns="68575" bIns="34275" anchor="t" anchorCtr="0">
            <a:normAutofit/>
          </a:bodyPr>
          <a:lstStyle>
            <a:lvl1pPr marL="457200" lvl="0" indent="-317500" algn="l">
              <a:lnSpc>
                <a:spcPct val="120000"/>
              </a:lnSpc>
              <a:spcBef>
                <a:spcPts val="800"/>
              </a:spcBef>
              <a:spcAft>
                <a:spcPts val="0"/>
              </a:spcAft>
              <a:buSzPts val="1400"/>
              <a:buChar char="•"/>
              <a:defRPr/>
            </a:lvl1pPr>
            <a:lvl2pPr marL="914400" lvl="1" indent="-317500" algn="l">
              <a:lnSpc>
                <a:spcPct val="120000"/>
              </a:lnSpc>
              <a:spcBef>
                <a:spcPts val="400"/>
              </a:spcBef>
              <a:spcAft>
                <a:spcPts val="0"/>
              </a:spcAft>
              <a:buSzPts val="1400"/>
              <a:buChar char="•"/>
              <a:defRPr/>
            </a:lvl2pPr>
            <a:lvl3pPr marL="1371600" lvl="2" indent="-317500" algn="l">
              <a:lnSpc>
                <a:spcPct val="120000"/>
              </a:lnSpc>
              <a:spcBef>
                <a:spcPts val="400"/>
              </a:spcBef>
              <a:spcAft>
                <a:spcPts val="0"/>
              </a:spcAft>
              <a:buSzPts val="1400"/>
              <a:buChar char="•"/>
              <a:defRPr/>
            </a:lvl3pPr>
            <a:lvl4pPr marL="1828800" lvl="3" indent="-317500" algn="l">
              <a:lnSpc>
                <a:spcPct val="120000"/>
              </a:lnSpc>
              <a:spcBef>
                <a:spcPts val="400"/>
              </a:spcBef>
              <a:spcAft>
                <a:spcPts val="0"/>
              </a:spcAft>
              <a:buSzPts val="1400"/>
              <a:buChar char="•"/>
              <a:defRPr/>
            </a:lvl4pPr>
            <a:lvl5pPr marL="2286000" lvl="4" indent="-317500" algn="l">
              <a:lnSpc>
                <a:spcPct val="120000"/>
              </a:lnSpc>
              <a:spcBef>
                <a:spcPts val="400"/>
              </a:spcBef>
              <a:spcAft>
                <a:spcPts val="0"/>
              </a:spcAft>
              <a:buSzPts val="1400"/>
              <a:buChar char="•"/>
              <a:defRPr/>
            </a:lvl5pPr>
            <a:lvl6pPr marL="2743200" lvl="5" indent="-317500" algn="l">
              <a:lnSpc>
                <a:spcPct val="120000"/>
              </a:lnSpc>
              <a:spcBef>
                <a:spcPts val="400"/>
              </a:spcBef>
              <a:spcAft>
                <a:spcPts val="0"/>
              </a:spcAft>
              <a:buSzPts val="1400"/>
              <a:buChar char="•"/>
              <a:defRPr/>
            </a:lvl6pPr>
            <a:lvl7pPr marL="3200400" lvl="6" indent="-317500" algn="l">
              <a:lnSpc>
                <a:spcPct val="120000"/>
              </a:lnSpc>
              <a:spcBef>
                <a:spcPts val="400"/>
              </a:spcBef>
              <a:spcAft>
                <a:spcPts val="0"/>
              </a:spcAft>
              <a:buSzPts val="1400"/>
              <a:buChar char="•"/>
              <a:defRPr/>
            </a:lvl7pPr>
            <a:lvl8pPr marL="3657600" lvl="7" indent="-317500" algn="l">
              <a:lnSpc>
                <a:spcPct val="120000"/>
              </a:lnSpc>
              <a:spcBef>
                <a:spcPts val="400"/>
              </a:spcBef>
              <a:spcAft>
                <a:spcPts val="0"/>
              </a:spcAft>
              <a:buSzPts val="1400"/>
              <a:buChar char="•"/>
              <a:defRPr/>
            </a:lvl8pPr>
            <a:lvl9pPr marL="4114800" lvl="8" indent="-317500" algn="l">
              <a:lnSpc>
                <a:spcPct val="120000"/>
              </a:lnSpc>
              <a:spcBef>
                <a:spcPts val="400"/>
              </a:spcBef>
              <a:spcAft>
                <a:spcPts val="0"/>
              </a:spcAft>
              <a:buSzPts val="1400"/>
              <a:buChar char="•"/>
              <a:defRPr/>
            </a:lvl9pPr>
          </a:lstStyle>
          <a:p>
            <a:endParaRPr/>
          </a:p>
        </p:txBody>
      </p:sp>
      <p:sp>
        <p:nvSpPr>
          <p:cNvPr id="73" name="Google Shape;73;p16"/>
          <p:cNvSpPr txBox="1">
            <a:spLocks noGrp="1"/>
          </p:cNvSpPr>
          <p:nvPr>
            <p:ph type="dt" idx="10"/>
          </p:nvPr>
        </p:nvSpPr>
        <p:spPr>
          <a:xfrm>
            <a:off x="5665604" y="247777"/>
            <a:ext cx="2625536" cy="231901"/>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16"/>
          <p:cNvSpPr txBox="1">
            <a:spLocks noGrp="1"/>
          </p:cNvSpPr>
          <p:nvPr>
            <p:ph type="ftr" idx="11"/>
          </p:nvPr>
        </p:nvSpPr>
        <p:spPr>
          <a:xfrm>
            <a:off x="1088684" y="246980"/>
            <a:ext cx="4454127" cy="23190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 name="Google Shape;75;p16"/>
          <p:cNvSpPr txBox="1">
            <a:spLocks noGrp="1"/>
          </p:cNvSpPr>
          <p:nvPr>
            <p:ph type="sldNum" idx="12"/>
          </p:nvPr>
        </p:nvSpPr>
        <p:spPr>
          <a:xfrm>
            <a:off x="360045" y="599230"/>
            <a:ext cx="608264" cy="37768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76" name="Google Shape;76;p16"/>
          <p:cNvCxnSpPr/>
          <p:nvPr/>
        </p:nvCxnSpPr>
        <p:spPr>
          <a:xfrm>
            <a:off x="1090422" y="1385316"/>
            <a:ext cx="720564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090679" y="1317097"/>
            <a:ext cx="6482366" cy="141596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700"/>
              <a:buFont typeface="Gill Sans"/>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9" name="Google Shape;79;p17"/>
          <p:cNvSpPr txBox="1">
            <a:spLocks noGrp="1"/>
          </p:cNvSpPr>
          <p:nvPr>
            <p:ph type="body" idx="1"/>
          </p:nvPr>
        </p:nvSpPr>
        <p:spPr>
          <a:xfrm>
            <a:off x="1090679" y="2854646"/>
            <a:ext cx="6472835" cy="759697"/>
          </a:xfrm>
          <a:prstGeom prst="rect">
            <a:avLst/>
          </a:prstGeom>
          <a:noFill/>
          <a:ln>
            <a:noFill/>
          </a:ln>
        </p:spPr>
        <p:txBody>
          <a:bodyPr spcFirstLastPara="1" wrap="square" lIns="68575" tIns="68575" rIns="68575" bIns="34275" anchor="t" anchorCtr="0">
            <a:normAutofit/>
          </a:bodyPr>
          <a:lstStyle>
            <a:lvl1pPr marL="457200" lvl="0" indent="-228600" algn="l">
              <a:lnSpc>
                <a:spcPct val="120000"/>
              </a:lnSpc>
              <a:spcBef>
                <a:spcPts val="800"/>
              </a:spcBef>
              <a:spcAft>
                <a:spcPts val="0"/>
              </a:spcAft>
              <a:buSzPts val="1400"/>
              <a:buNone/>
              <a:defRPr sz="1400">
                <a:solidFill>
                  <a:schemeClr val="dk1"/>
                </a:solidFill>
              </a:defRPr>
            </a:lvl1pPr>
            <a:lvl2pPr marL="914400" lvl="1" indent="-228600" algn="l">
              <a:lnSpc>
                <a:spcPct val="120000"/>
              </a:lnSpc>
              <a:spcBef>
                <a:spcPts val="400"/>
              </a:spcBef>
              <a:spcAft>
                <a:spcPts val="0"/>
              </a:spcAft>
              <a:buSzPts val="1400"/>
              <a:buNone/>
              <a:defRPr sz="1400">
                <a:solidFill>
                  <a:srgbClr val="888888"/>
                </a:solidFill>
              </a:defRPr>
            </a:lvl2pPr>
            <a:lvl3pPr marL="1371600" lvl="2" indent="-228600" algn="l">
              <a:lnSpc>
                <a:spcPct val="120000"/>
              </a:lnSpc>
              <a:spcBef>
                <a:spcPts val="400"/>
              </a:spcBef>
              <a:spcAft>
                <a:spcPts val="0"/>
              </a:spcAft>
              <a:buSzPts val="1400"/>
              <a:buNone/>
              <a:defRPr sz="1400">
                <a:solidFill>
                  <a:srgbClr val="888888"/>
                </a:solidFill>
              </a:defRPr>
            </a:lvl3pPr>
            <a:lvl4pPr marL="1828800" lvl="3" indent="-228600" algn="l">
              <a:lnSpc>
                <a:spcPct val="120000"/>
              </a:lnSpc>
              <a:spcBef>
                <a:spcPts val="400"/>
              </a:spcBef>
              <a:spcAft>
                <a:spcPts val="0"/>
              </a:spcAft>
              <a:buSzPts val="1200"/>
              <a:buNone/>
              <a:defRPr sz="1200">
                <a:solidFill>
                  <a:srgbClr val="888888"/>
                </a:solidFill>
              </a:defRPr>
            </a:lvl4pPr>
            <a:lvl5pPr marL="2286000" lvl="4" indent="-228600" algn="l">
              <a:lnSpc>
                <a:spcPct val="120000"/>
              </a:lnSpc>
              <a:spcBef>
                <a:spcPts val="400"/>
              </a:spcBef>
              <a:spcAft>
                <a:spcPts val="0"/>
              </a:spcAft>
              <a:buSzPts val="1200"/>
              <a:buNone/>
              <a:defRPr sz="1200">
                <a:solidFill>
                  <a:srgbClr val="888888"/>
                </a:solidFill>
              </a:defRPr>
            </a:lvl5pPr>
            <a:lvl6pPr marL="2743200" lvl="5" indent="-228600" algn="l">
              <a:lnSpc>
                <a:spcPct val="120000"/>
              </a:lnSpc>
              <a:spcBef>
                <a:spcPts val="400"/>
              </a:spcBef>
              <a:spcAft>
                <a:spcPts val="0"/>
              </a:spcAft>
              <a:buSzPts val="1200"/>
              <a:buNone/>
              <a:defRPr sz="1200">
                <a:solidFill>
                  <a:srgbClr val="888888"/>
                </a:solidFill>
              </a:defRPr>
            </a:lvl6pPr>
            <a:lvl7pPr marL="3200400" lvl="6" indent="-228600" algn="l">
              <a:lnSpc>
                <a:spcPct val="120000"/>
              </a:lnSpc>
              <a:spcBef>
                <a:spcPts val="400"/>
              </a:spcBef>
              <a:spcAft>
                <a:spcPts val="0"/>
              </a:spcAft>
              <a:buSzPts val="1200"/>
              <a:buNone/>
              <a:defRPr sz="1200">
                <a:solidFill>
                  <a:srgbClr val="888888"/>
                </a:solidFill>
              </a:defRPr>
            </a:lvl7pPr>
            <a:lvl8pPr marL="3657600" lvl="7" indent="-228600" algn="l">
              <a:lnSpc>
                <a:spcPct val="120000"/>
              </a:lnSpc>
              <a:spcBef>
                <a:spcPts val="400"/>
              </a:spcBef>
              <a:spcAft>
                <a:spcPts val="0"/>
              </a:spcAft>
              <a:buSzPts val="1200"/>
              <a:buNone/>
              <a:defRPr sz="1200">
                <a:solidFill>
                  <a:srgbClr val="888888"/>
                </a:solidFill>
              </a:defRPr>
            </a:lvl8pPr>
            <a:lvl9pPr marL="4114800" lvl="8" indent="-228600" algn="l">
              <a:lnSpc>
                <a:spcPct val="120000"/>
              </a:lnSpc>
              <a:spcBef>
                <a:spcPts val="400"/>
              </a:spcBef>
              <a:spcAft>
                <a:spcPts val="0"/>
              </a:spcAft>
              <a:buSzPts val="1200"/>
              <a:buNone/>
              <a:defRPr sz="1200">
                <a:solidFill>
                  <a:srgbClr val="888888"/>
                </a:solidFill>
              </a:defRPr>
            </a:lvl9pPr>
          </a:lstStyle>
          <a:p>
            <a:endParaRPr/>
          </a:p>
        </p:txBody>
      </p:sp>
      <p:sp>
        <p:nvSpPr>
          <p:cNvPr id="80" name="Google Shape;80;p17"/>
          <p:cNvSpPr txBox="1">
            <a:spLocks noGrp="1"/>
          </p:cNvSpPr>
          <p:nvPr>
            <p:ph type="dt" idx="10"/>
          </p:nvPr>
        </p:nvSpPr>
        <p:spPr>
          <a:xfrm>
            <a:off x="5665604" y="247777"/>
            <a:ext cx="2625536" cy="231901"/>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1" name="Google Shape;81;p17"/>
          <p:cNvSpPr txBox="1">
            <a:spLocks noGrp="1"/>
          </p:cNvSpPr>
          <p:nvPr>
            <p:ph type="ftr" idx="11"/>
          </p:nvPr>
        </p:nvSpPr>
        <p:spPr>
          <a:xfrm>
            <a:off x="1088684" y="246980"/>
            <a:ext cx="4454127" cy="23190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2" name="Google Shape;82;p17"/>
          <p:cNvSpPr txBox="1">
            <a:spLocks noGrp="1"/>
          </p:cNvSpPr>
          <p:nvPr>
            <p:ph type="sldNum" idx="12"/>
          </p:nvPr>
        </p:nvSpPr>
        <p:spPr>
          <a:xfrm>
            <a:off x="360045" y="599230"/>
            <a:ext cx="608264" cy="37768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83" name="Google Shape;83;p17"/>
          <p:cNvCxnSpPr/>
          <p:nvPr/>
        </p:nvCxnSpPr>
        <p:spPr>
          <a:xfrm>
            <a:off x="1090679" y="2853739"/>
            <a:ext cx="6472835"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1086913" y="603667"/>
            <a:ext cx="7204226" cy="794479"/>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6" name="Google Shape;86;p18"/>
          <p:cNvSpPr txBox="1">
            <a:spLocks noGrp="1"/>
          </p:cNvSpPr>
          <p:nvPr>
            <p:ph type="body" idx="1"/>
          </p:nvPr>
        </p:nvSpPr>
        <p:spPr>
          <a:xfrm>
            <a:off x="1085498" y="1508159"/>
            <a:ext cx="3483864" cy="2586446"/>
          </a:xfrm>
          <a:prstGeom prst="rect">
            <a:avLst/>
          </a:prstGeom>
          <a:noFill/>
          <a:ln>
            <a:noFill/>
          </a:ln>
        </p:spPr>
        <p:txBody>
          <a:bodyPr spcFirstLastPara="1" wrap="square" lIns="68575" tIns="34275" rIns="68575" bIns="34275" anchor="t" anchorCtr="0">
            <a:normAutofit/>
          </a:bodyPr>
          <a:lstStyle>
            <a:lvl1pPr marL="457200" lvl="0" indent="-317500" algn="l">
              <a:lnSpc>
                <a:spcPct val="120000"/>
              </a:lnSpc>
              <a:spcBef>
                <a:spcPts val="800"/>
              </a:spcBef>
              <a:spcAft>
                <a:spcPts val="0"/>
              </a:spcAft>
              <a:buSzPts val="1400"/>
              <a:buChar char="•"/>
              <a:defRPr/>
            </a:lvl1pPr>
            <a:lvl2pPr marL="914400" lvl="1" indent="-317500" algn="l">
              <a:lnSpc>
                <a:spcPct val="120000"/>
              </a:lnSpc>
              <a:spcBef>
                <a:spcPts val="400"/>
              </a:spcBef>
              <a:spcAft>
                <a:spcPts val="0"/>
              </a:spcAft>
              <a:buSzPts val="1400"/>
              <a:buChar char="•"/>
              <a:defRPr/>
            </a:lvl2pPr>
            <a:lvl3pPr marL="1371600" lvl="2" indent="-317500" algn="l">
              <a:lnSpc>
                <a:spcPct val="120000"/>
              </a:lnSpc>
              <a:spcBef>
                <a:spcPts val="400"/>
              </a:spcBef>
              <a:spcAft>
                <a:spcPts val="0"/>
              </a:spcAft>
              <a:buSzPts val="1400"/>
              <a:buChar char="•"/>
              <a:defRPr/>
            </a:lvl3pPr>
            <a:lvl4pPr marL="1828800" lvl="3" indent="-317500" algn="l">
              <a:lnSpc>
                <a:spcPct val="120000"/>
              </a:lnSpc>
              <a:spcBef>
                <a:spcPts val="400"/>
              </a:spcBef>
              <a:spcAft>
                <a:spcPts val="0"/>
              </a:spcAft>
              <a:buSzPts val="1400"/>
              <a:buChar char="•"/>
              <a:defRPr/>
            </a:lvl4pPr>
            <a:lvl5pPr marL="2286000" lvl="4" indent="-317500" algn="l">
              <a:lnSpc>
                <a:spcPct val="120000"/>
              </a:lnSpc>
              <a:spcBef>
                <a:spcPts val="400"/>
              </a:spcBef>
              <a:spcAft>
                <a:spcPts val="0"/>
              </a:spcAft>
              <a:buSzPts val="1400"/>
              <a:buChar char="•"/>
              <a:defRPr/>
            </a:lvl5pPr>
            <a:lvl6pPr marL="2743200" lvl="5" indent="-317500" algn="l">
              <a:lnSpc>
                <a:spcPct val="120000"/>
              </a:lnSpc>
              <a:spcBef>
                <a:spcPts val="400"/>
              </a:spcBef>
              <a:spcAft>
                <a:spcPts val="0"/>
              </a:spcAft>
              <a:buSzPts val="1400"/>
              <a:buChar char="•"/>
              <a:defRPr/>
            </a:lvl6pPr>
            <a:lvl7pPr marL="3200400" lvl="6" indent="-317500" algn="l">
              <a:lnSpc>
                <a:spcPct val="120000"/>
              </a:lnSpc>
              <a:spcBef>
                <a:spcPts val="400"/>
              </a:spcBef>
              <a:spcAft>
                <a:spcPts val="0"/>
              </a:spcAft>
              <a:buSzPts val="1400"/>
              <a:buChar char="•"/>
              <a:defRPr/>
            </a:lvl7pPr>
            <a:lvl8pPr marL="3657600" lvl="7" indent="-317500" algn="l">
              <a:lnSpc>
                <a:spcPct val="120000"/>
              </a:lnSpc>
              <a:spcBef>
                <a:spcPts val="400"/>
              </a:spcBef>
              <a:spcAft>
                <a:spcPts val="0"/>
              </a:spcAft>
              <a:buSzPts val="1400"/>
              <a:buChar char="•"/>
              <a:defRPr/>
            </a:lvl8pPr>
            <a:lvl9pPr marL="4114800" lvl="8" indent="-317500" algn="l">
              <a:lnSpc>
                <a:spcPct val="120000"/>
              </a:lnSpc>
              <a:spcBef>
                <a:spcPts val="400"/>
              </a:spcBef>
              <a:spcAft>
                <a:spcPts val="0"/>
              </a:spcAft>
              <a:buSzPts val="1400"/>
              <a:buChar char="•"/>
              <a:defRPr/>
            </a:lvl9pPr>
          </a:lstStyle>
          <a:p>
            <a:endParaRPr/>
          </a:p>
        </p:txBody>
      </p:sp>
      <p:sp>
        <p:nvSpPr>
          <p:cNvPr id="87" name="Google Shape;87;p18"/>
          <p:cNvSpPr txBox="1">
            <a:spLocks noGrp="1"/>
          </p:cNvSpPr>
          <p:nvPr>
            <p:ph type="body" idx="2"/>
          </p:nvPr>
        </p:nvSpPr>
        <p:spPr>
          <a:xfrm>
            <a:off x="4810328" y="1513007"/>
            <a:ext cx="3483864" cy="2581140"/>
          </a:xfrm>
          <a:prstGeom prst="rect">
            <a:avLst/>
          </a:prstGeom>
          <a:noFill/>
          <a:ln>
            <a:noFill/>
          </a:ln>
        </p:spPr>
        <p:txBody>
          <a:bodyPr spcFirstLastPara="1" wrap="square" lIns="68575" tIns="34275" rIns="68575" bIns="34275" anchor="t" anchorCtr="0">
            <a:normAutofit/>
          </a:bodyPr>
          <a:lstStyle>
            <a:lvl1pPr marL="457200" lvl="0" indent="-317500" algn="l">
              <a:lnSpc>
                <a:spcPct val="120000"/>
              </a:lnSpc>
              <a:spcBef>
                <a:spcPts val="800"/>
              </a:spcBef>
              <a:spcAft>
                <a:spcPts val="0"/>
              </a:spcAft>
              <a:buSzPts val="1400"/>
              <a:buChar char="•"/>
              <a:defRPr/>
            </a:lvl1pPr>
            <a:lvl2pPr marL="914400" lvl="1" indent="-317500" algn="l">
              <a:lnSpc>
                <a:spcPct val="120000"/>
              </a:lnSpc>
              <a:spcBef>
                <a:spcPts val="400"/>
              </a:spcBef>
              <a:spcAft>
                <a:spcPts val="0"/>
              </a:spcAft>
              <a:buSzPts val="1400"/>
              <a:buChar char="•"/>
              <a:defRPr/>
            </a:lvl2pPr>
            <a:lvl3pPr marL="1371600" lvl="2" indent="-317500" algn="l">
              <a:lnSpc>
                <a:spcPct val="120000"/>
              </a:lnSpc>
              <a:spcBef>
                <a:spcPts val="400"/>
              </a:spcBef>
              <a:spcAft>
                <a:spcPts val="0"/>
              </a:spcAft>
              <a:buSzPts val="1400"/>
              <a:buChar char="•"/>
              <a:defRPr/>
            </a:lvl3pPr>
            <a:lvl4pPr marL="1828800" lvl="3" indent="-317500" algn="l">
              <a:lnSpc>
                <a:spcPct val="120000"/>
              </a:lnSpc>
              <a:spcBef>
                <a:spcPts val="400"/>
              </a:spcBef>
              <a:spcAft>
                <a:spcPts val="0"/>
              </a:spcAft>
              <a:buSzPts val="1400"/>
              <a:buChar char="•"/>
              <a:defRPr/>
            </a:lvl4pPr>
            <a:lvl5pPr marL="2286000" lvl="4" indent="-317500" algn="l">
              <a:lnSpc>
                <a:spcPct val="120000"/>
              </a:lnSpc>
              <a:spcBef>
                <a:spcPts val="400"/>
              </a:spcBef>
              <a:spcAft>
                <a:spcPts val="0"/>
              </a:spcAft>
              <a:buSzPts val="1400"/>
              <a:buChar char="•"/>
              <a:defRPr/>
            </a:lvl5pPr>
            <a:lvl6pPr marL="2743200" lvl="5" indent="-317500" algn="l">
              <a:lnSpc>
                <a:spcPct val="120000"/>
              </a:lnSpc>
              <a:spcBef>
                <a:spcPts val="400"/>
              </a:spcBef>
              <a:spcAft>
                <a:spcPts val="0"/>
              </a:spcAft>
              <a:buSzPts val="1400"/>
              <a:buChar char="•"/>
              <a:defRPr/>
            </a:lvl6pPr>
            <a:lvl7pPr marL="3200400" lvl="6" indent="-317500" algn="l">
              <a:lnSpc>
                <a:spcPct val="120000"/>
              </a:lnSpc>
              <a:spcBef>
                <a:spcPts val="400"/>
              </a:spcBef>
              <a:spcAft>
                <a:spcPts val="0"/>
              </a:spcAft>
              <a:buSzPts val="1400"/>
              <a:buChar char="•"/>
              <a:defRPr/>
            </a:lvl7pPr>
            <a:lvl8pPr marL="3657600" lvl="7" indent="-317500" algn="l">
              <a:lnSpc>
                <a:spcPct val="120000"/>
              </a:lnSpc>
              <a:spcBef>
                <a:spcPts val="400"/>
              </a:spcBef>
              <a:spcAft>
                <a:spcPts val="0"/>
              </a:spcAft>
              <a:buSzPts val="1400"/>
              <a:buChar char="•"/>
              <a:defRPr/>
            </a:lvl8pPr>
            <a:lvl9pPr marL="4114800" lvl="8" indent="-317500" algn="l">
              <a:lnSpc>
                <a:spcPct val="120000"/>
              </a:lnSpc>
              <a:spcBef>
                <a:spcPts val="400"/>
              </a:spcBef>
              <a:spcAft>
                <a:spcPts val="0"/>
              </a:spcAft>
              <a:buSzPts val="1400"/>
              <a:buChar char="•"/>
              <a:defRPr/>
            </a:lvl9pPr>
          </a:lstStyle>
          <a:p>
            <a:endParaRPr/>
          </a:p>
        </p:txBody>
      </p:sp>
      <p:sp>
        <p:nvSpPr>
          <p:cNvPr id="88" name="Google Shape;88;p18"/>
          <p:cNvSpPr txBox="1">
            <a:spLocks noGrp="1"/>
          </p:cNvSpPr>
          <p:nvPr>
            <p:ph type="dt" idx="10"/>
          </p:nvPr>
        </p:nvSpPr>
        <p:spPr>
          <a:xfrm>
            <a:off x="5665604" y="247777"/>
            <a:ext cx="2625536" cy="231901"/>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ftr" idx="11"/>
          </p:nvPr>
        </p:nvSpPr>
        <p:spPr>
          <a:xfrm>
            <a:off x="1088684" y="246980"/>
            <a:ext cx="4454127" cy="23190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0" name="Google Shape;90;p18"/>
          <p:cNvSpPr txBox="1">
            <a:spLocks noGrp="1"/>
          </p:cNvSpPr>
          <p:nvPr>
            <p:ph type="sldNum" idx="12"/>
          </p:nvPr>
        </p:nvSpPr>
        <p:spPr>
          <a:xfrm>
            <a:off x="360045" y="599230"/>
            <a:ext cx="608264" cy="37768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91" name="Google Shape;91;p18"/>
          <p:cNvCxnSpPr/>
          <p:nvPr/>
        </p:nvCxnSpPr>
        <p:spPr>
          <a:xfrm>
            <a:off x="1090422" y="1385316"/>
            <a:ext cx="720564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1085393" y="603122"/>
            <a:ext cx="7205746" cy="792239"/>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4" name="Google Shape;94;p19"/>
          <p:cNvSpPr txBox="1">
            <a:spLocks noGrp="1"/>
          </p:cNvSpPr>
          <p:nvPr>
            <p:ph type="body" idx="1"/>
          </p:nvPr>
        </p:nvSpPr>
        <p:spPr>
          <a:xfrm>
            <a:off x="1085393" y="1514662"/>
            <a:ext cx="3483864" cy="601457"/>
          </a:xfrm>
          <a:prstGeom prst="rect">
            <a:avLst/>
          </a:prstGeom>
          <a:noFill/>
          <a:ln>
            <a:noFill/>
          </a:ln>
        </p:spPr>
        <p:txBody>
          <a:bodyPr spcFirstLastPara="1" wrap="square" lIns="68575" tIns="34275" rIns="68575" bIns="34275" anchor="b" anchorCtr="0">
            <a:normAutofit/>
          </a:bodyPr>
          <a:lstStyle>
            <a:lvl1pPr marL="457200" lvl="0" indent="-228600" algn="l">
              <a:lnSpc>
                <a:spcPct val="100000"/>
              </a:lnSpc>
              <a:spcBef>
                <a:spcPts val="800"/>
              </a:spcBef>
              <a:spcAft>
                <a:spcPts val="0"/>
              </a:spcAft>
              <a:buSzPts val="1700"/>
              <a:buNone/>
              <a:defRPr sz="1700" b="0" cap="none">
                <a:solidFill>
                  <a:schemeClr val="accent1"/>
                </a:solidFill>
              </a:defRPr>
            </a:lvl1pPr>
            <a:lvl2pPr marL="914400" lvl="1" indent="-228600" algn="l">
              <a:lnSpc>
                <a:spcPct val="120000"/>
              </a:lnSpc>
              <a:spcBef>
                <a:spcPts val="400"/>
              </a:spcBef>
              <a:spcAft>
                <a:spcPts val="0"/>
              </a:spcAft>
              <a:buSzPts val="1500"/>
              <a:buNone/>
              <a:defRPr sz="1500" b="1"/>
            </a:lvl2pPr>
            <a:lvl3pPr marL="1371600" lvl="2" indent="-228600" algn="l">
              <a:lnSpc>
                <a:spcPct val="120000"/>
              </a:lnSpc>
              <a:spcBef>
                <a:spcPts val="400"/>
              </a:spcBef>
              <a:spcAft>
                <a:spcPts val="0"/>
              </a:spcAft>
              <a:buSzPts val="1400"/>
              <a:buNone/>
              <a:defRPr sz="1400" b="1"/>
            </a:lvl3pPr>
            <a:lvl4pPr marL="1828800" lvl="3" indent="-228600" algn="l">
              <a:lnSpc>
                <a:spcPct val="120000"/>
              </a:lnSpc>
              <a:spcBef>
                <a:spcPts val="400"/>
              </a:spcBef>
              <a:spcAft>
                <a:spcPts val="0"/>
              </a:spcAft>
              <a:buSzPts val="1200"/>
              <a:buNone/>
              <a:defRPr sz="1200" b="1"/>
            </a:lvl4pPr>
            <a:lvl5pPr marL="2286000" lvl="4" indent="-228600" algn="l">
              <a:lnSpc>
                <a:spcPct val="120000"/>
              </a:lnSpc>
              <a:spcBef>
                <a:spcPts val="400"/>
              </a:spcBef>
              <a:spcAft>
                <a:spcPts val="0"/>
              </a:spcAft>
              <a:buSzPts val="1200"/>
              <a:buNone/>
              <a:defRPr sz="1200" b="1"/>
            </a:lvl5pPr>
            <a:lvl6pPr marL="2743200" lvl="5" indent="-228600" algn="l">
              <a:lnSpc>
                <a:spcPct val="120000"/>
              </a:lnSpc>
              <a:spcBef>
                <a:spcPts val="400"/>
              </a:spcBef>
              <a:spcAft>
                <a:spcPts val="0"/>
              </a:spcAft>
              <a:buSzPts val="1200"/>
              <a:buNone/>
              <a:defRPr sz="1200" b="1"/>
            </a:lvl6pPr>
            <a:lvl7pPr marL="3200400" lvl="6" indent="-228600" algn="l">
              <a:lnSpc>
                <a:spcPct val="120000"/>
              </a:lnSpc>
              <a:spcBef>
                <a:spcPts val="400"/>
              </a:spcBef>
              <a:spcAft>
                <a:spcPts val="0"/>
              </a:spcAft>
              <a:buSzPts val="1200"/>
              <a:buNone/>
              <a:defRPr sz="1200" b="1"/>
            </a:lvl7pPr>
            <a:lvl8pPr marL="3657600" lvl="7" indent="-228600" algn="l">
              <a:lnSpc>
                <a:spcPct val="120000"/>
              </a:lnSpc>
              <a:spcBef>
                <a:spcPts val="400"/>
              </a:spcBef>
              <a:spcAft>
                <a:spcPts val="0"/>
              </a:spcAft>
              <a:buSzPts val="1200"/>
              <a:buNone/>
              <a:defRPr sz="1200" b="1"/>
            </a:lvl8pPr>
            <a:lvl9pPr marL="4114800" lvl="8" indent="-228600" algn="l">
              <a:lnSpc>
                <a:spcPct val="120000"/>
              </a:lnSpc>
              <a:spcBef>
                <a:spcPts val="400"/>
              </a:spcBef>
              <a:spcAft>
                <a:spcPts val="0"/>
              </a:spcAft>
              <a:buSzPts val="1200"/>
              <a:buNone/>
              <a:defRPr sz="1200" b="1"/>
            </a:lvl9pPr>
          </a:lstStyle>
          <a:p>
            <a:endParaRPr/>
          </a:p>
        </p:txBody>
      </p:sp>
      <p:sp>
        <p:nvSpPr>
          <p:cNvPr id="95" name="Google Shape;95;p19"/>
          <p:cNvSpPr txBox="1">
            <a:spLocks noGrp="1"/>
          </p:cNvSpPr>
          <p:nvPr>
            <p:ph type="body" idx="2"/>
          </p:nvPr>
        </p:nvSpPr>
        <p:spPr>
          <a:xfrm>
            <a:off x="1085393" y="2118202"/>
            <a:ext cx="3483864" cy="1983343"/>
          </a:xfrm>
          <a:prstGeom prst="rect">
            <a:avLst/>
          </a:prstGeom>
          <a:noFill/>
          <a:ln>
            <a:noFill/>
          </a:ln>
        </p:spPr>
        <p:txBody>
          <a:bodyPr spcFirstLastPara="1" wrap="square" lIns="68575" tIns="34275" rIns="68575" bIns="34275" anchor="t" anchorCtr="0">
            <a:normAutofit/>
          </a:bodyPr>
          <a:lstStyle>
            <a:lvl1pPr marL="457200" lvl="0" indent="-317500" algn="l">
              <a:lnSpc>
                <a:spcPct val="120000"/>
              </a:lnSpc>
              <a:spcBef>
                <a:spcPts val="800"/>
              </a:spcBef>
              <a:spcAft>
                <a:spcPts val="0"/>
              </a:spcAft>
              <a:buSzPts val="1400"/>
              <a:buChar char="•"/>
              <a:defRPr/>
            </a:lvl1pPr>
            <a:lvl2pPr marL="914400" lvl="1" indent="-317500" algn="l">
              <a:lnSpc>
                <a:spcPct val="120000"/>
              </a:lnSpc>
              <a:spcBef>
                <a:spcPts val="400"/>
              </a:spcBef>
              <a:spcAft>
                <a:spcPts val="0"/>
              </a:spcAft>
              <a:buSzPts val="1400"/>
              <a:buChar char="•"/>
              <a:defRPr/>
            </a:lvl2pPr>
            <a:lvl3pPr marL="1371600" lvl="2" indent="-317500" algn="l">
              <a:lnSpc>
                <a:spcPct val="120000"/>
              </a:lnSpc>
              <a:spcBef>
                <a:spcPts val="400"/>
              </a:spcBef>
              <a:spcAft>
                <a:spcPts val="0"/>
              </a:spcAft>
              <a:buSzPts val="1400"/>
              <a:buChar char="•"/>
              <a:defRPr/>
            </a:lvl3pPr>
            <a:lvl4pPr marL="1828800" lvl="3" indent="-317500" algn="l">
              <a:lnSpc>
                <a:spcPct val="120000"/>
              </a:lnSpc>
              <a:spcBef>
                <a:spcPts val="400"/>
              </a:spcBef>
              <a:spcAft>
                <a:spcPts val="0"/>
              </a:spcAft>
              <a:buSzPts val="1400"/>
              <a:buChar char="•"/>
              <a:defRPr/>
            </a:lvl4pPr>
            <a:lvl5pPr marL="2286000" lvl="4" indent="-317500" algn="l">
              <a:lnSpc>
                <a:spcPct val="120000"/>
              </a:lnSpc>
              <a:spcBef>
                <a:spcPts val="400"/>
              </a:spcBef>
              <a:spcAft>
                <a:spcPts val="0"/>
              </a:spcAft>
              <a:buSzPts val="1400"/>
              <a:buChar char="•"/>
              <a:defRPr/>
            </a:lvl5pPr>
            <a:lvl6pPr marL="2743200" lvl="5" indent="-317500" algn="l">
              <a:lnSpc>
                <a:spcPct val="120000"/>
              </a:lnSpc>
              <a:spcBef>
                <a:spcPts val="400"/>
              </a:spcBef>
              <a:spcAft>
                <a:spcPts val="0"/>
              </a:spcAft>
              <a:buSzPts val="1400"/>
              <a:buChar char="•"/>
              <a:defRPr/>
            </a:lvl6pPr>
            <a:lvl7pPr marL="3200400" lvl="6" indent="-317500" algn="l">
              <a:lnSpc>
                <a:spcPct val="120000"/>
              </a:lnSpc>
              <a:spcBef>
                <a:spcPts val="400"/>
              </a:spcBef>
              <a:spcAft>
                <a:spcPts val="0"/>
              </a:spcAft>
              <a:buSzPts val="1400"/>
              <a:buChar char="•"/>
              <a:defRPr/>
            </a:lvl7pPr>
            <a:lvl8pPr marL="3657600" lvl="7" indent="-317500" algn="l">
              <a:lnSpc>
                <a:spcPct val="120000"/>
              </a:lnSpc>
              <a:spcBef>
                <a:spcPts val="400"/>
              </a:spcBef>
              <a:spcAft>
                <a:spcPts val="0"/>
              </a:spcAft>
              <a:buSzPts val="1400"/>
              <a:buChar char="•"/>
              <a:defRPr/>
            </a:lvl8pPr>
            <a:lvl9pPr marL="4114800" lvl="8" indent="-317500" algn="l">
              <a:lnSpc>
                <a:spcPct val="120000"/>
              </a:lnSpc>
              <a:spcBef>
                <a:spcPts val="400"/>
              </a:spcBef>
              <a:spcAft>
                <a:spcPts val="0"/>
              </a:spcAft>
              <a:buSzPts val="1400"/>
              <a:buChar char="•"/>
              <a:defRPr/>
            </a:lvl9pPr>
          </a:lstStyle>
          <a:p>
            <a:endParaRPr/>
          </a:p>
        </p:txBody>
      </p:sp>
      <p:sp>
        <p:nvSpPr>
          <p:cNvPr id="96" name="Google Shape;96;p19"/>
          <p:cNvSpPr txBox="1">
            <a:spLocks noGrp="1"/>
          </p:cNvSpPr>
          <p:nvPr>
            <p:ph type="body" idx="3"/>
          </p:nvPr>
        </p:nvSpPr>
        <p:spPr>
          <a:xfrm>
            <a:off x="4809272" y="1517252"/>
            <a:ext cx="3483864" cy="601678"/>
          </a:xfrm>
          <a:prstGeom prst="rect">
            <a:avLst/>
          </a:prstGeom>
          <a:noFill/>
          <a:ln>
            <a:noFill/>
          </a:ln>
        </p:spPr>
        <p:txBody>
          <a:bodyPr spcFirstLastPara="1" wrap="square" lIns="68575" tIns="34275" rIns="68575" bIns="34275" anchor="b" anchorCtr="0">
            <a:normAutofit/>
          </a:bodyPr>
          <a:lstStyle>
            <a:lvl1pPr marL="457200" lvl="0" indent="-228600" algn="l">
              <a:lnSpc>
                <a:spcPct val="100000"/>
              </a:lnSpc>
              <a:spcBef>
                <a:spcPts val="800"/>
              </a:spcBef>
              <a:spcAft>
                <a:spcPts val="0"/>
              </a:spcAft>
              <a:buSzPts val="1700"/>
              <a:buNone/>
              <a:defRPr sz="1700" b="0" cap="none">
                <a:solidFill>
                  <a:schemeClr val="accent1"/>
                </a:solidFill>
              </a:defRPr>
            </a:lvl1pPr>
            <a:lvl2pPr marL="914400" lvl="1" indent="-228600" algn="l">
              <a:lnSpc>
                <a:spcPct val="120000"/>
              </a:lnSpc>
              <a:spcBef>
                <a:spcPts val="400"/>
              </a:spcBef>
              <a:spcAft>
                <a:spcPts val="0"/>
              </a:spcAft>
              <a:buSzPts val="1500"/>
              <a:buNone/>
              <a:defRPr sz="1500" b="1"/>
            </a:lvl2pPr>
            <a:lvl3pPr marL="1371600" lvl="2" indent="-228600" algn="l">
              <a:lnSpc>
                <a:spcPct val="120000"/>
              </a:lnSpc>
              <a:spcBef>
                <a:spcPts val="400"/>
              </a:spcBef>
              <a:spcAft>
                <a:spcPts val="0"/>
              </a:spcAft>
              <a:buSzPts val="1400"/>
              <a:buNone/>
              <a:defRPr sz="1400" b="1"/>
            </a:lvl3pPr>
            <a:lvl4pPr marL="1828800" lvl="3" indent="-228600" algn="l">
              <a:lnSpc>
                <a:spcPct val="120000"/>
              </a:lnSpc>
              <a:spcBef>
                <a:spcPts val="400"/>
              </a:spcBef>
              <a:spcAft>
                <a:spcPts val="0"/>
              </a:spcAft>
              <a:buSzPts val="1200"/>
              <a:buNone/>
              <a:defRPr sz="1200" b="1"/>
            </a:lvl4pPr>
            <a:lvl5pPr marL="2286000" lvl="4" indent="-228600" algn="l">
              <a:lnSpc>
                <a:spcPct val="120000"/>
              </a:lnSpc>
              <a:spcBef>
                <a:spcPts val="400"/>
              </a:spcBef>
              <a:spcAft>
                <a:spcPts val="0"/>
              </a:spcAft>
              <a:buSzPts val="1200"/>
              <a:buNone/>
              <a:defRPr sz="1200" b="1"/>
            </a:lvl5pPr>
            <a:lvl6pPr marL="2743200" lvl="5" indent="-228600" algn="l">
              <a:lnSpc>
                <a:spcPct val="120000"/>
              </a:lnSpc>
              <a:spcBef>
                <a:spcPts val="400"/>
              </a:spcBef>
              <a:spcAft>
                <a:spcPts val="0"/>
              </a:spcAft>
              <a:buSzPts val="1200"/>
              <a:buNone/>
              <a:defRPr sz="1200" b="1"/>
            </a:lvl6pPr>
            <a:lvl7pPr marL="3200400" lvl="6" indent="-228600" algn="l">
              <a:lnSpc>
                <a:spcPct val="120000"/>
              </a:lnSpc>
              <a:spcBef>
                <a:spcPts val="400"/>
              </a:spcBef>
              <a:spcAft>
                <a:spcPts val="0"/>
              </a:spcAft>
              <a:buSzPts val="1200"/>
              <a:buNone/>
              <a:defRPr sz="1200" b="1"/>
            </a:lvl7pPr>
            <a:lvl8pPr marL="3657600" lvl="7" indent="-228600" algn="l">
              <a:lnSpc>
                <a:spcPct val="120000"/>
              </a:lnSpc>
              <a:spcBef>
                <a:spcPts val="400"/>
              </a:spcBef>
              <a:spcAft>
                <a:spcPts val="0"/>
              </a:spcAft>
              <a:buSzPts val="1200"/>
              <a:buNone/>
              <a:defRPr sz="1200" b="1"/>
            </a:lvl8pPr>
            <a:lvl9pPr marL="4114800" lvl="8" indent="-228600" algn="l">
              <a:lnSpc>
                <a:spcPct val="120000"/>
              </a:lnSpc>
              <a:spcBef>
                <a:spcPts val="400"/>
              </a:spcBef>
              <a:spcAft>
                <a:spcPts val="0"/>
              </a:spcAft>
              <a:buSzPts val="1200"/>
              <a:buNone/>
              <a:defRPr sz="1200" b="1"/>
            </a:lvl9pPr>
          </a:lstStyle>
          <a:p>
            <a:endParaRPr/>
          </a:p>
        </p:txBody>
      </p:sp>
      <p:sp>
        <p:nvSpPr>
          <p:cNvPr id="97" name="Google Shape;97;p19"/>
          <p:cNvSpPr txBox="1">
            <a:spLocks noGrp="1"/>
          </p:cNvSpPr>
          <p:nvPr>
            <p:ph type="body" idx="4"/>
          </p:nvPr>
        </p:nvSpPr>
        <p:spPr>
          <a:xfrm>
            <a:off x="4809272" y="2116118"/>
            <a:ext cx="3483864" cy="1978028"/>
          </a:xfrm>
          <a:prstGeom prst="rect">
            <a:avLst/>
          </a:prstGeom>
          <a:noFill/>
          <a:ln>
            <a:noFill/>
          </a:ln>
        </p:spPr>
        <p:txBody>
          <a:bodyPr spcFirstLastPara="1" wrap="square" lIns="68575" tIns="34275" rIns="68575" bIns="34275" anchor="t" anchorCtr="0">
            <a:normAutofit/>
          </a:bodyPr>
          <a:lstStyle>
            <a:lvl1pPr marL="457200" lvl="0" indent="-317500" algn="l">
              <a:lnSpc>
                <a:spcPct val="120000"/>
              </a:lnSpc>
              <a:spcBef>
                <a:spcPts val="800"/>
              </a:spcBef>
              <a:spcAft>
                <a:spcPts val="0"/>
              </a:spcAft>
              <a:buSzPts val="1400"/>
              <a:buChar char="•"/>
              <a:defRPr/>
            </a:lvl1pPr>
            <a:lvl2pPr marL="914400" lvl="1" indent="-317500" algn="l">
              <a:lnSpc>
                <a:spcPct val="120000"/>
              </a:lnSpc>
              <a:spcBef>
                <a:spcPts val="400"/>
              </a:spcBef>
              <a:spcAft>
                <a:spcPts val="0"/>
              </a:spcAft>
              <a:buSzPts val="1400"/>
              <a:buChar char="•"/>
              <a:defRPr/>
            </a:lvl2pPr>
            <a:lvl3pPr marL="1371600" lvl="2" indent="-317500" algn="l">
              <a:lnSpc>
                <a:spcPct val="120000"/>
              </a:lnSpc>
              <a:spcBef>
                <a:spcPts val="400"/>
              </a:spcBef>
              <a:spcAft>
                <a:spcPts val="0"/>
              </a:spcAft>
              <a:buSzPts val="1400"/>
              <a:buChar char="•"/>
              <a:defRPr/>
            </a:lvl3pPr>
            <a:lvl4pPr marL="1828800" lvl="3" indent="-317500" algn="l">
              <a:lnSpc>
                <a:spcPct val="120000"/>
              </a:lnSpc>
              <a:spcBef>
                <a:spcPts val="400"/>
              </a:spcBef>
              <a:spcAft>
                <a:spcPts val="0"/>
              </a:spcAft>
              <a:buSzPts val="1400"/>
              <a:buChar char="•"/>
              <a:defRPr/>
            </a:lvl4pPr>
            <a:lvl5pPr marL="2286000" lvl="4" indent="-317500" algn="l">
              <a:lnSpc>
                <a:spcPct val="120000"/>
              </a:lnSpc>
              <a:spcBef>
                <a:spcPts val="400"/>
              </a:spcBef>
              <a:spcAft>
                <a:spcPts val="0"/>
              </a:spcAft>
              <a:buSzPts val="1400"/>
              <a:buChar char="•"/>
              <a:defRPr/>
            </a:lvl5pPr>
            <a:lvl6pPr marL="2743200" lvl="5" indent="-317500" algn="l">
              <a:lnSpc>
                <a:spcPct val="120000"/>
              </a:lnSpc>
              <a:spcBef>
                <a:spcPts val="400"/>
              </a:spcBef>
              <a:spcAft>
                <a:spcPts val="0"/>
              </a:spcAft>
              <a:buSzPts val="1400"/>
              <a:buChar char="•"/>
              <a:defRPr/>
            </a:lvl6pPr>
            <a:lvl7pPr marL="3200400" lvl="6" indent="-317500" algn="l">
              <a:lnSpc>
                <a:spcPct val="120000"/>
              </a:lnSpc>
              <a:spcBef>
                <a:spcPts val="400"/>
              </a:spcBef>
              <a:spcAft>
                <a:spcPts val="0"/>
              </a:spcAft>
              <a:buSzPts val="1400"/>
              <a:buChar char="•"/>
              <a:defRPr/>
            </a:lvl7pPr>
            <a:lvl8pPr marL="3657600" lvl="7" indent="-317500" algn="l">
              <a:lnSpc>
                <a:spcPct val="120000"/>
              </a:lnSpc>
              <a:spcBef>
                <a:spcPts val="400"/>
              </a:spcBef>
              <a:spcAft>
                <a:spcPts val="0"/>
              </a:spcAft>
              <a:buSzPts val="1400"/>
              <a:buChar char="•"/>
              <a:defRPr/>
            </a:lvl8pPr>
            <a:lvl9pPr marL="4114800" lvl="8" indent="-317500" algn="l">
              <a:lnSpc>
                <a:spcPct val="120000"/>
              </a:lnSpc>
              <a:spcBef>
                <a:spcPts val="400"/>
              </a:spcBef>
              <a:spcAft>
                <a:spcPts val="0"/>
              </a:spcAft>
              <a:buSzPts val="1400"/>
              <a:buChar char="•"/>
              <a:defRPr/>
            </a:lvl9pPr>
          </a:lstStyle>
          <a:p>
            <a:endParaRPr/>
          </a:p>
        </p:txBody>
      </p:sp>
      <p:sp>
        <p:nvSpPr>
          <p:cNvPr id="98" name="Google Shape;98;p19"/>
          <p:cNvSpPr txBox="1">
            <a:spLocks noGrp="1"/>
          </p:cNvSpPr>
          <p:nvPr>
            <p:ph type="dt" idx="10"/>
          </p:nvPr>
        </p:nvSpPr>
        <p:spPr>
          <a:xfrm>
            <a:off x="5665604" y="247777"/>
            <a:ext cx="2625536" cy="231901"/>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9" name="Google Shape;99;p19"/>
          <p:cNvSpPr txBox="1">
            <a:spLocks noGrp="1"/>
          </p:cNvSpPr>
          <p:nvPr>
            <p:ph type="ftr" idx="11"/>
          </p:nvPr>
        </p:nvSpPr>
        <p:spPr>
          <a:xfrm>
            <a:off x="1088684" y="246980"/>
            <a:ext cx="4454127" cy="23190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0" name="Google Shape;100;p19"/>
          <p:cNvSpPr txBox="1">
            <a:spLocks noGrp="1"/>
          </p:cNvSpPr>
          <p:nvPr>
            <p:ph type="sldNum" idx="12"/>
          </p:nvPr>
        </p:nvSpPr>
        <p:spPr>
          <a:xfrm>
            <a:off x="360045" y="599230"/>
            <a:ext cx="608264" cy="37768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01" name="Google Shape;101;p19"/>
          <p:cNvCxnSpPr/>
          <p:nvPr/>
        </p:nvCxnSpPr>
        <p:spPr>
          <a:xfrm>
            <a:off x="1090422" y="1385316"/>
            <a:ext cx="720564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1088684" y="603389"/>
            <a:ext cx="7202456" cy="786926"/>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4" name="Google Shape;104;p20"/>
          <p:cNvSpPr txBox="1">
            <a:spLocks noGrp="1"/>
          </p:cNvSpPr>
          <p:nvPr>
            <p:ph type="dt" idx="10"/>
          </p:nvPr>
        </p:nvSpPr>
        <p:spPr>
          <a:xfrm>
            <a:off x="5665604" y="247777"/>
            <a:ext cx="2625536" cy="231901"/>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0"/>
          <p:cNvSpPr txBox="1">
            <a:spLocks noGrp="1"/>
          </p:cNvSpPr>
          <p:nvPr>
            <p:ph type="ftr" idx="11"/>
          </p:nvPr>
        </p:nvSpPr>
        <p:spPr>
          <a:xfrm>
            <a:off x="1088684" y="246980"/>
            <a:ext cx="4454127" cy="23190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6" name="Google Shape;106;p20"/>
          <p:cNvSpPr txBox="1">
            <a:spLocks noGrp="1"/>
          </p:cNvSpPr>
          <p:nvPr>
            <p:ph type="sldNum" idx="12"/>
          </p:nvPr>
        </p:nvSpPr>
        <p:spPr>
          <a:xfrm>
            <a:off x="360045" y="599230"/>
            <a:ext cx="608264" cy="37768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07" name="Google Shape;107;p20"/>
          <p:cNvCxnSpPr/>
          <p:nvPr/>
        </p:nvCxnSpPr>
        <p:spPr>
          <a:xfrm>
            <a:off x="1090422" y="1385316"/>
            <a:ext cx="720564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1083503" y="599230"/>
            <a:ext cx="2454824" cy="1685338"/>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1800"/>
              <a:buFont typeface="Gill Sans"/>
              <a:buNone/>
              <a:defRPr sz="18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0" name="Google Shape;110;p21"/>
          <p:cNvSpPr txBox="1">
            <a:spLocks noGrp="1"/>
          </p:cNvSpPr>
          <p:nvPr>
            <p:ph type="body" idx="1"/>
          </p:nvPr>
        </p:nvSpPr>
        <p:spPr>
          <a:xfrm>
            <a:off x="3782786" y="599231"/>
            <a:ext cx="4509352" cy="3494120"/>
          </a:xfrm>
          <a:prstGeom prst="rect">
            <a:avLst/>
          </a:prstGeom>
          <a:noFill/>
          <a:ln>
            <a:noFill/>
          </a:ln>
        </p:spPr>
        <p:txBody>
          <a:bodyPr spcFirstLastPara="1" wrap="square" lIns="68575" tIns="34275" rIns="68575" bIns="34275" anchor="ctr" anchorCtr="0">
            <a:normAutofit/>
          </a:bodyPr>
          <a:lstStyle>
            <a:lvl1pPr marL="457200" lvl="0" indent="-317500" algn="l">
              <a:lnSpc>
                <a:spcPct val="120000"/>
              </a:lnSpc>
              <a:spcBef>
                <a:spcPts val="800"/>
              </a:spcBef>
              <a:spcAft>
                <a:spcPts val="0"/>
              </a:spcAft>
              <a:buSzPts val="1400"/>
              <a:buChar char="•"/>
              <a:defRPr/>
            </a:lvl1pPr>
            <a:lvl2pPr marL="914400" lvl="1" indent="-317500" algn="l">
              <a:lnSpc>
                <a:spcPct val="120000"/>
              </a:lnSpc>
              <a:spcBef>
                <a:spcPts val="400"/>
              </a:spcBef>
              <a:spcAft>
                <a:spcPts val="0"/>
              </a:spcAft>
              <a:buSzPts val="1400"/>
              <a:buChar char="•"/>
              <a:defRPr/>
            </a:lvl2pPr>
            <a:lvl3pPr marL="1371600" lvl="2" indent="-317500" algn="l">
              <a:lnSpc>
                <a:spcPct val="120000"/>
              </a:lnSpc>
              <a:spcBef>
                <a:spcPts val="400"/>
              </a:spcBef>
              <a:spcAft>
                <a:spcPts val="0"/>
              </a:spcAft>
              <a:buSzPts val="1400"/>
              <a:buChar char="•"/>
              <a:defRPr/>
            </a:lvl3pPr>
            <a:lvl4pPr marL="1828800" lvl="3" indent="-317500" algn="l">
              <a:lnSpc>
                <a:spcPct val="120000"/>
              </a:lnSpc>
              <a:spcBef>
                <a:spcPts val="400"/>
              </a:spcBef>
              <a:spcAft>
                <a:spcPts val="0"/>
              </a:spcAft>
              <a:buSzPts val="1400"/>
              <a:buChar char="•"/>
              <a:defRPr/>
            </a:lvl4pPr>
            <a:lvl5pPr marL="2286000" lvl="4" indent="-317500" algn="l">
              <a:lnSpc>
                <a:spcPct val="120000"/>
              </a:lnSpc>
              <a:spcBef>
                <a:spcPts val="400"/>
              </a:spcBef>
              <a:spcAft>
                <a:spcPts val="0"/>
              </a:spcAft>
              <a:buSzPts val="1400"/>
              <a:buChar char="•"/>
              <a:defRPr/>
            </a:lvl5pPr>
            <a:lvl6pPr marL="2743200" lvl="5" indent="-317500" algn="l">
              <a:lnSpc>
                <a:spcPct val="120000"/>
              </a:lnSpc>
              <a:spcBef>
                <a:spcPts val="400"/>
              </a:spcBef>
              <a:spcAft>
                <a:spcPts val="0"/>
              </a:spcAft>
              <a:buSzPts val="1400"/>
              <a:buChar char="•"/>
              <a:defRPr/>
            </a:lvl6pPr>
            <a:lvl7pPr marL="3200400" lvl="6" indent="-317500" algn="l">
              <a:lnSpc>
                <a:spcPct val="120000"/>
              </a:lnSpc>
              <a:spcBef>
                <a:spcPts val="400"/>
              </a:spcBef>
              <a:spcAft>
                <a:spcPts val="0"/>
              </a:spcAft>
              <a:buSzPts val="1400"/>
              <a:buChar char="•"/>
              <a:defRPr/>
            </a:lvl7pPr>
            <a:lvl8pPr marL="3657600" lvl="7" indent="-317500" algn="l">
              <a:lnSpc>
                <a:spcPct val="120000"/>
              </a:lnSpc>
              <a:spcBef>
                <a:spcPts val="400"/>
              </a:spcBef>
              <a:spcAft>
                <a:spcPts val="0"/>
              </a:spcAft>
              <a:buSzPts val="1400"/>
              <a:buChar char="•"/>
              <a:defRPr/>
            </a:lvl8pPr>
            <a:lvl9pPr marL="4114800" lvl="8" indent="-317500" algn="l">
              <a:lnSpc>
                <a:spcPct val="120000"/>
              </a:lnSpc>
              <a:spcBef>
                <a:spcPts val="400"/>
              </a:spcBef>
              <a:spcAft>
                <a:spcPts val="0"/>
              </a:spcAft>
              <a:buSzPts val="1400"/>
              <a:buChar char="•"/>
              <a:defRPr/>
            </a:lvl9pPr>
          </a:lstStyle>
          <a:p>
            <a:endParaRPr/>
          </a:p>
        </p:txBody>
      </p:sp>
      <p:sp>
        <p:nvSpPr>
          <p:cNvPr id="111" name="Google Shape;111;p21"/>
          <p:cNvSpPr txBox="1">
            <a:spLocks noGrp="1"/>
          </p:cNvSpPr>
          <p:nvPr>
            <p:ph type="body" idx="2"/>
          </p:nvPr>
        </p:nvSpPr>
        <p:spPr>
          <a:xfrm>
            <a:off x="1083503" y="2404118"/>
            <a:ext cx="2456260" cy="1686136"/>
          </a:xfrm>
          <a:prstGeom prst="rect">
            <a:avLst/>
          </a:prstGeom>
          <a:noFill/>
          <a:ln>
            <a:noFill/>
          </a:ln>
        </p:spPr>
        <p:txBody>
          <a:bodyPr spcFirstLastPara="1" wrap="square" lIns="68575" tIns="34275" rIns="68575" bIns="34275" anchor="t" anchorCtr="0">
            <a:normAutofit/>
          </a:bodyPr>
          <a:lstStyle>
            <a:lvl1pPr marL="457200" lvl="0" indent="-228600" algn="l">
              <a:lnSpc>
                <a:spcPct val="120000"/>
              </a:lnSpc>
              <a:spcBef>
                <a:spcPts val="800"/>
              </a:spcBef>
              <a:spcAft>
                <a:spcPts val="0"/>
              </a:spcAft>
              <a:buSzPts val="1200"/>
              <a:buNone/>
              <a:defRPr sz="1200"/>
            </a:lvl1pPr>
            <a:lvl2pPr marL="914400" lvl="1" indent="-228600" algn="l">
              <a:lnSpc>
                <a:spcPct val="120000"/>
              </a:lnSpc>
              <a:spcBef>
                <a:spcPts val="400"/>
              </a:spcBef>
              <a:spcAft>
                <a:spcPts val="0"/>
              </a:spcAft>
              <a:buSzPts val="1100"/>
              <a:buNone/>
              <a:defRPr sz="1100"/>
            </a:lvl2pPr>
            <a:lvl3pPr marL="1371600" lvl="2" indent="-228600" algn="l">
              <a:lnSpc>
                <a:spcPct val="120000"/>
              </a:lnSpc>
              <a:spcBef>
                <a:spcPts val="400"/>
              </a:spcBef>
              <a:spcAft>
                <a:spcPts val="0"/>
              </a:spcAft>
              <a:buSzPts val="900"/>
              <a:buNone/>
              <a:defRPr sz="900"/>
            </a:lvl3pPr>
            <a:lvl4pPr marL="1828800" lvl="3" indent="-228600" algn="l">
              <a:lnSpc>
                <a:spcPct val="120000"/>
              </a:lnSpc>
              <a:spcBef>
                <a:spcPts val="400"/>
              </a:spcBef>
              <a:spcAft>
                <a:spcPts val="0"/>
              </a:spcAft>
              <a:buSzPts val="800"/>
              <a:buNone/>
              <a:defRPr sz="800"/>
            </a:lvl4pPr>
            <a:lvl5pPr marL="2286000" lvl="4" indent="-228600" algn="l">
              <a:lnSpc>
                <a:spcPct val="120000"/>
              </a:lnSpc>
              <a:spcBef>
                <a:spcPts val="400"/>
              </a:spcBef>
              <a:spcAft>
                <a:spcPts val="0"/>
              </a:spcAft>
              <a:buSzPts val="800"/>
              <a:buNone/>
              <a:defRPr sz="800"/>
            </a:lvl5pPr>
            <a:lvl6pPr marL="2743200" lvl="5" indent="-228600" algn="l">
              <a:lnSpc>
                <a:spcPct val="120000"/>
              </a:lnSpc>
              <a:spcBef>
                <a:spcPts val="400"/>
              </a:spcBef>
              <a:spcAft>
                <a:spcPts val="0"/>
              </a:spcAft>
              <a:buSzPts val="800"/>
              <a:buNone/>
              <a:defRPr sz="800"/>
            </a:lvl6pPr>
            <a:lvl7pPr marL="3200400" lvl="6" indent="-228600" algn="l">
              <a:lnSpc>
                <a:spcPct val="120000"/>
              </a:lnSpc>
              <a:spcBef>
                <a:spcPts val="400"/>
              </a:spcBef>
              <a:spcAft>
                <a:spcPts val="0"/>
              </a:spcAft>
              <a:buSzPts val="800"/>
              <a:buNone/>
              <a:defRPr sz="800"/>
            </a:lvl7pPr>
            <a:lvl8pPr marL="3657600" lvl="7" indent="-228600" algn="l">
              <a:lnSpc>
                <a:spcPct val="120000"/>
              </a:lnSpc>
              <a:spcBef>
                <a:spcPts val="400"/>
              </a:spcBef>
              <a:spcAft>
                <a:spcPts val="0"/>
              </a:spcAft>
              <a:buSzPts val="800"/>
              <a:buNone/>
              <a:defRPr sz="800"/>
            </a:lvl8pPr>
            <a:lvl9pPr marL="4114800" lvl="8" indent="-228600" algn="l">
              <a:lnSpc>
                <a:spcPct val="120000"/>
              </a:lnSpc>
              <a:spcBef>
                <a:spcPts val="400"/>
              </a:spcBef>
              <a:spcAft>
                <a:spcPts val="0"/>
              </a:spcAft>
              <a:buSzPts val="800"/>
              <a:buNone/>
              <a:defRPr sz="800"/>
            </a:lvl9pPr>
          </a:lstStyle>
          <a:p>
            <a:endParaRPr/>
          </a:p>
        </p:txBody>
      </p:sp>
      <p:sp>
        <p:nvSpPr>
          <p:cNvPr id="112" name="Google Shape;112;p21"/>
          <p:cNvSpPr txBox="1">
            <a:spLocks noGrp="1"/>
          </p:cNvSpPr>
          <p:nvPr>
            <p:ph type="dt" idx="10"/>
          </p:nvPr>
        </p:nvSpPr>
        <p:spPr>
          <a:xfrm>
            <a:off x="5665604" y="247777"/>
            <a:ext cx="2625536" cy="231901"/>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3" name="Google Shape;113;p21"/>
          <p:cNvSpPr txBox="1">
            <a:spLocks noGrp="1"/>
          </p:cNvSpPr>
          <p:nvPr>
            <p:ph type="ftr" idx="11"/>
          </p:nvPr>
        </p:nvSpPr>
        <p:spPr>
          <a:xfrm>
            <a:off x="1088684" y="246980"/>
            <a:ext cx="4454127" cy="23190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4" name="Google Shape;114;p21"/>
          <p:cNvSpPr txBox="1">
            <a:spLocks noGrp="1"/>
          </p:cNvSpPr>
          <p:nvPr>
            <p:ph type="sldNum" idx="12"/>
          </p:nvPr>
        </p:nvSpPr>
        <p:spPr>
          <a:xfrm>
            <a:off x="360045" y="599230"/>
            <a:ext cx="608264" cy="37768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15" name="Google Shape;115;p21"/>
          <p:cNvCxnSpPr/>
          <p:nvPr/>
        </p:nvCxnSpPr>
        <p:spPr>
          <a:xfrm>
            <a:off x="1086210" y="2404118"/>
            <a:ext cx="2452118"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6"/>
        <p:cNvGrpSpPr/>
        <p:nvPr/>
      </p:nvGrpSpPr>
      <p:grpSpPr>
        <a:xfrm>
          <a:off x="0" y="0"/>
          <a:ext cx="0" cy="0"/>
          <a:chOff x="0" y="0"/>
          <a:chExt cx="0" cy="0"/>
        </a:xfrm>
      </p:grpSpPr>
      <p:grpSp>
        <p:nvGrpSpPr>
          <p:cNvPr id="117" name="Google Shape;117;p22"/>
          <p:cNvGrpSpPr/>
          <p:nvPr/>
        </p:nvGrpSpPr>
        <p:grpSpPr>
          <a:xfrm>
            <a:off x="5608040" y="361628"/>
            <a:ext cx="3055900" cy="3861826"/>
            <a:chOff x="7477387" y="482170"/>
            <a:chExt cx="4074533" cy="5149101"/>
          </a:xfrm>
        </p:grpSpPr>
        <p:sp>
          <p:nvSpPr>
            <p:cNvPr id="118" name="Google Shape;118;p22"/>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9" name="Google Shape;119;p22"/>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120" name="Google Shape;120;p22"/>
          <p:cNvSpPr txBox="1">
            <a:spLocks noGrp="1"/>
          </p:cNvSpPr>
          <p:nvPr>
            <p:ph type="title"/>
          </p:nvPr>
        </p:nvSpPr>
        <p:spPr>
          <a:xfrm>
            <a:off x="1088405" y="847135"/>
            <a:ext cx="4149246" cy="1372938"/>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2"/>
          <p:cNvSpPr>
            <a:spLocks noGrp="1"/>
          </p:cNvSpPr>
          <p:nvPr>
            <p:ph type="pic" idx="2"/>
          </p:nvPr>
        </p:nvSpPr>
        <p:spPr>
          <a:xfrm>
            <a:off x="6093292" y="841907"/>
            <a:ext cx="2093378" cy="2899745"/>
          </a:xfrm>
          <a:prstGeom prst="rect">
            <a:avLst/>
          </a:prstGeom>
          <a:solidFill>
            <a:srgbClr val="D8D8D8"/>
          </a:solidFill>
          <a:ln>
            <a:noFill/>
          </a:ln>
        </p:spPr>
      </p:sp>
      <p:sp>
        <p:nvSpPr>
          <p:cNvPr id="122" name="Google Shape;122;p22"/>
          <p:cNvSpPr txBox="1">
            <a:spLocks noGrp="1"/>
          </p:cNvSpPr>
          <p:nvPr>
            <p:ph type="body" idx="1"/>
          </p:nvPr>
        </p:nvSpPr>
        <p:spPr>
          <a:xfrm>
            <a:off x="1087747" y="2359494"/>
            <a:ext cx="4143303" cy="1502806"/>
          </a:xfrm>
          <a:prstGeom prst="rect">
            <a:avLst/>
          </a:prstGeom>
          <a:noFill/>
          <a:ln>
            <a:noFill/>
          </a:ln>
        </p:spPr>
        <p:txBody>
          <a:bodyPr spcFirstLastPara="1" wrap="square" lIns="68575" tIns="34275" rIns="68575" bIns="34275" anchor="t" anchorCtr="0">
            <a:normAutofit/>
          </a:bodyPr>
          <a:lstStyle>
            <a:lvl1pPr marL="457200" lvl="0" indent="-228600" algn="l">
              <a:lnSpc>
                <a:spcPct val="120000"/>
              </a:lnSpc>
              <a:spcBef>
                <a:spcPts val="800"/>
              </a:spcBef>
              <a:spcAft>
                <a:spcPts val="0"/>
              </a:spcAft>
              <a:buSzPts val="1400"/>
              <a:buNone/>
              <a:defRPr sz="1400"/>
            </a:lvl1pPr>
            <a:lvl2pPr marL="914400" lvl="1" indent="-228600" algn="l">
              <a:lnSpc>
                <a:spcPct val="120000"/>
              </a:lnSpc>
              <a:spcBef>
                <a:spcPts val="400"/>
              </a:spcBef>
              <a:spcAft>
                <a:spcPts val="0"/>
              </a:spcAft>
              <a:buSzPts val="1100"/>
              <a:buNone/>
              <a:defRPr sz="1100"/>
            </a:lvl2pPr>
            <a:lvl3pPr marL="1371600" lvl="2" indent="-228600" algn="l">
              <a:lnSpc>
                <a:spcPct val="120000"/>
              </a:lnSpc>
              <a:spcBef>
                <a:spcPts val="400"/>
              </a:spcBef>
              <a:spcAft>
                <a:spcPts val="0"/>
              </a:spcAft>
              <a:buSzPts val="900"/>
              <a:buNone/>
              <a:defRPr sz="900"/>
            </a:lvl3pPr>
            <a:lvl4pPr marL="1828800" lvl="3" indent="-228600" algn="l">
              <a:lnSpc>
                <a:spcPct val="120000"/>
              </a:lnSpc>
              <a:spcBef>
                <a:spcPts val="400"/>
              </a:spcBef>
              <a:spcAft>
                <a:spcPts val="0"/>
              </a:spcAft>
              <a:buSzPts val="800"/>
              <a:buNone/>
              <a:defRPr sz="800"/>
            </a:lvl4pPr>
            <a:lvl5pPr marL="2286000" lvl="4" indent="-228600" algn="l">
              <a:lnSpc>
                <a:spcPct val="120000"/>
              </a:lnSpc>
              <a:spcBef>
                <a:spcPts val="400"/>
              </a:spcBef>
              <a:spcAft>
                <a:spcPts val="0"/>
              </a:spcAft>
              <a:buSzPts val="800"/>
              <a:buNone/>
              <a:defRPr sz="800"/>
            </a:lvl5pPr>
            <a:lvl6pPr marL="2743200" lvl="5" indent="-228600" algn="l">
              <a:lnSpc>
                <a:spcPct val="120000"/>
              </a:lnSpc>
              <a:spcBef>
                <a:spcPts val="400"/>
              </a:spcBef>
              <a:spcAft>
                <a:spcPts val="0"/>
              </a:spcAft>
              <a:buSzPts val="800"/>
              <a:buNone/>
              <a:defRPr sz="800"/>
            </a:lvl6pPr>
            <a:lvl7pPr marL="3200400" lvl="6" indent="-228600" algn="l">
              <a:lnSpc>
                <a:spcPct val="120000"/>
              </a:lnSpc>
              <a:spcBef>
                <a:spcPts val="400"/>
              </a:spcBef>
              <a:spcAft>
                <a:spcPts val="0"/>
              </a:spcAft>
              <a:buSzPts val="800"/>
              <a:buNone/>
              <a:defRPr sz="800"/>
            </a:lvl7pPr>
            <a:lvl8pPr marL="3657600" lvl="7" indent="-228600" algn="l">
              <a:lnSpc>
                <a:spcPct val="120000"/>
              </a:lnSpc>
              <a:spcBef>
                <a:spcPts val="400"/>
              </a:spcBef>
              <a:spcAft>
                <a:spcPts val="0"/>
              </a:spcAft>
              <a:buSzPts val="800"/>
              <a:buNone/>
              <a:defRPr sz="800"/>
            </a:lvl8pPr>
            <a:lvl9pPr marL="4114800" lvl="8" indent="-228600" algn="l">
              <a:lnSpc>
                <a:spcPct val="120000"/>
              </a:lnSpc>
              <a:spcBef>
                <a:spcPts val="400"/>
              </a:spcBef>
              <a:spcAft>
                <a:spcPts val="0"/>
              </a:spcAft>
              <a:buSzPts val="800"/>
              <a:buNone/>
              <a:defRPr sz="800"/>
            </a:lvl9pPr>
          </a:lstStyle>
          <a:p>
            <a:endParaRPr/>
          </a:p>
        </p:txBody>
      </p:sp>
      <p:sp>
        <p:nvSpPr>
          <p:cNvPr id="123" name="Google Shape;123;p22"/>
          <p:cNvSpPr txBox="1">
            <a:spLocks noGrp="1"/>
          </p:cNvSpPr>
          <p:nvPr>
            <p:ph type="dt" idx="10"/>
          </p:nvPr>
        </p:nvSpPr>
        <p:spPr>
          <a:xfrm>
            <a:off x="1085536" y="4102392"/>
            <a:ext cx="4145513" cy="240092"/>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2"/>
          <p:cNvSpPr txBox="1">
            <a:spLocks noGrp="1"/>
          </p:cNvSpPr>
          <p:nvPr>
            <p:ph type="ftr" idx="11"/>
          </p:nvPr>
        </p:nvSpPr>
        <p:spPr>
          <a:xfrm>
            <a:off x="1085536" y="238980"/>
            <a:ext cx="4155753" cy="240698"/>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5" name="Google Shape;125;p22"/>
          <p:cNvSpPr txBox="1">
            <a:spLocks noGrp="1"/>
          </p:cNvSpPr>
          <p:nvPr>
            <p:ph type="sldNum" idx="12"/>
          </p:nvPr>
        </p:nvSpPr>
        <p:spPr>
          <a:xfrm>
            <a:off x="360045" y="599230"/>
            <a:ext cx="608264" cy="37768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26" name="Google Shape;126;p22"/>
          <p:cNvCxnSpPr/>
          <p:nvPr/>
        </p:nvCxnSpPr>
        <p:spPr>
          <a:xfrm>
            <a:off x="1085536" y="2357704"/>
            <a:ext cx="4145513"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1088684" y="603389"/>
            <a:ext cx="7202456" cy="786926"/>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9" name="Google Shape;129;p23"/>
          <p:cNvSpPr txBox="1">
            <a:spLocks noGrp="1"/>
          </p:cNvSpPr>
          <p:nvPr>
            <p:ph type="body" idx="1"/>
          </p:nvPr>
        </p:nvSpPr>
        <p:spPr>
          <a:xfrm rot="5400000">
            <a:off x="3395932" y="-795449"/>
            <a:ext cx="2587960" cy="7202456"/>
          </a:xfrm>
          <a:prstGeom prst="rect">
            <a:avLst/>
          </a:prstGeom>
          <a:noFill/>
          <a:ln>
            <a:noFill/>
          </a:ln>
        </p:spPr>
        <p:txBody>
          <a:bodyPr spcFirstLastPara="1" wrap="square" lIns="68575" tIns="34275" rIns="68575" bIns="34275" anchor="t" anchorCtr="0">
            <a:normAutofit/>
          </a:bodyPr>
          <a:lstStyle>
            <a:lvl1pPr marL="457200" lvl="0" indent="-317500" algn="l">
              <a:lnSpc>
                <a:spcPct val="120000"/>
              </a:lnSpc>
              <a:spcBef>
                <a:spcPts val="800"/>
              </a:spcBef>
              <a:spcAft>
                <a:spcPts val="0"/>
              </a:spcAft>
              <a:buSzPts val="1400"/>
              <a:buChar char="•"/>
              <a:defRPr/>
            </a:lvl1pPr>
            <a:lvl2pPr marL="914400" lvl="1" indent="-317500" algn="l">
              <a:lnSpc>
                <a:spcPct val="120000"/>
              </a:lnSpc>
              <a:spcBef>
                <a:spcPts val="400"/>
              </a:spcBef>
              <a:spcAft>
                <a:spcPts val="0"/>
              </a:spcAft>
              <a:buSzPts val="1400"/>
              <a:buChar char="•"/>
              <a:defRPr/>
            </a:lvl2pPr>
            <a:lvl3pPr marL="1371600" lvl="2" indent="-317500" algn="l">
              <a:lnSpc>
                <a:spcPct val="120000"/>
              </a:lnSpc>
              <a:spcBef>
                <a:spcPts val="400"/>
              </a:spcBef>
              <a:spcAft>
                <a:spcPts val="0"/>
              </a:spcAft>
              <a:buSzPts val="1400"/>
              <a:buChar char="•"/>
              <a:defRPr/>
            </a:lvl3pPr>
            <a:lvl4pPr marL="1828800" lvl="3" indent="-317500" algn="l">
              <a:lnSpc>
                <a:spcPct val="120000"/>
              </a:lnSpc>
              <a:spcBef>
                <a:spcPts val="400"/>
              </a:spcBef>
              <a:spcAft>
                <a:spcPts val="0"/>
              </a:spcAft>
              <a:buSzPts val="1400"/>
              <a:buChar char="•"/>
              <a:defRPr/>
            </a:lvl4pPr>
            <a:lvl5pPr marL="2286000" lvl="4" indent="-317500" algn="l">
              <a:lnSpc>
                <a:spcPct val="120000"/>
              </a:lnSpc>
              <a:spcBef>
                <a:spcPts val="400"/>
              </a:spcBef>
              <a:spcAft>
                <a:spcPts val="0"/>
              </a:spcAft>
              <a:buSzPts val="1400"/>
              <a:buChar char="•"/>
              <a:defRPr/>
            </a:lvl5pPr>
            <a:lvl6pPr marL="2743200" lvl="5" indent="-317500" algn="l">
              <a:lnSpc>
                <a:spcPct val="120000"/>
              </a:lnSpc>
              <a:spcBef>
                <a:spcPts val="400"/>
              </a:spcBef>
              <a:spcAft>
                <a:spcPts val="0"/>
              </a:spcAft>
              <a:buSzPts val="1400"/>
              <a:buChar char="•"/>
              <a:defRPr/>
            </a:lvl6pPr>
            <a:lvl7pPr marL="3200400" lvl="6" indent="-317500" algn="l">
              <a:lnSpc>
                <a:spcPct val="120000"/>
              </a:lnSpc>
              <a:spcBef>
                <a:spcPts val="400"/>
              </a:spcBef>
              <a:spcAft>
                <a:spcPts val="0"/>
              </a:spcAft>
              <a:buSzPts val="1400"/>
              <a:buChar char="•"/>
              <a:defRPr/>
            </a:lvl7pPr>
            <a:lvl8pPr marL="3657600" lvl="7" indent="-317500" algn="l">
              <a:lnSpc>
                <a:spcPct val="120000"/>
              </a:lnSpc>
              <a:spcBef>
                <a:spcPts val="400"/>
              </a:spcBef>
              <a:spcAft>
                <a:spcPts val="0"/>
              </a:spcAft>
              <a:buSzPts val="1400"/>
              <a:buChar char="•"/>
              <a:defRPr/>
            </a:lvl8pPr>
            <a:lvl9pPr marL="4114800" lvl="8" indent="-317500" algn="l">
              <a:lnSpc>
                <a:spcPct val="120000"/>
              </a:lnSpc>
              <a:spcBef>
                <a:spcPts val="400"/>
              </a:spcBef>
              <a:spcAft>
                <a:spcPts val="0"/>
              </a:spcAft>
              <a:buSzPts val="1400"/>
              <a:buChar char="•"/>
              <a:defRPr/>
            </a:lvl9pPr>
          </a:lstStyle>
          <a:p>
            <a:endParaRPr/>
          </a:p>
        </p:txBody>
      </p:sp>
      <p:sp>
        <p:nvSpPr>
          <p:cNvPr id="130" name="Google Shape;130;p23"/>
          <p:cNvSpPr txBox="1">
            <a:spLocks noGrp="1"/>
          </p:cNvSpPr>
          <p:nvPr>
            <p:ph type="dt" idx="10"/>
          </p:nvPr>
        </p:nvSpPr>
        <p:spPr>
          <a:xfrm>
            <a:off x="5665604" y="247777"/>
            <a:ext cx="2625536" cy="231901"/>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1" name="Google Shape;131;p23"/>
          <p:cNvSpPr txBox="1">
            <a:spLocks noGrp="1"/>
          </p:cNvSpPr>
          <p:nvPr>
            <p:ph type="ftr" idx="11"/>
          </p:nvPr>
        </p:nvSpPr>
        <p:spPr>
          <a:xfrm>
            <a:off x="1088684" y="246980"/>
            <a:ext cx="4454127" cy="23190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2" name="Google Shape;132;p23"/>
          <p:cNvSpPr txBox="1">
            <a:spLocks noGrp="1"/>
          </p:cNvSpPr>
          <p:nvPr>
            <p:ph type="sldNum" idx="12"/>
          </p:nvPr>
        </p:nvSpPr>
        <p:spPr>
          <a:xfrm>
            <a:off x="360045" y="599230"/>
            <a:ext cx="608264" cy="37768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33" name="Google Shape;133;p23"/>
          <p:cNvCxnSpPr/>
          <p:nvPr/>
        </p:nvCxnSpPr>
        <p:spPr>
          <a:xfrm>
            <a:off x="1090422" y="1385316"/>
            <a:ext cx="720564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rot="5400000">
            <a:off x="5937778" y="1740785"/>
            <a:ext cx="3494917" cy="1211807"/>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chemeClr val="dk1"/>
              </a:buClr>
              <a:buSzPts val="2400"/>
              <a:buFont typeface="Gill Sans"/>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6" name="Google Shape;136;p24"/>
          <p:cNvSpPr txBox="1">
            <a:spLocks noGrp="1"/>
          </p:cNvSpPr>
          <p:nvPr>
            <p:ph type="body" idx="1"/>
          </p:nvPr>
        </p:nvSpPr>
        <p:spPr>
          <a:xfrm rot="5400000">
            <a:off x="2271857" y="-589123"/>
            <a:ext cx="3494917" cy="5871623"/>
          </a:xfrm>
          <a:prstGeom prst="rect">
            <a:avLst/>
          </a:prstGeom>
          <a:noFill/>
          <a:ln>
            <a:noFill/>
          </a:ln>
        </p:spPr>
        <p:txBody>
          <a:bodyPr spcFirstLastPara="1" wrap="square" lIns="68575" tIns="34275" rIns="68575" bIns="34275" anchor="t" anchorCtr="0">
            <a:normAutofit/>
          </a:bodyPr>
          <a:lstStyle>
            <a:lvl1pPr marL="457200" lvl="0" indent="-317500" algn="l">
              <a:lnSpc>
                <a:spcPct val="120000"/>
              </a:lnSpc>
              <a:spcBef>
                <a:spcPts val="800"/>
              </a:spcBef>
              <a:spcAft>
                <a:spcPts val="0"/>
              </a:spcAft>
              <a:buSzPts val="1400"/>
              <a:buChar char="•"/>
              <a:defRPr/>
            </a:lvl1pPr>
            <a:lvl2pPr marL="914400" lvl="1" indent="-317500" algn="l">
              <a:lnSpc>
                <a:spcPct val="120000"/>
              </a:lnSpc>
              <a:spcBef>
                <a:spcPts val="400"/>
              </a:spcBef>
              <a:spcAft>
                <a:spcPts val="0"/>
              </a:spcAft>
              <a:buSzPts val="1400"/>
              <a:buChar char="•"/>
              <a:defRPr/>
            </a:lvl2pPr>
            <a:lvl3pPr marL="1371600" lvl="2" indent="-317500" algn="l">
              <a:lnSpc>
                <a:spcPct val="120000"/>
              </a:lnSpc>
              <a:spcBef>
                <a:spcPts val="400"/>
              </a:spcBef>
              <a:spcAft>
                <a:spcPts val="0"/>
              </a:spcAft>
              <a:buSzPts val="1400"/>
              <a:buChar char="•"/>
              <a:defRPr/>
            </a:lvl3pPr>
            <a:lvl4pPr marL="1828800" lvl="3" indent="-317500" algn="l">
              <a:lnSpc>
                <a:spcPct val="120000"/>
              </a:lnSpc>
              <a:spcBef>
                <a:spcPts val="400"/>
              </a:spcBef>
              <a:spcAft>
                <a:spcPts val="0"/>
              </a:spcAft>
              <a:buSzPts val="1400"/>
              <a:buChar char="•"/>
              <a:defRPr/>
            </a:lvl4pPr>
            <a:lvl5pPr marL="2286000" lvl="4" indent="-317500" algn="l">
              <a:lnSpc>
                <a:spcPct val="120000"/>
              </a:lnSpc>
              <a:spcBef>
                <a:spcPts val="400"/>
              </a:spcBef>
              <a:spcAft>
                <a:spcPts val="0"/>
              </a:spcAft>
              <a:buSzPts val="1400"/>
              <a:buChar char="•"/>
              <a:defRPr/>
            </a:lvl5pPr>
            <a:lvl6pPr marL="2743200" lvl="5" indent="-317500" algn="l">
              <a:lnSpc>
                <a:spcPct val="120000"/>
              </a:lnSpc>
              <a:spcBef>
                <a:spcPts val="400"/>
              </a:spcBef>
              <a:spcAft>
                <a:spcPts val="0"/>
              </a:spcAft>
              <a:buSzPts val="1400"/>
              <a:buChar char="•"/>
              <a:defRPr/>
            </a:lvl6pPr>
            <a:lvl7pPr marL="3200400" lvl="6" indent="-317500" algn="l">
              <a:lnSpc>
                <a:spcPct val="120000"/>
              </a:lnSpc>
              <a:spcBef>
                <a:spcPts val="400"/>
              </a:spcBef>
              <a:spcAft>
                <a:spcPts val="0"/>
              </a:spcAft>
              <a:buSzPts val="1400"/>
              <a:buChar char="•"/>
              <a:defRPr/>
            </a:lvl7pPr>
            <a:lvl8pPr marL="3657600" lvl="7" indent="-317500" algn="l">
              <a:lnSpc>
                <a:spcPct val="120000"/>
              </a:lnSpc>
              <a:spcBef>
                <a:spcPts val="400"/>
              </a:spcBef>
              <a:spcAft>
                <a:spcPts val="0"/>
              </a:spcAft>
              <a:buSzPts val="1400"/>
              <a:buChar char="•"/>
              <a:defRPr/>
            </a:lvl8pPr>
            <a:lvl9pPr marL="4114800" lvl="8" indent="-317500" algn="l">
              <a:lnSpc>
                <a:spcPct val="120000"/>
              </a:lnSpc>
              <a:spcBef>
                <a:spcPts val="400"/>
              </a:spcBef>
              <a:spcAft>
                <a:spcPts val="0"/>
              </a:spcAft>
              <a:buSzPts val="1400"/>
              <a:buChar char="•"/>
              <a:defRPr/>
            </a:lvl9pPr>
          </a:lstStyle>
          <a:p>
            <a:endParaRPr/>
          </a:p>
        </p:txBody>
      </p:sp>
      <p:sp>
        <p:nvSpPr>
          <p:cNvPr id="137" name="Google Shape;137;p24"/>
          <p:cNvSpPr txBox="1">
            <a:spLocks noGrp="1"/>
          </p:cNvSpPr>
          <p:nvPr>
            <p:ph type="dt" idx="10"/>
          </p:nvPr>
        </p:nvSpPr>
        <p:spPr>
          <a:xfrm>
            <a:off x="5665604" y="247777"/>
            <a:ext cx="2625536" cy="231901"/>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8" name="Google Shape;138;p24"/>
          <p:cNvSpPr txBox="1">
            <a:spLocks noGrp="1"/>
          </p:cNvSpPr>
          <p:nvPr>
            <p:ph type="ftr" idx="11"/>
          </p:nvPr>
        </p:nvSpPr>
        <p:spPr>
          <a:xfrm>
            <a:off x="1088684" y="246980"/>
            <a:ext cx="4454127" cy="23190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9" name="Google Shape;139;p24"/>
          <p:cNvSpPr txBox="1">
            <a:spLocks noGrp="1"/>
          </p:cNvSpPr>
          <p:nvPr>
            <p:ph type="sldNum" idx="12"/>
          </p:nvPr>
        </p:nvSpPr>
        <p:spPr>
          <a:xfrm>
            <a:off x="360045" y="599230"/>
            <a:ext cx="608264" cy="37768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40" name="Google Shape;140;p24"/>
          <p:cNvCxnSpPr/>
          <p:nvPr/>
        </p:nvCxnSpPr>
        <p:spPr>
          <a:xfrm>
            <a:off x="7079333" y="599230"/>
            <a:ext cx="0" cy="3494917"/>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50"/>
        <p:cNvGrpSpPr/>
        <p:nvPr/>
      </p:nvGrpSpPr>
      <p:grpSpPr>
        <a:xfrm>
          <a:off x="0" y="0"/>
          <a:ext cx="0" cy="0"/>
          <a:chOff x="0" y="0"/>
          <a:chExt cx="0" cy="0"/>
        </a:xfrm>
      </p:grpSpPr>
      <p:sp>
        <p:nvSpPr>
          <p:cNvPr id="51" name="Google Shape;51;p13"/>
          <p:cNvSpPr/>
          <p:nvPr/>
        </p:nvSpPr>
        <p:spPr>
          <a:xfrm>
            <a:off x="0" y="1514607"/>
            <a:ext cx="9144000" cy="3079456"/>
          </a:xfrm>
          <a:prstGeom prst="rect">
            <a:avLst/>
          </a:prstGeom>
          <a:gradFill>
            <a:gsLst>
              <a:gs pos="0">
                <a:srgbClr val="DFDBD5">
                  <a:alpha val="0"/>
                </a:srgbClr>
              </a:gs>
              <a:gs pos="100000">
                <a:schemeClr val="lt2"/>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52" name="Google Shape;52;p13"/>
          <p:cNvPicPr preferRelativeResize="0"/>
          <p:nvPr/>
        </p:nvPicPr>
        <p:blipFill rotWithShape="1">
          <a:blip r:embed="rId13">
            <a:alphaModFix/>
          </a:blip>
          <a:srcRect t="1538" b="-1538"/>
          <a:stretch/>
        </p:blipFill>
        <p:spPr>
          <a:xfrm>
            <a:off x="0" y="4594860"/>
            <a:ext cx="9144000" cy="557213"/>
          </a:xfrm>
          <a:prstGeom prst="rect">
            <a:avLst/>
          </a:prstGeom>
          <a:noFill/>
          <a:ln>
            <a:noFill/>
          </a:ln>
        </p:spPr>
      </p:pic>
      <p:sp>
        <p:nvSpPr>
          <p:cNvPr id="53" name="Google Shape;53;p13"/>
          <p:cNvSpPr txBox="1">
            <a:spLocks noGrp="1"/>
          </p:cNvSpPr>
          <p:nvPr>
            <p:ph type="title"/>
          </p:nvPr>
        </p:nvSpPr>
        <p:spPr>
          <a:xfrm>
            <a:off x="1088684" y="603389"/>
            <a:ext cx="7202456" cy="786926"/>
          </a:xfrm>
          <a:prstGeom prst="rect">
            <a:avLst/>
          </a:prstGeom>
          <a:noFill/>
          <a:ln>
            <a:noFill/>
          </a:ln>
        </p:spPr>
        <p:txBody>
          <a:bodyPr spcFirstLastPara="1" wrap="square" lIns="68575" tIns="34275" rIns="68575" bIns="34275" anchor="t" anchorCtr="0">
            <a:normAutofit/>
          </a:bodyPr>
          <a:lstStyle>
            <a:lvl1pPr marR="0" lvl="0" algn="l" rtl="0">
              <a:lnSpc>
                <a:spcPct val="90000"/>
              </a:lnSpc>
              <a:spcBef>
                <a:spcPts val="0"/>
              </a:spcBef>
              <a:spcAft>
                <a:spcPts val="0"/>
              </a:spcAft>
              <a:buClr>
                <a:schemeClr val="dk1"/>
              </a:buClr>
              <a:buSzPts val="2400"/>
              <a:buFont typeface="Gill Sans"/>
              <a:buNone/>
              <a:defRPr sz="2400" b="0" i="0" u="none" strike="noStrike" cap="none">
                <a:solidFill>
                  <a:schemeClr val="dk1"/>
                </a:solidFill>
                <a:latin typeface="Gill Sans"/>
                <a:ea typeface="Gill Sans"/>
                <a:cs typeface="Gill Sans"/>
                <a:sym typeface="Gill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4" name="Google Shape;54;p13"/>
          <p:cNvSpPr txBox="1">
            <a:spLocks noGrp="1"/>
          </p:cNvSpPr>
          <p:nvPr>
            <p:ph type="body" idx="1"/>
          </p:nvPr>
        </p:nvSpPr>
        <p:spPr>
          <a:xfrm>
            <a:off x="1088684" y="1511799"/>
            <a:ext cx="7202456" cy="2587960"/>
          </a:xfrm>
          <a:prstGeom prst="rect">
            <a:avLst/>
          </a:prstGeom>
          <a:noFill/>
          <a:ln>
            <a:noFill/>
          </a:ln>
        </p:spPr>
        <p:txBody>
          <a:bodyPr spcFirstLastPara="1" wrap="square" lIns="68575" tIns="34275" rIns="68575" bIns="34275" anchor="t" anchorCtr="0">
            <a:normAutofit/>
          </a:bodyPr>
          <a:lstStyle>
            <a:lvl1pPr marL="457200" marR="0" lvl="0" indent="-323850" algn="l" rtl="0">
              <a:lnSpc>
                <a:spcPct val="120000"/>
              </a:lnSpc>
              <a:spcBef>
                <a:spcPts val="800"/>
              </a:spcBef>
              <a:spcAft>
                <a:spcPts val="0"/>
              </a:spcAft>
              <a:buClr>
                <a:schemeClr val="accent1"/>
              </a:buClr>
              <a:buSzPts val="1500"/>
              <a:buFont typeface="Arial"/>
              <a:buChar char="•"/>
              <a:defRPr sz="1500" b="0" i="0" u="none" strike="noStrike" cap="none">
                <a:solidFill>
                  <a:schemeClr val="dk1"/>
                </a:solidFill>
                <a:latin typeface="Gill Sans"/>
                <a:ea typeface="Gill Sans"/>
                <a:cs typeface="Gill Sans"/>
                <a:sym typeface="Gill Sans"/>
              </a:defRPr>
            </a:lvl1pPr>
            <a:lvl2pPr marL="914400" marR="0" lvl="1" indent="-317500" algn="l" rtl="0">
              <a:lnSpc>
                <a:spcPct val="120000"/>
              </a:lnSpc>
              <a:spcBef>
                <a:spcPts val="400"/>
              </a:spcBef>
              <a:spcAft>
                <a:spcPts val="0"/>
              </a:spcAft>
              <a:buClr>
                <a:schemeClr val="accent1"/>
              </a:buClr>
              <a:buSzPts val="1400"/>
              <a:buFont typeface="Arial"/>
              <a:buChar char="•"/>
              <a:defRPr sz="1400" b="0" i="0" u="none" strike="noStrike" cap="none">
                <a:solidFill>
                  <a:schemeClr val="dk1"/>
                </a:solidFill>
                <a:latin typeface="Gill Sans"/>
                <a:ea typeface="Gill Sans"/>
                <a:cs typeface="Gill Sans"/>
                <a:sym typeface="Gill Sans"/>
              </a:defRPr>
            </a:lvl2pPr>
            <a:lvl3pPr marL="1371600" marR="0" lvl="2" indent="-304800" algn="l" rtl="0">
              <a:lnSpc>
                <a:spcPct val="120000"/>
              </a:lnSpc>
              <a:spcBef>
                <a:spcPts val="4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3pPr>
            <a:lvl4pPr marL="1828800" marR="0" lvl="3" indent="-298450" algn="l" rtl="0">
              <a:lnSpc>
                <a:spcPct val="120000"/>
              </a:lnSpc>
              <a:spcBef>
                <a:spcPts val="400"/>
              </a:spcBef>
              <a:spcAft>
                <a:spcPts val="0"/>
              </a:spcAft>
              <a:buClr>
                <a:schemeClr val="accent1"/>
              </a:buClr>
              <a:buSzPts val="1100"/>
              <a:buFont typeface="Arial"/>
              <a:buChar char="•"/>
              <a:defRPr sz="1100" b="0" i="0" u="none" strike="noStrike" cap="none">
                <a:solidFill>
                  <a:schemeClr val="dk1"/>
                </a:solidFill>
                <a:latin typeface="Gill Sans"/>
                <a:ea typeface="Gill Sans"/>
                <a:cs typeface="Gill Sans"/>
                <a:sym typeface="Gill Sans"/>
              </a:defRPr>
            </a:lvl4pPr>
            <a:lvl5pPr marL="2286000" marR="0" lvl="4" indent="-285750" algn="l" rtl="0">
              <a:lnSpc>
                <a:spcPct val="120000"/>
              </a:lnSpc>
              <a:spcBef>
                <a:spcPts val="400"/>
              </a:spcBef>
              <a:spcAft>
                <a:spcPts val="0"/>
              </a:spcAft>
              <a:buClr>
                <a:schemeClr val="accent1"/>
              </a:buClr>
              <a:buSzPts val="900"/>
              <a:buFont typeface="Arial"/>
              <a:buChar char="•"/>
              <a:defRPr sz="900" b="0" i="0" u="none" strike="noStrike" cap="none">
                <a:solidFill>
                  <a:schemeClr val="dk1"/>
                </a:solidFill>
                <a:latin typeface="Gill Sans"/>
                <a:ea typeface="Gill Sans"/>
                <a:cs typeface="Gill Sans"/>
                <a:sym typeface="Gill Sans"/>
              </a:defRPr>
            </a:lvl5pPr>
            <a:lvl6pPr marL="2743200" marR="0" lvl="5" indent="-285750" algn="l" rtl="0">
              <a:lnSpc>
                <a:spcPct val="120000"/>
              </a:lnSpc>
              <a:spcBef>
                <a:spcPts val="400"/>
              </a:spcBef>
              <a:spcAft>
                <a:spcPts val="0"/>
              </a:spcAft>
              <a:buClr>
                <a:schemeClr val="accent1"/>
              </a:buClr>
              <a:buSzPts val="900"/>
              <a:buFont typeface="Arial"/>
              <a:buChar char="•"/>
              <a:defRPr sz="900" b="0" i="0" u="none" strike="noStrike" cap="none">
                <a:solidFill>
                  <a:schemeClr val="dk1"/>
                </a:solidFill>
                <a:latin typeface="Gill Sans"/>
                <a:ea typeface="Gill Sans"/>
                <a:cs typeface="Gill Sans"/>
                <a:sym typeface="Gill Sans"/>
              </a:defRPr>
            </a:lvl6pPr>
            <a:lvl7pPr marL="3200400" marR="0" lvl="6" indent="-285750" algn="l" rtl="0">
              <a:lnSpc>
                <a:spcPct val="120000"/>
              </a:lnSpc>
              <a:spcBef>
                <a:spcPts val="400"/>
              </a:spcBef>
              <a:spcAft>
                <a:spcPts val="0"/>
              </a:spcAft>
              <a:buClr>
                <a:schemeClr val="accent1"/>
              </a:buClr>
              <a:buSzPts val="900"/>
              <a:buFont typeface="Arial"/>
              <a:buChar char="•"/>
              <a:defRPr sz="900" b="0" i="0" u="none" strike="noStrike" cap="none">
                <a:solidFill>
                  <a:schemeClr val="dk1"/>
                </a:solidFill>
                <a:latin typeface="Gill Sans"/>
                <a:ea typeface="Gill Sans"/>
                <a:cs typeface="Gill Sans"/>
                <a:sym typeface="Gill Sans"/>
              </a:defRPr>
            </a:lvl7pPr>
            <a:lvl8pPr marL="3657600" marR="0" lvl="7" indent="-285750" algn="l" rtl="0">
              <a:lnSpc>
                <a:spcPct val="120000"/>
              </a:lnSpc>
              <a:spcBef>
                <a:spcPts val="400"/>
              </a:spcBef>
              <a:spcAft>
                <a:spcPts val="0"/>
              </a:spcAft>
              <a:buClr>
                <a:schemeClr val="accent1"/>
              </a:buClr>
              <a:buSzPts val="900"/>
              <a:buFont typeface="Arial"/>
              <a:buChar char="•"/>
              <a:defRPr sz="900" b="0" i="0" u="none" strike="noStrike" cap="none">
                <a:solidFill>
                  <a:schemeClr val="dk1"/>
                </a:solidFill>
                <a:latin typeface="Gill Sans"/>
                <a:ea typeface="Gill Sans"/>
                <a:cs typeface="Gill Sans"/>
                <a:sym typeface="Gill Sans"/>
              </a:defRPr>
            </a:lvl8pPr>
            <a:lvl9pPr marL="4114800" marR="0" lvl="8" indent="-285750" algn="l" rtl="0">
              <a:lnSpc>
                <a:spcPct val="120000"/>
              </a:lnSpc>
              <a:spcBef>
                <a:spcPts val="400"/>
              </a:spcBef>
              <a:spcAft>
                <a:spcPts val="0"/>
              </a:spcAft>
              <a:buClr>
                <a:schemeClr val="accent1"/>
              </a:buClr>
              <a:buSzPts val="900"/>
              <a:buFont typeface="Arial"/>
              <a:buChar char="•"/>
              <a:defRPr sz="900" b="0" i="0" u="none" strike="noStrike" cap="none">
                <a:solidFill>
                  <a:schemeClr val="dk1"/>
                </a:solidFill>
                <a:latin typeface="Gill Sans"/>
                <a:ea typeface="Gill Sans"/>
                <a:cs typeface="Gill Sans"/>
                <a:sym typeface="Gill Sans"/>
              </a:defRPr>
            </a:lvl9pPr>
          </a:lstStyle>
          <a:p>
            <a:endParaRPr/>
          </a:p>
        </p:txBody>
      </p:sp>
      <p:sp>
        <p:nvSpPr>
          <p:cNvPr id="55" name="Google Shape;55;p13"/>
          <p:cNvSpPr txBox="1">
            <a:spLocks noGrp="1"/>
          </p:cNvSpPr>
          <p:nvPr>
            <p:ph type="dt" idx="10"/>
          </p:nvPr>
        </p:nvSpPr>
        <p:spPr>
          <a:xfrm>
            <a:off x="5665604" y="247777"/>
            <a:ext cx="2625536" cy="231901"/>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8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9pPr>
          </a:lstStyle>
          <a:p>
            <a:endParaRPr/>
          </a:p>
        </p:txBody>
      </p:sp>
      <p:sp>
        <p:nvSpPr>
          <p:cNvPr id="56" name="Google Shape;56;p13"/>
          <p:cNvSpPr txBox="1">
            <a:spLocks noGrp="1"/>
          </p:cNvSpPr>
          <p:nvPr>
            <p:ph type="ftr" idx="11"/>
          </p:nvPr>
        </p:nvSpPr>
        <p:spPr>
          <a:xfrm>
            <a:off x="1088684" y="246980"/>
            <a:ext cx="4454127" cy="231901"/>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9pPr>
          </a:lstStyle>
          <a:p>
            <a:endParaRPr/>
          </a:p>
        </p:txBody>
      </p:sp>
      <p:sp>
        <p:nvSpPr>
          <p:cNvPr id="57" name="Google Shape;57;p13"/>
          <p:cNvSpPr txBox="1">
            <a:spLocks noGrp="1"/>
          </p:cNvSpPr>
          <p:nvPr>
            <p:ph type="sldNum" idx="12"/>
          </p:nvPr>
        </p:nvSpPr>
        <p:spPr>
          <a:xfrm>
            <a:off x="360045" y="599230"/>
            <a:ext cx="608264" cy="377684"/>
          </a:xfrm>
          <a:prstGeom prst="rect">
            <a:avLst/>
          </a:prstGeom>
          <a:noFill/>
          <a:ln>
            <a:noFill/>
          </a:ln>
        </p:spPr>
        <p:txBody>
          <a:bodyPr spcFirstLastPara="1" wrap="square" lIns="68575" tIns="34275" rIns="68575" bIns="34275" anchor="t" anchorCtr="0">
            <a:noAutofit/>
          </a:bodyPr>
          <a:lstStyle>
            <a:lvl1pPr marL="0" marR="0" lvl="0" indent="0" algn="r" rtl="0">
              <a:spcBef>
                <a:spcPts val="0"/>
              </a:spcBef>
              <a:buNone/>
              <a:defRPr sz="2100" b="0" i="0" u="none" strike="noStrike" cap="none">
                <a:solidFill>
                  <a:schemeClr val="accent1"/>
                </a:solidFill>
                <a:latin typeface="Gill Sans"/>
                <a:ea typeface="Gill Sans"/>
                <a:cs typeface="Gill Sans"/>
                <a:sym typeface="Gill Sans"/>
              </a:defRPr>
            </a:lvl1pPr>
            <a:lvl2pPr marL="0" marR="0" lvl="1" indent="0" algn="r" rtl="0">
              <a:spcBef>
                <a:spcPts val="0"/>
              </a:spcBef>
              <a:buNone/>
              <a:defRPr sz="2100" b="0" i="0" u="none" strike="noStrike" cap="none">
                <a:solidFill>
                  <a:schemeClr val="accent1"/>
                </a:solidFill>
                <a:latin typeface="Gill Sans"/>
                <a:ea typeface="Gill Sans"/>
                <a:cs typeface="Gill Sans"/>
                <a:sym typeface="Gill Sans"/>
              </a:defRPr>
            </a:lvl2pPr>
            <a:lvl3pPr marL="0" marR="0" lvl="2" indent="0" algn="r" rtl="0">
              <a:spcBef>
                <a:spcPts val="0"/>
              </a:spcBef>
              <a:buNone/>
              <a:defRPr sz="2100" b="0" i="0" u="none" strike="noStrike" cap="none">
                <a:solidFill>
                  <a:schemeClr val="accent1"/>
                </a:solidFill>
                <a:latin typeface="Gill Sans"/>
                <a:ea typeface="Gill Sans"/>
                <a:cs typeface="Gill Sans"/>
                <a:sym typeface="Gill Sans"/>
              </a:defRPr>
            </a:lvl3pPr>
            <a:lvl4pPr marL="0" marR="0" lvl="3" indent="0" algn="r" rtl="0">
              <a:spcBef>
                <a:spcPts val="0"/>
              </a:spcBef>
              <a:buNone/>
              <a:defRPr sz="2100" b="0" i="0" u="none" strike="noStrike" cap="none">
                <a:solidFill>
                  <a:schemeClr val="accent1"/>
                </a:solidFill>
                <a:latin typeface="Gill Sans"/>
                <a:ea typeface="Gill Sans"/>
                <a:cs typeface="Gill Sans"/>
                <a:sym typeface="Gill Sans"/>
              </a:defRPr>
            </a:lvl4pPr>
            <a:lvl5pPr marL="0" marR="0" lvl="4" indent="0" algn="r" rtl="0">
              <a:spcBef>
                <a:spcPts val="0"/>
              </a:spcBef>
              <a:buNone/>
              <a:defRPr sz="2100" b="0" i="0" u="none" strike="noStrike" cap="none">
                <a:solidFill>
                  <a:schemeClr val="accent1"/>
                </a:solidFill>
                <a:latin typeface="Gill Sans"/>
                <a:ea typeface="Gill Sans"/>
                <a:cs typeface="Gill Sans"/>
                <a:sym typeface="Gill Sans"/>
              </a:defRPr>
            </a:lvl5pPr>
            <a:lvl6pPr marL="0" marR="0" lvl="5" indent="0" algn="r" rtl="0">
              <a:spcBef>
                <a:spcPts val="0"/>
              </a:spcBef>
              <a:buNone/>
              <a:defRPr sz="2100" b="0" i="0" u="none" strike="noStrike" cap="none">
                <a:solidFill>
                  <a:schemeClr val="accent1"/>
                </a:solidFill>
                <a:latin typeface="Gill Sans"/>
                <a:ea typeface="Gill Sans"/>
                <a:cs typeface="Gill Sans"/>
                <a:sym typeface="Gill Sans"/>
              </a:defRPr>
            </a:lvl6pPr>
            <a:lvl7pPr marL="0" marR="0" lvl="6" indent="0" algn="r" rtl="0">
              <a:spcBef>
                <a:spcPts val="0"/>
              </a:spcBef>
              <a:buNone/>
              <a:defRPr sz="2100" b="0" i="0" u="none" strike="noStrike" cap="none">
                <a:solidFill>
                  <a:schemeClr val="accent1"/>
                </a:solidFill>
                <a:latin typeface="Gill Sans"/>
                <a:ea typeface="Gill Sans"/>
                <a:cs typeface="Gill Sans"/>
                <a:sym typeface="Gill Sans"/>
              </a:defRPr>
            </a:lvl7pPr>
            <a:lvl8pPr marL="0" marR="0" lvl="7" indent="0" algn="r" rtl="0">
              <a:spcBef>
                <a:spcPts val="0"/>
              </a:spcBef>
              <a:buNone/>
              <a:defRPr sz="2100" b="0" i="0" u="none" strike="noStrike" cap="none">
                <a:solidFill>
                  <a:schemeClr val="accent1"/>
                </a:solidFill>
                <a:latin typeface="Gill Sans"/>
                <a:ea typeface="Gill Sans"/>
                <a:cs typeface="Gill Sans"/>
                <a:sym typeface="Gill Sans"/>
              </a:defRPr>
            </a:lvl8pPr>
            <a:lvl9pPr marL="0" marR="0" lvl="8" indent="0" algn="r" rtl="0">
              <a:spcBef>
                <a:spcPts val="0"/>
              </a:spcBef>
              <a:buNone/>
              <a:defRPr sz="21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cxnSp>
        <p:nvCxnSpPr>
          <p:cNvPr id="58" name="Google Shape;58;p13"/>
          <p:cNvCxnSpPr/>
          <p:nvPr/>
        </p:nvCxnSpPr>
        <p:spPr>
          <a:xfrm>
            <a:off x="0" y="4596310"/>
            <a:ext cx="9144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hyperlink" Target="https://arxiv.org/pdf/2203.11171.pdf"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hyperlink" Target="https://openai.com/blog/grade-school-math/" TargetMode="External"/><Relationship Id="rId7" Type="http://schemas.openxmlformats.org/officeDocument/2006/relationships/hyperlink" Target="https://huggingface.co/docs/transformers/v4.19.4/en/model_doc/mbart#transformers.MBartConfig" TargetMode="External"/><Relationship Id="rId2" Type="http://schemas.openxmlformats.org/officeDocument/2006/relationships/notesSlide" Target="../notesSlides/notesSlide25.xml"/><Relationship Id="rId1" Type="http://schemas.openxmlformats.org/officeDocument/2006/relationships/slideLayout" Target="../slideLayouts/slideLayout14.xml"/><Relationship Id="rId6" Type="http://schemas.openxmlformats.org/officeDocument/2006/relationships/hyperlink" Target="https://www.projectpro.io/article/transformers-bart-model-explained/553" TargetMode="External"/><Relationship Id="rId5" Type="http://schemas.openxmlformats.org/officeDocument/2006/relationships/hyperlink" Target="https://towardsdatascience.com/the-ultimate-performance-metric-in-nlp-111df6c64460" TargetMode="External"/><Relationship Id="rId4" Type="http://schemas.openxmlformats.org/officeDocument/2006/relationships/hyperlink" Target="https://github.com/openai/grade-school-math/tree/master/grade_school_math/data"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ctrTitle"/>
          </p:nvPr>
        </p:nvSpPr>
        <p:spPr>
          <a:xfrm>
            <a:off x="1813334" y="601724"/>
            <a:ext cx="6477900" cy="1906200"/>
          </a:xfrm>
          <a:prstGeom prst="rect">
            <a:avLst/>
          </a:prstGeom>
          <a:noFill/>
          <a:ln>
            <a:noFill/>
          </a:ln>
        </p:spPr>
        <p:txBody>
          <a:bodyPr spcFirstLastPara="1" wrap="square" lIns="68575" tIns="34275" rIns="68575" bIns="0" anchor="b" anchorCtr="0">
            <a:normAutofit/>
          </a:bodyPr>
          <a:lstStyle/>
          <a:p>
            <a:pPr marL="0" lvl="0" indent="0" algn="l" rtl="0">
              <a:lnSpc>
                <a:spcPct val="90000"/>
              </a:lnSpc>
              <a:spcBef>
                <a:spcPts val="0"/>
              </a:spcBef>
              <a:spcAft>
                <a:spcPts val="0"/>
              </a:spcAft>
              <a:buClr>
                <a:schemeClr val="dk1"/>
              </a:buClr>
              <a:buSzPts val="5000"/>
              <a:buFont typeface="Gill Sans"/>
              <a:buNone/>
            </a:pPr>
            <a:r>
              <a:rPr lang="en"/>
              <a:t>MAJOR PROJECT</a:t>
            </a:r>
            <a:br>
              <a:rPr lang="en"/>
            </a:br>
            <a:r>
              <a:rPr lang="en" sz="2400"/>
              <a:t>SOLVING MATHS WORD PROBLEMS USING AI</a:t>
            </a:r>
            <a:endParaRPr sz="3000"/>
          </a:p>
        </p:txBody>
      </p:sp>
      <p:pic>
        <p:nvPicPr>
          <p:cNvPr id="146" name="Google Shape;146;p25"/>
          <p:cNvPicPr preferRelativeResize="0"/>
          <p:nvPr/>
        </p:nvPicPr>
        <p:blipFill rotWithShape="1">
          <a:blip r:embed="rId3">
            <a:alphaModFix/>
          </a:blip>
          <a:srcRect/>
          <a:stretch/>
        </p:blipFill>
        <p:spPr>
          <a:xfrm>
            <a:off x="345376" y="1332150"/>
            <a:ext cx="1076231" cy="1130090"/>
          </a:xfrm>
          <a:prstGeom prst="rect">
            <a:avLst/>
          </a:prstGeom>
          <a:noFill/>
          <a:ln>
            <a:noFill/>
          </a:ln>
        </p:spPr>
      </p:pic>
      <p:sp>
        <p:nvSpPr>
          <p:cNvPr id="147" name="Google Shape;147;p25"/>
          <p:cNvSpPr txBox="1">
            <a:spLocks noGrp="1"/>
          </p:cNvSpPr>
          <p:nvPr>
            <p:ph type="subTitle" idx="1"/>
          </p:nvPr>
        </p:nvSpPr>
        <p:spPr>
          <a:xfrm>
            <a:off x="1813325" y="2648398"/>
            <a:ext cx="6477900" cy="1227900"/>
          </a:xfrm>
          <a:prstGeom prst="rect">
            <a:avLst/>
          </a:prstGeom>
        </p:spPr>
        <p:txBody>
          <a:bodyPr spcFirstLastPara="1" wrap="square" lIns="68575" tIns="68575" rIns="68575" bIns="68575" anchor="t" anchorCtr="0">
            <a:noAutofit/>
          </a:bodyPr>
          <a:lstStyle/>
          <a:p>
            <a:pPr marL="0" lvl="0" indent="0" algn="l" rtl="0">
              <a:lnSpc>
                <a:spcPct val="110000"/>
              </a:lnSpc>
              <a:spcBef>
                <a:spcPts val="0"/>
              </a:spcBef>
              <a:spcAft>
                <a:spcPts val="0"/>
              </a:spcAft>
              <a:buClr>
                <a:schemeClr val="dk1"/>
              </a:buClr>
              <a:buSzPts val="440"/>
              <a:buFont typeface="Arial"/>
              <a:buNone/>
            </a:pPr>
            <a:r>
              <a:rPr lang="en" sz="1340"/>
              <a:t>Group 22</a:t>
            </a:r>
            <a:endParaRPr sz="1340"/>
          </a:p>
          <a:p>
            <a:pPr marL="0" lvl="0" indent="0" algn="l" rtl="0">
              <a:lnSpc>
                <a:spcPct val="110000"/>
              </a:lnSpc>
              <a:spcBef>
                <a:spcPts val="0"/>
              </a:spcBef>
              <a:spcAft>
                <a:spcPts val="0"/>
              </a:spcAft>
              <a:buClr>
                <a:schemeClr val="dk1"/>
              </a:buClr>
              <a:buSzPts val="440"/>
              <a:buFont typeface="Arial"/>
              <a:buNone/>
            </a:pPr>
            <a:r>
              <a:rPr lang="en" sz="1340"/>
              <a:t>Under the Supervision of Dr. Waseem Ahmed</a:t>
            </a:r>
            <a:endParaRPr sz="1340"/>
          </a:p>
          <a:p>
            <a:pPr marL="0" lvl="0" indent="0" algn="l" rtl="0">
              <a:lnSpc>
                <a:spcPct val="110000"/>
              </a:lnSpc>
              <a:spcBef>
                <a:spcPts val="0"/>
              </a:spcBef>
              <a:spcAft>
                <a:spcPts val="0"/>
              </a:spcAft>
              <a:buClr>
                <a:schemeClr val="dk1"/>
              </a:buClr>
              <a:buSzPts val="440"/>
              <a:buFont typeface="Arial"/>
              <a:buNone/>
            </a:pPr>
            <a:r>
              <a:rPr lang="en" sz="1340"/>
              <a:t>DEBAL HUSSAIN ABBAS(18BCS046), MAUWAZ AHMED FAROOQUI(18BCS048)</a:t>
            </a:r>
            <a:endParaRPr sz="1340"/>
          </a:p>
          <a:p>
            <a:pPr marL="0" lvl="0" indent="0" algn="l" rtl="0">
              <a:lnSpc>
                <a:spcPct val="110000"/>
              </a:lnSpc>
              <a:spcBef>
                <a:spcPts val="800"/>
              </a:spcBef>
              <a:spcAft>
                <a:spcPts val="0"/>
              </a:spcAft>
              <a:buClr>
                <a:schemeClr val="dk1"/>
              </a:buClr>
              <a:buSzPts val="440"/>
              <a:buFont typeface="Arial"/>
              <a:buNone/>
            </a:pPr>
            <a:r>
              <a:rPr lang="en" sz="1340"/>
              <a:t>DEPARTMENT OF COMPUTER ENGINEERING, JAMIA MILLIA ISLAMIA UNIVERSITY</a:t>
            </a:r>
            <a:endParaRPr sz="1340"/>
          </a:p>
          <a:p>
            <a:pPr marL="0" lvl="0" indent="0" algn="l" rtl="0">
              <a:lnSpc>
                <a:spcPct val="110000"/>
              </a:lnSpc>
              <a:spcBef>
                <a:spcPts val="800"/>
              </a:spcBef>
              <a:spcAft>
                <a:spcPts val="0"/>
              </a:spcAft>
              <a:buSzPts val="440"/>
              <a:buNone/>
            </a:pPr>
            <a:endParaRPr sz="146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4"/>
          <p:cNvSpPr txBox="1">
            <a:spLocks noGrp="1"/>
          </p:cNvSpPr>
          <p:nvPr>
            <p:ph type="title"/>
          </p:nvPr>
        </p:nvSpPr>
        <p:spPr>
          <a:xfrm>
            <a:off x="1088684" y="603389"/>
            <a:ext cx="7202400" cy="786900"/>
          </a:xfrm>
          <a:prstGeom prst="rect">
            <a:avLst/>
          </a:prstGeom>
        </p:spPr>
        <p:txBody>
          <a:bodyPr spcFirstLastPara="1" wrap="square" lIns="68575" tIns="34275" rIns="68575" bIns="34275" anchor="t" anchorCtr="0">
            <a:normAutofit/>
          </a:bodyPr>
          <a:lstStyle/>
          <a:p>
            <a:pPr marL="0" lvl="0" indent="0" algn="l" rtl="0">
              <a:lnSpc>
                <a:spcPct val="100000"/>
              </a:lnSpc>
              <a:spcBef>
                <a:spcPts val="0"/>
              </a:spcBef>
              <a:spcAft>
                <a:spcPts val="0"/>
              </a:spcAft>
              <a:buNone/>
            </a:pPr>
            <a:r>
              <a:rPr lang="en"/>
              <a:t>Dataset Used for SubTask 1</a:t>
            </a:r>
            <a:endParaRPr/>
          </a:p>
        </p:txBody>
      </p:sp>
      <p:pic>
        <p:nvPicPr>
          <p:cNvPr id="233" name="Google Shape;233;p34"/>
          <p:cNvPicPr preferRelativeResize="0"/>
          <p:nvPr/>
        </p:nvPicPr>
        <p:blipFill>
          <a:blip r:embed="rId3">
            <a:alphaModFix/>
          </a:blip>
          <a:stretch>
            <a:fillRect/>
          </a:stretch>
        </p:blipFill>
        <p:spPr>
          <a:xfrm>
            <a:off x="1088675" y="1523211"/>
            <a:ext cx="7079250" cy="21309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title"/>
          </p:nvPr>
        </p:nvSpPr>
        <p:spPr>
          <a:xfrm>
            <a:off x="1088684" y="603389"/>
            <a:ext cx="7202400" cy="786900"/>
          </a:xfrm>
          <a:prstGeom prst="rect">
            <a:avLst/>
          </a:prstGeom>
        </p:spPr>
        <p:txBody>
          <a:bodyPr spcFirstLastPara="1" wrap="square" lIns="68575" tIns="34275" rIns="68575" bIns="34275" anchor="t" anchorCtr="0">
            <a:normAutofit/>
          </a:bodyPr>
          <a:lstStyle/>
          <a:p>
            <a:pPr marL="0" lvl="0" indent="0" algn="l" rtl="0">
              <a:lnSpc>
                <a:spcPct val="100000"/>
              </a:lnSpc>
              <a:spcBef>
                <a:spcPts val="0"/>
              </a:spcBef>
              <a:spcAft>
                <a:spcPts val="0"/>
              </a:spcAft>
              <a:buNone/>
            </a:pPr>
            <a:r>
              <a:rPr lang="en"/>
              <a:t>Dataset Used for SubTask 2</a:t>
            </a:r>
            <a:endParaRPr/>
          </a:p>
        </p:txBody>
      </p:sp>
      <p:pic>
        <p:nvPicPr>
          <p:cNvPr id="239" name="Google Shape;239;p35"/>
          <p:cNvPicPr preferRelativeResize="0"/>
          <p:nvPr/>
        </p:nvPicPr>
        <p:blipFill>
          <a:blip r:embed="rId3">
            <a:alphaModFix/>
          </a:blip>
          <a:stretch>
            <a:fillRect/>
          </a:stretch>
        </p:blipFill>
        <p:spPr>
          <a:xfrm>
            <a:off x="1257875" y="1650177"/>
            <a:ext cx="6210425" cy="1789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6"/>
          <p:cNvSpPr txBox="1">
            <a:spLocks noGrp="1"/>
          </p:cNvSpPr>
          <p:nvPr>
            <p:ph type="body" idx="1"/>
          </p:nvPr>
        </p:nvSpPr>
        <p:spPr>
          <a:xfrm>
            <a:off x="1088675" y="1511800"/>
            <a:ext cx="7202400" cy="2833500"/>
          </a:xfrm>
          <a:prstGeom prst="rect">
            <a:avLst/>
          </a:prstGeom>
        </p:spPr>
        <p:txBody>
          <a:bodyPr spcFirstLastPara="1" wrap="square" lIns="68575" tIns="34275" rIns="68575" bIns="34275" anchor="t" anchorCtr="0">
            <a:noAutofit/>
          </a:bodyPr>
          <a:lstStyle/>
          <a:p>
            <a:pPr marL="0" lvl="0" indent="0" algn="l" rtl="0">
              <a:lnSpc>
                <a:spcPct val="100000"/>
              </a:lnSpc>
              <a:spcBef>
                <a:spcPts val="0"/>
              </a:spcBef>
              <a:spcAft>
                <a:spcPts val="0"/>
              </a:spcAft>
              <a:buNone/>
            </a:pPr>
            <a:r>
              <a:rPr lang="en" sz="1600"/>
              <a:t>In the Dataset used for Subtask 2, we use calculator annotations, and question and context keys</a:t>
            </a:r>
            <a:endParaRPr sz="1600"/>
          </a:p>
          <a:p>
            <a:pPr marL="0" lvl="0" indent="0" algn="l" rtl="0">
              <a:lnSpc>
                <a:spcPct val="100000"/>
              </a:lnSpc>
              <a:spcBef>
                <a:spcPts val="0"/>
              </a:spcBef>
              <a:spcAft>
                <a:spcPts val="0"/>
              </a:spcAft>
              <a:buNone/>
            </a:pPr>
            <a:endParaRPr sz="1600"/>
          </a:p>
          <a:p>
            <a:pPr marL="0" lvl="0" indent="0" algn="l" rtl="0">
              <a:lnSpc>
                <a:spcPct val="100000"/>
              </a:lnSpc>
              <a:spcBef>
                <a:spcPts val="0"/>
              </a:spcBef>
              <a:spcAft>
                <a:spcPts val="0"/>
              </a:spcAft>
              <a:buNone/>
            </a:pPr>
            <a:r>
              <a:rPr lang="en" sz="1600"/>
              <a:t>Calculator Annotations: We use these annotations to take away the task of performing the arithmetic calculations from the model and perform them using a simple function defined by us.Example of such annotations </a:t>
            </a:r>
            <a:r>
              <a:rPr lang="en" sz="1650" b="1" i="1">
                <a:latin typeface="Consolas"/>
                <a:ea typeface="Consolas"/>
                <a:cs typeface="Consolas"/>
                <a:sym typeface="Consolas"/>
              </a:rPr>
              <a:t>&lt;&lt;48/2=24&gt;&gt;</a:t>
            </a:r>
            <a:r>
              <a:rPr lang="en" sz="1650" i="1">
                <a:latin typeface="Consolas"/>
                <a:ea typeface="Consolas"/>
                <a:cs typeface="Consolas"/>
                <a:sym typeface="Consolas"/>
              </a:rPr>
              <a:t>.</a:t>
            </a:r>
            <a:endParaRPr sz="1600"/>
          </a:p>
          <a:p>
            <a:pPr marL="0" lvl="0" indent="0" algn="l" rtl="0">
              <a:lnSpc>
                <a:spcPct val="100000"/>
              </a:lnSpc>
              <a:spcBef>
                <a:spcPts val="0"/>
              </a:spcBef>
              <a:spcAft>
                <a:spcPts val="0"/>
              </a:spcAft>
              <a:buNone/>
            </a:pPr>
            <a:endParaRPr sz="1600"/>
          </a:p>
          <a:p>
            <a:pPr marL="0" lvl="0" indent="0" algn="l" rtl="0">
              <a:lnSpc>
                <a:spcPct val="100000"/>
              </a:lnSpc>
              <a:spcBef>
                <a:spcPts val="0"/>
              </a:spcBef>
              <a:spcAft>
                <a:spcPts val="0"/>
              </a:spcAft>
              <a:buClr>
                <a:schemeClr val="dk1"/>
              </a:buClr>
              <a:buSzPts val="1100"/>
              <a:buFont typeface="Arial"/>
              <a:buNone/>
            </a:pPr>
            <a:r>
              <a:rPr lang="en" sz="1600"/>
              <a:t>Question and Context keys: We use these keys in our dataset as they have been used previously in similar tasks and lead to higher accuracy by aligning the texts correspondingly. And helps model to identify what it needs to answer and where to find the information for.</a:t>
            </a:r>
            <a:endParaRPr sz="1600"/>
          </a:p>
          <a:p>
            <a:pPr marL="0" lvl="0" indent="0" algn="l" rtl="0">
              <a:spcBef>
                <a:spcPts val="800"/>
              </a:spcBef>
              <a:spcAft>
                <a:spcPts val="0"/>
              </a:spcAft>
              <a:buNone/>
            </a:pPr>
            <a:endParaRPr sz="1600"/>
          </a:p>
        </p:txBody>
      </p:sp>
      <p:sp>
        <p:nvSpPr>
          <p:cNvPr id="245" name="Google Shape;245;p36"/>
          <p:cNvSpPr txBox="1">
            <a:spLocks noGrp="1"/>
          </p:cNvSpPr>
          <p:nvPr>
            <p:ph type="title"/>
          </p:nvPr>
        </p:nvSpPr>
        <p:spPr>
          <a:xfrm>
            <a:off x="1088684" y="603389"/>
            <a:ext cx="7202400" cy="786900"/>
          </a:xfrm>
          <a:prstGeom prst="rect">
            <a:avLst/>
          </a:prstGeom>
        </p:spPr>
        <p:txBody>
          <a:bodyPr spcFirstLastPara="1" wrap="square" lIns="68575" tIns="34275" rIns="68575" bIns="34275" anchor="t" anchorCtr="0">
            <a:normAutofit/>
          </a:bodyPr>
          <a:lstStyle/>
          <a:p>
            <a:pPr marL="0" lvl="0" indent="0" algn="l" rtl="0">
              <a:spcBef>
                <a:spcPts val="0"/>
              </a:spcBef>
              <a:spcAft>
                <a:spcPts val="0"/>
              </a:spcAft>
              <a:buNone/>
            </a:pPr>
            <a:r>
              <a:rPr lang="en"/>
              <a:t>How do we derive the Dataset for SubTask-2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title"/>
          </p:nvPr>
        </p:nvSpPr>
        <p:spPr>
          <a:xfrm>
            <a:off x="1088684" y="583314"/>
            <a:ext cx="7202400" cy="786900"/>
          </a:xfrm>
          <a:prstGeom prst="rect">
            <a:avLst/>
          </a:prstGeom>
        </p:spPr>
        <p:txBody>
          <a:bodyPr spcFirstLastPara="1" wrap="square" lIns="68575" tIns="34275" rIns="68575" bIns="34275" anchor="t" anchorCtr="0">
            <a:normAutofit/>
          </a:bodyPr>
          <a:lstStyle/>
          <a:p>
            <a:pPr marL="0" lvl="0" indent="0" algn="l" rtl="0">
              <a:spcBef>
                <a:spcPts val="0"/>
              </a:spcBef>
              <a:spcAft>
                <a:spcPts val="0"/>
              </a:spcAft>
              <a:buNone/>
            </a:pPr>
            <a:r>
              <a:rPr lang="en"/>
              <a:t>BART ENCODER-DECODER MODEL</a:t>
            </a:r>
            <a:endParaRPr/>
          </a:p>
        </p:txBody>
      </p:sp>
      <p:sp>
        <p:nvSpPr>
          <p:cNvPr id="251" name="Google Shape;251;p37"/>
          <p:cNvSpPr txBox="1">
            <a:spLocks noGrp="1"/>
          </p:cNvSpPr>
          <p:nvPr>
            <p:ph type="body" idx="1"/>
          </p:nvPr>
        </p:nvSpPr>
        <p:spPr>
          <a:xfrm>
            <a:off x="974225" y="1298602"/>
            <a:ext cx="3756600" cy="3214098"/>
          </a:xfrm>
          <a:prstGeom prst="rect">
            <a:avLst/>
          </a:prstGeom>
        </p:spPr>
        <p:txBody>
          <a:bodyPr spcFirstLastPara="1" wrap="square" lIns="68575" tIns="34275" rIns="68575" bIns="34275" anchor="t" anchorCtr="0">
            <a:noAutofit/>
          </a:bodyPr>
          <a:lstStyle/>
          <a:p>
            <a:pPr marL="457200" lvl="0" indent="-342900" algn="l" rtl="0">
              <a:lnSpc>
                <a:spcPct val="105000"/>
              </a:lnSpc>
              <a:spcBef>
                <a:spcPts val="3600"/>
              </a:spcBef>
              <a:spcAft>
                <a:spcPts val="0"/>
              </a:spcAft>
              <a:buClr>
                <a:schemeClr val="dk1"/>
              </a:buClr>
              <a:buSzPts val="1800"/>
              <a:buChar char="•"/>
            </a:pPr>
            <a:r>
              <a:rPr lang="en" sz="1800" dirty="0"/>
              <a:t>Bart uses a standard seq2seq/machine translation architecture with a bidirectional encoder (like BERT) and a left-to-right decoder (like GPT).</a:t>
            </a:r>
            <a:endParaRPr sz="1800" dirty="0"/>
          </a:p>
          <a:p>
            <a:pPr marL="457200" lvl="0" indent="-342900" algn="l" rtl="0">
              <a:lnSpc>
                <a:spcPct val="105000"/>
              </a:lnSpc>
              <a:spcBef>
                <a:spcPts val="0"/>
              </a:spcBef>
              <a:spcAft>
                <a:spcPts val="0"/>
              </a:spcAft>
              <a:buClr>
                <a:schemeClr val="dk1"/>
              </a:buClr>
              <a:buSzPts val="1800"/>
              <a:buChar char="•"/>
            </a:pPr>
            <a:r>
              <a:rPr lang="en" sz="1800" dirty="0"/>
              <a:t>BART is particularly effective when fine tuned for text generation but also works well for comprehension tasks.</a:t>
            </a:r>
            <a:endParaRPr sz="1800" dirty="0"/>
          </a:p>
        </p:txBody>
      </p:sp>
      <p:pic>
        <p:nvPicPr>
          <p:cNvPr id="252" name="Google Shape;252;p37"/>
          <p:cNvPicPr preferRelativeResize="0"/>
          <p:nvPr/>
        </p:nvPicPr>
        <p:blipFill>
          <a:blip r:embed="rId3">
            <a:alphaModFix/>
          </a:blip>
          <a:stretch>
            <a:fillRect/>
          </a:stretch>
        </p:blipFill>
        <p:spPr>
          <a:xfrm>
            <a:off x="4976575" y="1830624"/>
            <a:ext cx="3756599" cy="17579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8"/>
          <p:cNvSpPr txBox="1">
            <a:spLocks noGrp="1"/>
          </p:cNvSpPr>
          <p:nvPr>
            <p:ph type="title"/>
          </p:nvPr>
        </p:nvSpPr>
        <p:spPr>
          <a:xfrm>
            <a:off x="1088684" y="583314"/>
            <a:ext cx="7202400" cy="786900"/>
          </a:xfrm>
          <a:prstGeom prst="rect">
            <a:avLst/>
          </a:prstGeom>
        </p:spPr>
        <p:txBody>
          <a:bodyPr spcFirstLastPara="1" wrap="square" lIns="68575" tIns="34275" rIns="68575" bIns="34275" anchor="t" anchorCtr="0">
            <a:normAutofit/>
          </a:bodyPr>
          <a:lstStyle/>
          <a:p>
            <a:pPr marL="0" lvl="0" indent="0" algn="l" rtl="0">
              <a:spcBef>
                <a:spcPts val="0"/>
              </a:spcBef>
              <a:spcAft>
                <a:spcPts val="0"/>
              </a:spcAft>
              <a:buNone/>
            </a:pPr>
            <a:r>
              <a:rPr lang="en"/>
              <a:t>TRAINING MBART</a:t>
            </a:r>
            <a:endParaRPr/>
          </a:p>
        </p:txBody>
      </p:sp>
      <p:sp>
        <p:nvSpPr>
          <p:cNvPr id="258" name="Google Shape;258;p38"/>
          <p:cNvSpPr txBox="1">
            <a:spLocks noGrp="1"/>
          </p:cNvSpPr>
          <p:nvPr>
            <p:ph type="body" idx="1"/>
          </p:nvPr>
        </p:nvSpPr>
        <p:spPr>
          <a:xfrm>
            <a:off x="974225" y="1511800"/>
            <a:ext cx="7316700" cy="2971500"/>
          </a:xfrm>
          <a:prstGeom prst="rect">
            <a:avLst/>
          </a:prstGeom>
        </p:spPr>
        <p:txBody>
          <a:bodyPr spcFirstLastPara="1" wrap="square" lIns="68575" tIns="34275" rIns="68575" bIns="34275" anchor="t" anchorCtr="0">
            <a:normAutofit/>
          </a:bodyPr>
          <a:lstStyle/>
          <a:p>
            <a:pPr marL="0" lvl="0" indent="0" algn="l" rtl="0">
              <a:lnSpc>
                <a:spcPct val="150000"/>
              </a:lnSpc>
              <a:spcBef>
                <a:spcPts val="1200"/>
              </a:spcBef>
              <a:spcAft>
                <a:spcPts val="0"/>
              </a:spcAft>
              <a:buClr>
                <a:schemeClr val="dk1"/>
              </a:buClr>
              <a:buSzPts val="1100"/>
              <a:buFont typeface="Arial"/>
              <a:buNone/>
            </a:pPr>
            <a:r>
              <a:rPr lang="en" sz="1700"/>
              <a:t>We have used HuggingFace MBart-50 which is an Encoder-Decoder architecture based transformer model. MBart-50 is created using the original </a:t>
            </a:r>
            <a:r>
              <a:rPr lang="en" sz="1700" i="1"/>
              <a:t>mbart-large-cc25</a:t>
            </a:r>
            <a:r>
              <a:rPr lang="en" sz="1700"/>
              <a:t> checkpoint by extending its embedding layers with randomly initialized vectors for an extra set of 25 language tokens and then pretrained on 50 languages.</a:t>
            </a:r>
            <a:endParaRPr sz="1700"/>
          </a:p>
          <a:p>
            <a:pPr marL="0" lvl="0" indent="0" algn="l" rtl="0">
              <a:spcBef>
                <a:spcPts val="800"/>
              </a:spcBef>
              <a:spcAft>
                <a:spcPts val="0"/>
              </a:spcAft>
              <a:buNone/>
            </a:pP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9"/>
          <p:cNvSpPr txBox="1">
            <a:spLocks noGrp="1"/>
          </p:cNvSpPr>
          <p:nvPr>
            <p:ph type="title"/>
          </p:nvPr>
        </p:nvSpPr>
        <p:spPr>
          <a:xfrm>
            <a:off x="1088684" y="603389"/>
            <a:ext cx="7202400" cy="786900"/>
          </a:xfrm>
          <a:prstGeom prst="rect">
            <a:avLst/>
          </a:prstGeom>
        </p:spPr>
        <p:txBody>
          <a:bodyPr spcFirstLastPara="1" wrap="square" lIns="68575" tIns="34275" rIns="68575" bIns="34275" anchor="t" anchorCtr="0">
            <a:normAutofit/>
          </a:bodyPr>
          <a:lstStyle/>
          <a:p>
            <a:pPr marL="0" lvl="0" indent="0" algn="l" rtl="0">
              <a:spcBef>
                <a:spcPts val="0"/>
              </a:spcBef>
              <a:spcAft>
                <a:spcPts val="0"/>
              </a:spcAft>
              <a:buNone/>
            </a:pPr>
            <a:r>
              <a:rPr lang="en"/>
              <a:t>EVALUATION METRIC - ROUGE Score</a:t>
            </a:r>
            <a:endParaRPr/>
          </a:p>
        </p:txBody>
      </p:sp>
      <p:sp>
        <p:nvSpPr>
          <p:cNvPr id="264" name="Google Shape;264;p39"/>
          <p:cNvSpPr txBox="1">
            <a:spLocks noGrp="1"/>
          </p:cNvSpPr>
          <p:nvPr>
            <p:ph type="body" idx="1"/>
          </p:nvPr>
        </p:nvSpPr>
        <p:spPr>
          <a:xfrm>
            <a:off x="1088684" y="1511799"/>
            <a:ext cx="7202400" cy="25881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b="1" dirty="0">
                <a:solidFill>
                  <a:srgbClr val="292929"/>
                </a:solidFill>
                <a:latin typeface="Georgia"/>
                <a:ea typeface="Georgia"/>
                <a:cs typeface="Georgia"/>
                <a:sym typeface="Georgia"/>
              </a:rPr>
              <a:t>ROUGE-N</a:t>
            </a:r>
            <a:r>
              <a:rPr lang="en" dirty="0">
                <a:solidFill>
                  <a:srgbClr val="292929"/>
                </a:solidFill>
                <a:latin typeface="Georgia"/>
                <a:ea typeface="Georgia"/>
                <a:cs typeface="Georgia"/>
                <a:sym typeface="Georgia"/>
              </a:rPr>
              <a:t> measures the number of matching ‘n-grams’ between our model-generated text and a ‘reference’. For ROUGE-1 and ROUGE-2 we would be measuring the match-rate of unigrams and bigrams between our model output and reference. F1-score gives us a reliable measure of our model performance that relies on both precision and recall.</a:t>
            </a:r>
            <a:endParaRPr dirty="0">
              <a:solidFill>
                <a:srgbClr val="292929"/>
              </a:solidFill>
              <a:latin typeface="Georgia"/>
              <a:ea typeface="Georgia"/>
              <a:cs typeface="Georgia"/>
              <a:sym typeface="Georgia"/>
            </a:endParaRPr>
          </a:p>
          <a:p>
            <a:pPr marL="0" lvl="0" indent="0" algn="l" rtl="0">
              <a:spcBef>
                <a:spcPts val="800"/>
              </a:spcBef>
              <a:spcAft>
                <a:spcPts val="0"/>
              </a:spcAft>
              <a:buNone/>
            </a:pPr>
            <a:r>
              <a:rPr lang="en" b="1" dirty="0">
                <a:solidFill>
                  <a:srgbClr val="292929"/>
                </a:solidFill>
                <a:latin typeface="Georgia"/>
                <a:ea typeface="Georgia"/>
                <a:cs typeface="Georgia"/>
                <a:sym typeface="Georgia"/>
              </a:rPr>
              <a:t>ROUGE-L</a:t>
            </a:r>
            <a:r>
              <a:rPr lang="en" dirty="0">
                <a:solidFill>
                  <a:srgbClr val="292929"/>
                </a:solidFill>
                <a:latin typeface="Georgia"/>
                <a:ea typeface="Georgia"/>
                <a:cs typeface="Georgia"/>
                <a:sym typeface="Georgia"/>
              </a:rPr>
              <a:t> measures the longest common subsequence (LCS) between our model output and reference.</a:t>
            </a:r>
            <a:endParaRPr dirty="0"/>
          </a:p>
        </p:txBody>
      </p:sp>
      <p:pic>
        <p:nvPicPr>
          <p:cNvPr id="265" name="Google Shape;265;p39"/>
          <p:cNvPicPr preferRelativeResize="0"/>
          <p:nvPr/>
        </p:nvPicPr>
        <p:blipFill>
          <a:blip r:embed="rId3">
            <a:alphaModFix/>
          </a:blip>
          <a:stretch>
            <a:fillRect/>
          </a:stretch>
        </p:blipFill>
        <p:spPr>
          <a:xfrm>
            <a:off x="5465250" y="3381971"/>
            <a:ext cx="3394625" cy="1678875"/>
          </a:xfrm>
          <a:prstGeom prst="rect">
            <a:avLst/>
          </a:prstGeom>
          <a:noFill/>
          <a:ln>
            <a:noFill/>
          </a:ln>
        </p:spPr>
      </p:pic>
      <p:sp>
        <p:nvSpPr>
          <p:cNvPr id="266" name="Google Shape;266;p39"/>
          <p:cNvSpPr txBox="1"/>
          <p:nvPr/>
        </p:nvSpPr>
        <p:spPr>
          <a:xfrm>
            <a:off x="6220825" y="3304938"/>
            <a:ext cx="842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Gill Sans"/>
                <a:ea typeface="Gill Sans"/>
                <a:cs typeface="Gill Sans"/>
                <a:sym typeface="Gill Sans"/>
              </a:rPr>
              <a:t>Model output</a:t>
            </a:r>
            <a:endParaRPr sz="900">
              <a:latin typeface="Gill Sans"/>
              <a:ea typeface="Gill Sans"/>
              <a:cs typeface="Gill Sans"/>
              <a:sym typeface="Gill Sans"/>
            </a:endParaRPr>
          </a:p>
        </p:txBody>
      </p:sp>
      <p:sp>
        <p:nvSpPr>
          <p:cNvPr id="267" name="Google Shape;267;p39"/>
          <p:cNvSpPr txBox="1"/>
          <p:nvPr/>
        </p:nvSpPr>
        <p:spPr>
          <a:xfrm>
            <a:off x="6272725" y="4147852"/>
            <a:ext cx="7389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dirty="0">
                <a:latin typeface="Gill Sans"/>
                <a:ea typeface="Gill Sans"/>
                <a:cs typeface="Gill Sans"/>
                <a:sym typeface="Gill Sans"/>
              </a:rPr>
              <a:t>Reference</a:t>
            </a:r>
            <a:endParaRPr sz="900" dirty="0">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0"/>
          <p:cNvSpPr txBox="1">
            <a:spLocks noGrp="1"/>
          </p:cNvSpPr>
          <p:nvPr>
            <p:ph type="title"/>
          </p:nvPr>
        </p:nvSpPr>
        <p:spPr>
          <a:xfrm>
            <a:off x="1088684" y="603389"/>
            <a:ext cx="7202400" cy="786900"/>
          </a:xfrm>
          <a:prstGeom prst="rect">
            <a:avLst/>
          </a:prstGeom>
        </p:spPr>
        <p:txBody>
          <a:bodyPr spcFirstLastPara="1" wrap="square" lIns="68575" tIns="34275" rIns="68575" bIns="34275" anchor="t" anchorCtr="0">
            <a:normAutofit/>
          </a:bodyPr>
          <a:lstStyle/>
          <a:p>
            <a:pPr marL="0" lvl="0" indent="0" algn="l" rtl="0">
              <a:spcBef>
                <a:spcPts val="0"/>
              </a:spcBef>
              <a:spcAft>
                <a:spcPts val="0"/>
              </a:spcAft>
              <a:buNone/>
            </a:pPr>
            <a:r>
              <a:rPr lang="en"/>
              <a:t>SUBTASK-1 EVALUATION</a:t>
            </a:r>
            <a:endParaRPr/>
          </a:p>
          <a:p>
            <a:pPr marL="0" lvl="0" indent="0" algn="l" rtl="0">
              <a:spcBef>
                <a:spcPts val="0"/>
              </a:spcBef>
              <a:spcAft>
                <a:spcPts val="0"/>
              </a:spcAft>
              <a:buNone/>
            </a:pPr>
            <a:endParaRPr/>
          </a:p>
        </p:txBody>
      </p:sp>
      <p:sp>
        <p:nvSpPr>
          <p:cNvPr id="273" name="Google Shape;273;p40"/>
          <p:cNvSpPr txBox="1">
            <a:spLocks noGrp="1"/>
          </p:cNvSpPr>
          <p:nvPr>
            <p:ph type="body" idx="1"/>
          </p:nvPr>
        </p:nvSpPr>
        <p:spPr>
          <a:xfrm>
            <a:off x="1088675" y="1511799"/>
            <a:ext cx="7202400" cy="11565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t>We trained the model for Subtask-1 for 6 epochs with batch size of 4 </a:t>
            </a:r>
            <a:endParaRPr/>
          </a:p>
          <a:p>
            <a:pPr marL="0" lvl="0" indent="0" algn="l" rtl="0">
              <a:spcBef>
                <a:spcPts val="800"/>
              </a:spcBef>
              <a:spcAft>
                <a:spcPts val="0"/>
              </a:spcAft>
              <a:buNone/>
            </a:pPr>
            <a:r>
              <a:rPr lang="en"/>
              <a:t>Following are the results. We have used Rogue Score as our metric to evaluate how good are the sequences generated. </a:t>
            </a:r>
            <a:endParaRPr/>
          </a:p>
        </p:txBody>
      </p:sp>
      <p:pic>
        <p:nvPicPr>
          <p:cNvPr id="274" name="Google Shape;274;p40"/>
          <p:cNvPicPr preferRelativeResize="0"/>
          <p:nvPr/>
        </p:nvPicPr>
        <p:blipFill>
          <a:blip r:embed="rId3">
            <a:alphaModFix/>
          </a:blip>
          <a:stretch>
            <a:fillRect/>
          </a:stretch>
        </p:blipFill>
        <p:spPr>
          <a:xfrm>
            <a:off x="1088675" y="2782625"/>
            <a:ext cx="7202400" cy="2286975"/>
          </a:xfrm>
          <a:prstGeom prst="rect">
            <a:avLst/>
          </a:prstGeom>
          <a:noFill/>
          <a:ln>
            <a:noFill/>
          </a:ln>
        </p:spPr>
      </p:pic>
      <p:sp>
        <p:nvSpPr>
          <p:cNvPr id="275" name="Google Shape;275;p40"/>
          <p:cNvSpPr/>
          <p:nvPr/>
        </p:nvSpPr>
        <p:spPr>
          <a:xfrm>
            <a:off x="1088675" y="4302600"/>
            <a:ext cx="7202400" cy="3225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1"/>
          <p:cNvSpPr txBox="1">
            <a:spLocks noGrp="1"/>
          </p:cNvSpPr>
          <p:nvPr>
            <p:ph type="title"/>
          </p:nvPr>
        </p:nvSpPr>
        <p:spPr>
          <a:xfrm>
            <a:off x="1088684" y="603389"/>
            <a:ext cx="7202400" cy="786900"/>
          </a:xfrm>
          <a:prstGeom prst="rect">
            <a:avLst/>
          </a:prstGeom>
        </p:spPr>
        <p:txBody>
          <a:bodyPr spcFirstLastPara="1" wrap="square" lIns="68575" tIns="34275" rIns="68575" bIns="34275" anchor="t" anchorCtr="0">
            <a:normAutofit/>
          </a:bodyPr>
          <a:lstStyle/>
          <a:p>
            <a:pPr marL="0" lvl="0" indent="0" algn="l" rtl="0">
              <a:spcBef>
                <a:spcPts val="0"/>
              </a:spcBef>
              <a:spcAft>
                <a:spcPts val="0"/>
              </a:spcAft>
              <a:buNone/>
            </a:pPr>
            <a:r>
              <a:rPr lang="en"/>
              <a:t>Evaluation</a:t>
            </a:r>
            <a:endParaRPr/>
          </a:p>
          <a:p>
            <a:pPr marL="0" lvl="0" indent="0" algn="l" rtl="0">
              <a:spcBef>
                <a:spcPts val="0"/>
              </a:spcBef>
              <a:spcAft>
                <a:spcPts val="0"/>
              </a:spcAft>
              <a:buNone/>
            </a:pPr>
            <a:endParaRPr/>
          </a:p>
        </p:txBody>
      </p:sp>
      <p:pic>
        <p:nvPicPr>
          <p:cNvPr id="281" name="Google Shape;281;p41"/>
          <p:cNvPicPr preferRelativeResize="0"/>
          <p:nvPr/>
        </p:nvPicPr>
        <p:blipFill rotWithShape="1">
          <a:blip r:embed="rId3">
            <a:alphaModFix/>
          </a:blip>
          <a:srcRect t="10" b="-10"/>
          <a:stretch/>
        </p:blipFill>
        <p:spPr>
          <a:xfrm>
            <a:off x="1023100" y="1390300"/>
            <a:ext cx="3548900" cy="2698825"/>
          </a:xfrm>
          <a:prstGeom prst="rect">
            <a:avLst/>
          </a:prstGeom>
          <a:noFill/>
          <a:ln>
            <a:noFill/>
          </a:ln>
        </p:spPr>
      </p:pic>
      <p:pic>
        <p:nvPicPr>
          <p:cNvPr id="282" name="Google Shape;282;p41"/>
          <p:cNvPicPr preferRelativeResize="0"/>
          <p:nvPr/>
        </p:nvPicPr>
        <p:blipFill>
          <a:blip r:embed="rId4">
            <a:alphaModFix/>
          </a:blip>
          <a:stretch>
            <a:fillRect/>
          </a:stretch>
        </p:blipFill>
        <p:spPr>
          <a:xfrm>
            <a:off x="4572000" y="1390300"/>
            <a:ext cx="3661801" cy="2698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2"/>
          <p:cNvSpPr txBox="1">
            <a:spLocks noGrp="1"/>
          </p:cNvSpPr>
          <p:nvPr>
            <p:ph type="title"/>
          </p:nvPr>
        </p:nvSpPr>
        <p:spPr>
          <a:xfrm>
            <a:off x="1088684" y="603389"/>
            <a:ext cx="7202400" cy="786900"/>
          </a:xfrm>
          <a:prstGeom prst="rect">
            <a:avLst/>
          </a:prstGeom>
        </p:spPr>
        <p:txBody>
          <a:bodyPr spcFirstLastPara="1" wrap="square" lIns="68575" tIns="34275" rIns="68575" bIns="34275" anchor="t" anchorCtr="0">
            <a:normAutofit/>
          </a:bodyPr>
          <a:lstStyle/>
          <a:p>
            <a:pPr marL="0" lvl="0" indent="0" algn="l" rtl="0">
              <a:spcBef>
                <a:spcPts val="0"/>
              </a:spcBef>
              <a:spcAft>
                <a:spcPts val="0"/>
              </a:spcAft>
              <a:buNone/>
            </a:pPr>
            <a:r>
              <a:rPr lang="en"/>
              <a:t>SUBTASK-2 EVALUATION</a:t>
            </a:r>
            <a:endParaRPr/>
          </a:p>
        </p:txBody>
      </p:sp>
      <p:sp>
        <p:nvSpPr>
          <p:cNvPr id="288" name="Google Shape;288;p42"/>
          <p:cNvSpPr txBox="1">
            <a:spLocks noGrp="1"/>
          </p:cNvSpPr>
          <p:nvPr>
            <p:ph type="body" idx="1"/>
          </p:nvPr>
        </p:nvSpPr>
        <p:spPr>
          <a:xfrm>
            <a:off x="1088684" y="1511799"/>
            <a:ext cx="7202400" cy="25881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t>We trained the model for 5 epochs for a batch size of 4 and the results are as follows:</a:t>
            </a:r>
            <a:endParaRPr/>
          </a:p>
          <a:p>
            <a:pPr marL="0" lvl="0" indent="0" algn="l" rtl="0">
              <a:spcBef>
                <a:spcPts val="800"/>
              </a:spcBef>
              <a:spcAft>
                <a:spcPts val="0"/>
              </a:spcAft>
              <a:buNone/>
            </a:pPr>
            <a:r>
              <a:rPr lang="en"/>
              <a:t>And we use the best checkpoint having the highest ROGUE-L score from the following checkpoints.</a:t>
            </a:r>
            <a:endParaRPr/>
          </a:p>
        </p:txBody>
      </p:sp>
      <p:pic>
        <p:nvPicPr>
          <p:cNvPr id="289" name="Google Shape;289;p42"/>
          <p:cNvPicPr preferRelativeResize="0"/>
          <p:nvPr/>
        </p:nvPicPr>
        <p:blipFill>
          <a:blip r:embed="rId3">
            <a:alphaModFix/>
          </a:blip>
          <a:stretch>
            <a:fillRect/>
          </a:stretch>
        </p:blipFill>
        <p:spPr>
          <a:xfrm>
            <a:off x="1163825" y="2483050"/>
            <a:ext cx="7127249" cy="2095500"/>
          </a:xfrm>
          <a:prstGeom prst="rect">
            <a:avLst/>
          </a:prstGeom>
          <a:noFill/>
          <a:ln>
            <a:noFill/>
          </a:ln>
        </p:spPr>
      </p:pic>
      <p:sp>
        <p:nvSpPr>
          <p:cNvPr id="290" name="Google Shape;290;p42"/>
          <p:cNvSpPr/>
          <p:nvPr/>
        </p:nvSpPr>
        <p:spPr>
          <a:xfrm>
            <a:off x="1088675" y="3531775"/>
            <a:ext cx="7202400" cy="3225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3"/>
          <p:cNvSpPr txBox="1">
            <a:spLocks noGrp="1"/>
          </p:cNvSpPr>
          <p:nvPr>
            <p:ph type="body" idx="1"/>
          </p:nvPr>
        </p:nvSpPr>
        <p:spPr>
          <a:xfrm>
            <a:off x="1088675" y="1511799"/>
            <a:ext cx="7202400" cy="11565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endParaRPr/>
          </a:p>
        </p:txBody>
      </p:sp>
      <p:pic>
        <p:nvPicPr>
          <p:cNvPr id="296" name="Google Shape;296;p43"/>
          <p:cNvPicPr preferRelativeResize="0"/>
          <p:nvPr/>
        </p:nvPicPr>
        <p:blipFill>
          <a:blip r:embed="rId3">
            <a:alphaModFix/>
          </a:blip>
          <a:stretch>
            <a:fillRect/>
          </a:stretch>
        </p:blipFill>
        <p:spPr>
          <a:xfrm>
            <a:off x="4636850" y="1135525"/>
            <a:ext cx="3654225" cy="2657475"/>
          </a:xfrm>
          <a:prstGeom prst="rect">
            <a:avLst/>
          </a:prstGeom>
          <a:noFill/>
          <a:ln>
            <a:noFill/>
          </a:ln>
        </p:spPr>
      </p:pic>
      <p:pic>
        <p:nvPicPr>
          <p:cNvPr id="297" name="Google Shape;297;p43"/>
          <p:cNvPicPr preferRelativeResize="0"/>
          <p:nvPr/>
        </p:nvPicPr>
        <p:blipFill>
          <a:blip r:embed="rId4">
            <a:alphaModFix/>
          </a:blip>
          <a:stretch>
            <a:fillRect/>
          </a:stretch>
        </p:blipFill>
        <p:spPr>
          <a:xfrm>
            <a:off x="1088675" y="1135525"/>
            <a:ext cx="3548175" cy="2657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1088684" y="603389"/>
            <a:ext cx="7202400" cy="786900"/>
          </a:xfrm>
          <a:prstGeom prst="rect">
            <a:avLst/>
          </a:prstGeom>
        </p:spPr>
        <p:txBody>
          <a:bodyPr spcFirstLastPara="1" wrap="square" lIns="68575" tIns="34275" rIns="68575" bIns="34275" anchor="t" anchorCtr="0">
            <a:normAutofit/>
          </a:bodyPr>
          <a:lstStyle/>
          <a:p>
            <a:pPr marL="0" lvl="0" indent="0" algn="l" rtl="0">
              <a:spcBef>
                <a:spcPts val="0"/>
              </a:spcBef>
              <a:spcAft>
                <a:spcPts val="0"/>
              </a:spcAft>
              <a:buNone/>
            </a:pPr>
            <a:r>
              <a:rPr lang="en"/>
              <a:t>INTRODUCTION</a:t>
            </a:r>
            <a:endParaRPr/>
          </a:p>
        </p:txBody>
      </p:sp>
      <p:sp>
        <p:nvSpPr>
          <p:cNvPr id="153" name="Google Shape;153;p26"/>
          <p:cNvSpPr txBox="1">
            <a:spLocks noGrp="1"/>
          </p:cNvSpPr>
          <p:nvPr>
            <p:ph type="body" idx="1"/>
          </p:nvPr>
        </p:nvSpPr>
        <p:spPr>
          <a:xfrm>
            <a:off x="1088684" y="1511799"/>
            <a:ext cx="7202400" cy="25881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sz="1700"/>
              <a:t>In recent years, large language models have demonstrated impressive skills across many diverse tasks. However, even the largest models falter when required to perform multi-step mathematical reasoning. Model samples frequently contain catastrophic mistakes, even after the model has been appropriately fine-tuned. Mathematical reasoning thus reveals a critical weakness in modern language models.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4"/>
          <p:cNvSpPr txBox="1">
            <a:spLocks noGrp="1"/>
          </p:cNvSpPr>
          <p:nvPr>
            <p:ph type="body" idx="1"/>
          </p:nvPr>
        </p:nvSpPr>
        <p:spPr>
          <a:xfrm>
            <a:off x="1088675" y="1625100"/>
            <a:ext cx="7600500" cy="1893300"/>
          </a:xfrm>
          <a:prstGeom prst="rect">
            <a:avLst/>
          </a:prstGeom>
        </p:spPr>
        <p:txBody>
          <a:bodyPr spcFirstLastPara="1" wrap="square" lIns="68575" tIns="34275" rIns="68575" bIns="34275" anchor="t" anchorCtr="0">
            <a:normAutofit/>
          </a:bodyPr>
          <a:lstStyle/>
          <a:p>
            <a:pPr marL="0" lvl="0" indent="0" algn="l" rtl="0">
              <a:lnSpc>
                <a:spcPct val="115000"/>
              </a:lnSpc>
              <a:spcBef>
                <a:spcPts val="800"/>
              </a:spcBef>
              <a:spcAft>
                <a:spcPts val="0"/>
              </a:spcAft>
              <a:buNone/>
            </a:pPr>
            <a:r>
              <a:rPr lang="en" sz="1708"/>
              <a:t>We have tried to evaluate our methodology against the one described in the paper under the same environment, so we trained another model as described in the paper but due to limited computation resources we have used a distilled version of that model, which is 10 times smaller but is also comparable in size to the model used by us. </a:t>
            </a:r>
            <a:endParaRPr sz="1708" b="1"/>
          </a:p>
        </p:txBody>
      </p:sp>
      <p:sp>
        <p:nvSpPr>
          <p:cNvPr id="303" name="Google Shape;303;p44"/>
          <p:cNvSpPr txBox="1">
            <a:spLocks noGrp="1"/>
          </p:cNvSpPr>
          <p:nvPr>
            <p:ph type="title"/>
          </p:nvPr>
        </p:nvSpPr>
        <p:spPr>
          <a:xfrm>
            <a:off x="1088675" y="633222"/>
            <a:ext cx="7202400" cy="589200"/>
          </a:xfrm>
          <a:prstGeom prst="rect">
            <a:avLst/>
          </a:prstGeom>
        </p:spPr>
        <p:txBody>
          <a:bodyPr spcFirstLastPara="1" wrap="square" lIns="68575" tIns="34275" rIns="68575" bIns="34275" anchor="t" anchorCtr="0">
            <a:normAutofit/>
          </a:bodyPr>
          <a:lstStyle/>
          <a:p>
            <a:pPr marL="0" lvl="0" indent="0" algn="l" rtl="0">
              <a:spcBef>
                <a:spcPts val="0"/>
              </a:spcBef>
              <a:spcAft>
                <a:spcPts val="0"/>
              </a:spcAft>
              <a:buNone/>
            </a:pPr>
            <a:r>
              <a:rPr lang="en"/>
              <a:t>RESULTS AND ANALYSIS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5"/>
          <p:cNvSpPr txBox="1">
            <a:spLocks noGrp="1"/>
          </p:cNvSpPr>
          <p:nvPr>
            <p:ph type="body" idx="4294967295"/>
          </p:nvPr>
        </p:nvSpPr>
        <p:spPr>
          <a:xfrm>
            <a:off x="771750" y="540525"/>
            <a:ext cx="7600500" cy="3335700"/>
          </a:xfrm>
          <a:prstGeom prst="rect">
            <a:avLst/>
          </a:prstGeom>
        </p:spPr>
        <p:txBody>
          <a:bodyPr spcFirstLastPara="1" wrap="square" lIns="68575" tIns="34275" rIns="68575" bIns="34275" anchor="t" anchorCtr="0">
            <a:normAutofit lnSpcReduction="10000"/>
          </a:bodyPr>
          <a:lstStyle/>
          <a:p>
            <a:pPr marL="0" lvl="0" indent="0" algn="l" rtl="0">
              <a:lnSpc>
                <a:spcPct val="115000"/>
              </a:lnSpc>
              <a:spcBef>
                <a:spcPts val="800"/>
              </a:spcBef>
              <a:spcAft>
                <a:spcPts val="0"/>
              </a:spcAft>
              <a:buNone/>
            </a:pPr>
            <a:r>
              <a:rPr lang="en" sz="1708"/>
              <a:t>We have also evaluated our approach against a new methodology proposed by Google Research, Brain Team in the paper </a:t>
            </a:r>
            <a:r>
              <a:rPr lang="en" sz="1708" b="1" u="sng">
                <a:solidFill>
                  <a:schemeClr val="hlink"/>
                </a:solidFill>
                <a:hlinkClick r:id="rId3"/>
              </a:rPr>
              <a:t>Self-Consistency Improves Chain of Thought Reasoning in Language Models</a:t>
            </a:r>
            <a:r>
              <a:rPr lang="en" sz="1708" b="1"/>
              <a:t> </a:t>
            </a:r>
            <a:r>
              <a:rPr lang="en" sz="1708"/>
              <a:t>which has been released on 6 April 2022</a:t>
            </a:r>
            <a:r>
              <a:rPr lang="en" sz="1708" b="1"/>
              <a:t>. </a:t>
            </a:r>
            <a:r>
              <a:rPr lang="en" sz="1708"/>
              <a:t>The accuracies achieved by us are not the same as achieved in the papers, due to the difference in the scale of the models used by us and the one mentioned in the papers.</a:t>
            </a:r>
            <a:endParaRPr sz="1708"/>
          </a:p>
          <a:p>
            <a:pPr marL="457200" lvl="0" indent="-337065" algn="l" rtl="0">
              <a:lnSpc>
                <a:spcPct val="115000"/>
              </a:lnSpc>
              <a:spcBef>
                <a:spcPts val="800"/>
              </a:spcBef>
              <a:spcAft>
                <a:spcPts val="0"/>
              </a:spcAft>
              <a:buSzPts val="1708"/>
              <a:buChar char="•"/>
            </a:pPr>
            <a:r>
              <a:rPr lang="en" sz="1708"/>
              <a:t>But as describe in the paper “</a:t>
            </a:r>
            <a:r>
              <a:rPr lang="en" sz="1708" i="1"/>
              <a:t>Unsurprisingly, we see that the 175B model significantly outperforms the smaller models. Assuming a log-linear trend, we can naively extrapolate these results to estimate that a model with 10</a:t>
            </a:r>
            <a:r>
              <a:rPr lang="en" sz="1708" i="1" baseline="30000"/>
              <a:t>16</a:t>
            </a:r>
            <a:r>
              <a:rPr lang="en" sz="1708" i="1"/>
              <a:t> parameters would be required to reach an 80% solve rate, when using the full GSM8K training set</a:t>
            </a:r>
            <a:r>
              <a:rPr lang="en" sz="1708"/>
              <a:t>”.</a:t>
            </a:r>
            <a:endParaRPr sz="1708"/>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6"/>
          <p:cNvSpPr txBox="1"/>
          <p:nvPr/>
        </p:nvSpPr>
        <p:spPr>
          <a:xfrm>
            <a:off x="910975" y="2915125"/>
            <a:ext cx="7280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latin typeface="Gill Sans"/>
              <a:ea typeface="Gill Sans"/>
              <a:cs typeface="Gill Sans"/>
              <a:sym typeface="Gill Sans"/>
            </a:endParaRPr>
          </a:p>
        </p:txBody>
      </p:sp>
      <p:sp>
        <p:nvSpPr>
          <p:cNvPr id="314" name="Google Shape;314;p46"/>
          <p:cNvSpPr txBox="1"/>
          <p:nvPr/>
        </p:nvSpPr>
        <p:spPr>
          <a:xfrm>
            <a:off x="910975" y="2930575"/>
            <a:ext cx="7280400" cy="4002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800"/>
              </a:spcBef>
              <a:spcAft>
                <a:spcPts val="0"/>
              </a:spcAft>
              <a:buNone/>
            </a:pPr>
            <a:endParaRPr>
              <a:latin typeface="Gill Sans"/>
              <a:ea typeface="Gill Sans"/>
              <a:cs typeface="Gill Sans"/>
              <a:sym typeface="Gill Sans"/>
            </a:endParaRPr>
          </a:p>
        </p:txBody>
      </p:sp>
      <p:graphicFrame>
        <p:nvGraphicFramePr>
          <p:cNvPr id="315" name="Google Shape;315;p46"/>
          <p:cNvGraphicFramePr/>
          <p:nvPr/>
        </p:nvGraphicFramePr>
        <p:xfrm>
          <a:off x="1843088" y="386125"/>
          <a:ext cx="3000000" cy="3000000"/>
        </p:xfrm>
        <a:graphic>
          <a:graphicData uri="http://schemas.openxmlformats.org/drawingml/2006/table">
            <a:tbl>
              <a:tblPr>
                <a:noFill/>
                <a:tableStyleId>{C7B900ED-779B-49F8-8BCF-EC7DFBD7D765}</a:tableStyleId>
              </a:tblPr>
              <a:tblGrid>
                <a:gridCol w="1800225">
                  <a:extLst>
                    <a:ext uri="{9D8B030D-6E8A-4147-A177-3AD203B41FA5}">
                      <a16:colId xmlns:a16="http://schemas.microsoft.com/office/drawing/2014/main" val="20000"/>
                    </a:ext>
                  </a:extLst>
                </a:gridCol>
                <a:gridCol w="1971675">
                  <a:extLst>
                    <a:ext uri="{9D8B030D-6E8A-4147-A177-3AD203B41FA5}">
                      <a16:colId xmlns:a16="http://schemas.microsoft.com/office/drawing/2014/main" val="20001"/>
                    </a:ext>
                  </a:extLst>
                </a:gridCol>
                <a:gridCol w="1685925">
                  <a:extLst>
                    <a:ext uri="{9D8B030D-6E8A-4147-A177-3AD203B41FA5}">
                      <a16:colId xmlns:a16="http://schemas.microsoft.com/office/drawing/2014/main" val="20002"/>
                    </a:ext>
                  </a:extLst>
                </a:gridCol>
              </a:tblGrid>
              <a:tr h="371475">
                <a:tc>
                  <a:txBody>
                    <a:bodyPr/>
                    <a:lstStyle/>
                    <a:p>
                      <a:pPr marL="0" marR="0" lvl="0" indent="0" algn="ctr" rtl="0">
                        <a:lnSpc>
                          <a:spcPct val="115000"/>
                        </a:lnSpc>
                        <a:spcBef>
                          <a:spcPts val="0"/>
                        </a:spcBef>
                        <a:spcAft>
                          <a:spcPts val="0"/>
                        </a:spcAft>
                        <a:buNone/>
                      </a:pPr>
                      <a:r>
                        <a:rPr lang="en" sz="1100" b="1"/>
                        <a:t>Methodology</a:t>
                      </a:r>
                      <a:endParaRPr sz="1100" b="1"/>
                    </a:p>
                  </a:txBody>
                  <a:tcPr marL="95250" marR="95250" marT="95250" marB="9525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marR="76200" lvl="0" indent="12700" algn="ctr" rtl="0">
                        <a:lnSpc>
                          <a:spcPct val="115000"/>
                        </a:lnSpc>
                        <a:spcBef>
                          <a:spcPts val="0"/>
                        </a:spcBef>
                        <a:spcAft>
                          <a:spcPts val="0"/>
                        </a:spcAft>
                        <a:buNone/>
                      </a:pPr>
                      <a:r>
                        <a:rPr lang="en" sz="1100" b="1"/>
                        <a:t>Number of Parameters</a:t>
                      </a:r>
                      <a:endParaRPr sz="1100" b="1"/>
                    </a:p>
                  </a:txBody>
                  <a:tcPr marL="95250" marR="95250" marT="95250" marB="9525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marR="342900" lvl="0" indent="203200" algn="ctr" rtl="0">
                        <a:lnSpc>
                          <a:spcPct val="115000"/>
                        </a:lnSpc>
                        <a:spcBef>
                          <a:spcPts val="0"/>
                        </a:spcBef>
                        <a:spcAft>
                          <a:spcPts val="0"/>
                        </a:spcAft>
                        <a:buNone/>
                      </a:pPr>
                      <a:r>
                        <a:rPr lang="en" sz="1100" b="1"/>
                        <a:t>Accuracy</a:t>
                      </a:r>
                      <a:endParaRPr sz="1100" b="1"/>
                    </a:p>
                  </a:txBody>
                  <a:tcPr marL="95250" marR="95250" marT="95250" marB="9525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71475">
                <a:tc>
                  <a:txBody>
                    <a:bodyPr/>
                    <a:lstStyle/>
                    <a:p>
                      <a:pPr marL="0" marR="25400" lvl="0" indent="25400" algn="ctr" rtl="0">
                        <a:lnSpc>
                          <a:spcPct val="115000"/>
                        </a:lnSpc>
                        <a:spcBef>
                          <a:spcPts val="0"/>
                        </a:spcBef>
                        <a:spcAft>
                          <a:spcPts val="0"/>
                        </a:spcAft>
                        <a:buNone/>
                      </a:pPr>
                      <a:r>
                        <a:rPr lang="en"/>
                        <a:t>Our Method (mBART)</a:t>
                      </a:r>
                      <a:endParaRPr/>
                    </a:p>
                  </a:txBody>
                  <a:tcPr marL="95250" marR="95250" marT="95250" marB="9525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marR="342900" lvl="0" indent="317500" algn="ctr" rtl="0">
                        <a:lnSpc>
                          <a:spcPct val="115000"/>
                        </a:lnSpc>
                        <a:spcBef>
                          <a:spcPts val="0"/>
                        </a:spcBef>
                        <a:spcAft>
                          <a:spcPts val="0"/>
                        </a:spcAft>
                        <a:buNone/>
                      </a:pPr>
                      <a:r>
                        <a:rPr lang="en"/>
                        <a:t>535M</a:t>
                      </a:r>
                      <a:endParaRPr/>
                    </a:p>
                  </a:txBody>
                  <a:tcPr marL="95250" marR="95250" marT="95250" marB="9525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marR="342900" lvl="0" indent="203200" algn="ctr" rtl="0">
                        <a:lnSpc>
                          <a:spcPct val="115000"/>
                        </a:lnSpc>
                        <a:spcBef>
                          <a:spcPts val="0"/>
                        </a:spcBef>
                        <a:spcAft>
                          <a:spcPts val="0"/>
                        </a:spcAft>
                        <a:buNone/>
                      </a:pPr>
                      <a:r>
                        <a:rPr lang="en"/>
                        <a:t>8.5%</a:t>
                      </a:r>
                      <a:endParaRPr/>
                    </a:p>
                  </a:txBody>
                  <a:tcPr marL="95250" marR="95250" marT="95250" marB="9525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71475">
                <a:tc>
                  <a:txBody>
                    <a:bodyPr/>
                    <a:lstStyle/>
                    <a:p>
                      <a:pPr marL="0" marR="25400" lvl="0" indent="25400" algn="ctr" rtl="0">
                        <a:lnSpc>
                          <a:spcPct val="115000"/>
                        </a:lnSpc>
                        <a:spcBef>
                          <a:spcPts val="0"/>
                        </a:spcBef>
                        <a:spcAft>
                          <a:spcPts val="0"/>
                        </a:spcAft>
                        <a:buNone/>
                      </a:pPr>
                      <a:r>
                        <a:rPr lang="en"/>
                        <a:t>OpenAI (GPT-2)</a:t>
                      </a:r>
                      <a:endParaRPr/>
                    </a:p>
                  </a:txBody>
                  <a:tcPr marL="95250" marR="95250" marT="95250" marB="9525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marR="342900" lvl="0" indent="317500" algn="ctr" rtl="0">
                        <a:lnSpc>
                          <a:spcPct val="115000"/>
                        </a:lnSpc>
                        <a:spcBef>
                          <a:spcPts val="0"/>
                        </a:spcBef>
                        <a:spcAft>
                          <a:spcPts val="0"/>
                        </a:spcAft>
                        <a:buNone/>
                      </a:pPr>
                      <a:r>
                        <a:rPr lang="en"/>
                        <a:t>350M</a:t>
                      </a:r>
                      <a:endParaRPr/>
                    </a:p>
                  </a:txBody>
                  <a:tcPr marL="95250" marR="95250" marT="95250" marB="9525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marR="342900" lvl="0" indent="203200" algn="ctr" rtl="0">
                        <a:lnSpc>
                          <a:spcPct val="115000"/>
                        </a:lnSpc>
                        <a:spcBef>
                          <a:spcPts val="0"/>
                        </a:spcBef>
                        <a:spcAft>
                          <a:spcPts val="0"/>
                        </a:spcAft>
                        <a:buNone/>
                      </a:pPr>
                      <a:r>
                        <a:rPr lang="en"/>
                        <a:t>3.9%</a:t>
                      </a:r>
                      <a:endParaRPr/>
                    </a:p>
                  </a:txBody>
                  <a:tcPr marL="95250" marR="95250" marT="95250" marB="9525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71475">
                <a:tc>
                  <a:txBody>
                    <a:bodyPr/>
                    <a:lstStyle/>
                    <a:p>
                      <a:pPr marL="0" marR="25400" lvl="0" indent="25400" algn="ctr" rtl="0">
                        <a:lnSpc>
                          <a:spcPct val="115000"/>
                        </a:lnSpc>
                        <a:spcBef>
                          <a:spcPts val="0"/>
                        </a:spcBef>
                        <a:spcAft>
                          <a:spcPts val="0"/>
                        </a:spcAft>
                        <a:buNone/>
                      </a:pPr>
                      <a:r>
                        <a:rPr lang="en"/>
                        <a:t>Google (GPT-2)</a:t>
                      </a:r>
                      <a:endParaRPr/>
                    </a:p>
                  </a:txBody>
                  <a:tcPr marL="95250" marR="95250" marT="95250" marB="9525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marR="342900" lvl="0" indent="317500" algn="ctr" rtl="0">
                        <a:lnSpc>
                          <a:spcPct val="115000"/>
                        </a:lnSpc>
                        <a:spcBef>
                          <a:spcPts val="0"/>
                        </a:spcBef>
                        <a:spcAft>
                          <a:spcPts val="0"/>
                        </a:spcAft>
                        <a:buNone/>
                      </a:pPr>
                      <a:r>
                        <a:rPr lang="en"/>
                        <a:t>350M</a:t>
                      </a:r>
                      <a:endParaRPr/>
                    </a:p>
                  </a:txBody>
                  <a:tcPr marL="95250" marR="95250" marT="95250" marB="9525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marR="342900" lvl="0" indent="203200" algn="ctr" rtl="0">
                        <a:lnSpc>
                          <a:spcPct val="115000"/>
                        </a:lnSpc>
                        <a:spcBef>
                          <a:spcPts val="0"/>
                        </a:spcBef>
                        <a:spcAft>
                          <a:spcPts val="0"/>
                        </a:spcAft>
                        <a:buNone/>
                      </a:pPr>
                      <a:r>
                        <a:rPr lang="en"/>
                        <a:t>2.8%</a:t>
                      </a:r>
                      <a:endParaRPr/>
                    </a:p>
                  </a:txBody>
                  <a:tcPr marL="95250" marR="95250" marT="95250" marB="9525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71475">
                <a:tc>
                  <a:txBody>
                    <a:bodyPr/>
                    <a:lstStyle/>
                    <a:p>
                      <a:pPr marL="0" marR="25400" lvl="0" indent="25400" algn="ctr" rtl="0">
                        <a:lnSpc>
                          <a:spcPct val="115000"/>
                        </a:lnSpc>
                        <a:spcBef>
                          <a:spcPts val="0"/>
                        </a:spcBef>
                        <a:spcAft>
                          <a:spcPts val="0"/>
                        </a:spcAft>
                        <a:buNone/>
                      </a:pPr>
                      <a:r>
                        <a:rPr lang="en"/>
                        <a:t>Open AI (GPT-3)</a:t>
                      </a:r>
                      <a:endParaRPr/>
                    </a:p>
                  </a:txBody>
                  <a:tcPr marL="95250" marR="95250" marT="95250" marB="9525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marR="342900" lvl="0" indent="317500" algn="ctr" rtl="0">
                        <a:lnSpc>
                          <a:spcPct val="115000"/>
                        </a:lnSpc>
                        <a:spcBef>
                          <a:spcPts val="0"/>
                        </a:spcBef>
                        <a:spcAft>
                          <a:spcPts val="0"/>
                        </a:spcAft>
                        <a:buNone/>
                      </a:pPr>
                      <a:r>
                        <a:rPr lang="en"/>
                        <a:t>6B</a:t>
                      </a:r>
                      <a:endParaRPr/>
                    </a:p>
                  </a:txBody>
                  <a:tcPr marL="95250" marR="95250" marT="95250" marB="9525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marR="342900" lvl="0" indent="203200" algn="ctr" rtl="0">
                        <a:lnSpc>
                          <a:spcPct val="115000"/>
                        </a:lnSpc>
                        <a:spcBef>
                          <a:spcPts val="0"/>
                        </a:spcBef>
                        <a:spcAft>
                          <a:spcPts val="0"/>
                        </a:spcAft>
                        <a:buNone/>
                      </a:pPr>
                      <a:r>
                        <a:rPr lang="en"/>
                        <a:t>20%</a:t>
                      </a:r>
                      <a:endParaRPr/>
                    </a:p>
                  </a:txBody>
                  <a:tcPr marL="95250" marR="95250" marT="95250" marB="9525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71475">
                <a:tc>
                  <a:txBody>
                    <a:bodyPr/>
                    <a:lstStyle/>
                    <a:p>
                      <a:pPr marL="0" marR="25400" lvl="0" indent="25400" algn="ctr" rtl="0">
                        <a:lnSpc>
                          <a:spcPct val="115000"/>
                        </a:lnSpc>
                        <a:spcBef>
                          <a:spcPts val="0"/>
                        </a:spcBef>
                        <a:spcAft>
                          <a:spcPts val="0"/>
                        </a:spcAft>
                        <a:buNone/>
                      </a:pPr>
                      <a:r>
                        <a:rPr lang="en"/>
                        <a:t>Open AI (GPT-3)</a:t>
                      </a:r>
                      <a:endParaRPr/>
                    </a:p>
                  </a:txBody>
                  <a:tcPr marL="95250" marR="95250" marT="95250" marB="9525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marR="342900" lvl="0" indent="317500" algn="ctr" rtl="0">
                        <a:lnSpc>
                          <a:spcPct val="115000"/>
                        </a:lnSpc>
                        <a:spcBef>
                          <a:spcPts val="0"/>
                        </a:spcBef>
                        <a:spcAft>
                          <a:spcPts val="0"/>
                        </a:spcAft>
                        <a:buNone/>
                      </a:pPr>
                      <a:r>
                        <a:rPr lang="en"/>
                        <a:t>175B</a:t>
                      </a:r>
                      <a:endParaRPr/>
                    </a:p>
                  </a:txBody>
                  <a:tcPr marL="95250" marR="95250" marT="95250" marB="9525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marR="342900" lvl="0" indent="203200" algn="ctr" rtl="0">
                        <a:lnSpc>
                          <a:spcPct val="115000"/>
                        </a:lnSpc>
                        <a:spcBef>
                          <a:spcPts val="0"/>
                        </a:spcBef>
                        <a:spcAft>
                          <a:spcPts val="0"/>
                        </a:spcAft>
                        <a:buNone/>
                      </a:pPr>
                      <a:r>
                        <a:rPr lang="en"/>
                        <a:t>55%</a:t>
                      </a:r>
                      <a:endParaRPr/>
                    </a:p>
                  </a:txBody>
                  <a:tcPr marL="95250" marR="95250" marT="95250" marB="9525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71475">
                <a:tc>
                  <a:txBody>
                    <a:bodyPr/>
                    <a:lstStyle/>
                    <a:p>
                      <a:pPr marL="127000" marR="25400" lvl="0" indent="25400" algn="ctr" rtl="0">
                        <a:lnSpc>
                          <a:spcPct val="115000"/>
                        </a:lnSpc>
                        <a:spcBef>
                          <a:spcPts val="0"/>
                        </a:spcBef>
                        <a:spcAft>
                          <a:spcPts val="0"/>
                        </a:spcAft>
                        <a:buNone/>
                      </a:pPr>
                      <a:r>
                        <a:rPr lang="en"/>
                        <a:t>Google (LaMDA)</a:t>
                      </a:r>
                      <a:endParaRPr/>
                    </a:p>
                  </a:txBody>
                  <a:tcPr marL="95250" marR="95250" marT="95250" marB="9525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marR="342900" lvl="0" indent="317500" algn="ctr" rtl="0">
                        <a:lnSpc>
                          <a:spcPct val="115000"/>
                        </a:lnSpc>
                        <a:spcBef>
                          <a:spcPts val="0"/>
                        </a:spcBef>
                        <a:spcAft>
                          <a:spcPts val="0"/>
                        </a:spcAft>
                        <a:buNone/>
                      </a:pPr>
                      <a:r>
                        <a:rPr lang="en"/>
                        <a:t>137B</a:t>
                      </a:r>
                      <a:endParaRPr/>
                    </a:p>
                  </a:txBody>
                  <a:tcPr marL="95250" marR="95250" marT="95250" marB="9525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marR="342900" lvl="0" indent="203200" algn="ctr" rtl="0">
                        <a:lnSpc>
                          <a:spcPct val="115000"/>
                        </a:lnSpc>
                        <a:spcBef>
                          <a:spcPts val="0"/>
                        </a:spcBef>
                        <a:spcAft>
                          <a:spcPts val="0"/>
                        </a:spcAft>
                        <a:buNone/>
                      </a:pPr>
                      <a:r>
                        <a:rPr lang="en"/>
                        <a:t>27.7%</a:t>
                      </a:r>
                      <a:endParaRPr/>
                    </a:p>
                  </a:txBody>
                  <a:tcPr marL="95250" marR="95250" marT="95250" marB="9525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71475">
                <a:tc>
                  <a:txBody>
                    <a:bodyPr/>
                    <a:lstStyle/>
                    <a:p>
                      <a:pPr marL="127000" marR="25400" lvl="0" indent="25400" algn="ctr" rtl="0">
                        <a:lnSpc>
                          <a:spcPct val="115000"/>
                        </a:lnSpc>
                        <a:spcBef>
                          <a:spcPts val="0"/>
                        </a:spcBef>
                        <a:spcAft>
                          <a:spcPts val="0"/>
                        </a:spcAft>
                        <a:buNone/>
                      </a:pPr>
                      <a:r>
                        <a:rPr lang="en"/>
                        <a:t>Google (PaLM)</a:t>
                      </a:r>
                      <a:endParaRPr/>
                    </a:p>
                  </a:txBody>
                  <a:tcPr marL="95250" marR="95250" marT="95250" marB="9525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marR="342900" lvl="0" indent="317500" algn="ctr" rtl="0">
                        <a:lnSpc>
                          <a:spcPct val="115000"/>
                        </a:lnSpc>
                        <a:spcBef>
                          <a:spcPts val="0"/>
                        </a:spcBef>
                        <a:spcAft>
                          <a:spcPts val="0"/>
                        </a:spcAft>
                        <a:buNone/>
                      </a:pPr>
                      <a:r>
                        <a:rPr lang="en"/>
                        <a:t>540B</a:t>
                      </a:r>
                      <a:endParaRPr/>
                    </a:p>
                  </a:txBody>
                  <a:tcPr marL="95250" marR="95250" marT="95250" marB="9525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marR="342900" lvl="0" indent="203200" algn="ctr" rtl="0">
                        <a:lnSpc>
                          <a:spcPct val="115000"/>
                        </a:lnSpc>
                        <a:spcBef>
                          <a:spcPts val="0"/>
                        </a:spcBef>
                        <a:spcAft>
                          <a:spcPts val="0"/>
                        </a:spcAft>
                        <a:buNone/>
                      </a:pPr>
                      <a:r>
                        <a:rPr lang="en"/>
                        <a:t>74.4%</a:t>
                      </a:r>
                      <a:endParaRPr/>
                    </a:p>
                  </a:txBody>
                  <a:tcPr marL="95250" marR="95250" marT="95250" marB="9525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7"/>
          <p:cNvSpPr txBox="1"/>
          <p:nvPr/>
        </p:nvSpPr>
        <p:spPr>
          <a:xfrm>
            <a:off x="598800" y="491325"/>
            <a:ext cx="7707600" cy="44406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200"/>
              </a:spcBef>
              <a:spcAft>
                <a:spcPts val="0"/>
              </a:spcAft>
              <a:buClr>
                <a:schemeClr val="dk1"/>
              </a:buClr>
              <a:buSzPts val="1100"/>
              <a:buFont typeface="Arial"/>
              <a:buNone/>
            </a:pPr>
            <a:r>
              <a:rPr lang="en" sz="1600">
                <a:solidFill>
                  <a:schemeClr val="dk1"/>
                </a:solidFill>
                <a:latin typeface="Gill Sans"/>
                <a:ea typeface="Gill Sans"/>
                <a:cs typeface="Gill Sans"/>
                <a:sym typeface="Gill Sans"/>
              </a:rPr>
              <a:t>From the Table in the previous slide,  we see that accuracy increases with increase in the number of parameters. Due to the limits of computation and memory, we could only train our model with 535 million parameters but achieved a considerable boost in accuracy as compared to OpenAI GPT-2 model with 350 million parameters.</a:t>
            </a:r>
            <a:endParaRPr sz="1600">
              <a:solidFill>
                <a:schemeClr val="dk1"/>
              </a:solidFill>
              <a:latin typeface="Gill Sans"/>
              <a:ea typeface="Gill Sans"/>
              <a:cs typeface="Gill Sans"/>
              <a:sym typeface="Gill Sans"/>
            </a:endParaRPr>
          </a:p>
          <a:p>
            <a:pPr marL="0" lvl="0" indent="0" algn="l" rtl="0">
              <a:lnSpc>
                <a:spcPct val="150000"/>
              </a:lnSpc>
              <a:spcBef>
                <a:spcPts val="1200"/>
              </a:spcBef>
              <a:spcAft>
                <a:spcPts val="0"/>
              </a:spcAft>
              <a:buClr>
                <a:schemeClr val="dk1"/>
              </a:buClr>
              <a:buSzPts val="1100"/>
              <a:buFont typeface="Arial"/>
              <a:buNone/>
            </a:pPr>
            <a:r>
              <a:rPr lang="en" sz="1600">
                <a:solidFill>
                  <a:schemeClr val="dk1"/>
                </a:solidFill>
                <a:latin typeface="Gill Sans"/>
                <a:ea typeface="Gill Sans"/>
                <a:cs typeface="Gill Sans"/>
                <a:sym typeface="Gill Sans"/>
              </a:rPr>
              <a:t>Google’s PaLM and LaMDA are the latest models trained on GSM8K dataset with 540 billion and 137 billion parameters respectively. They have achieved 27.7% and 74.4% accuracies respectively.</a:t>
            </a:r>
            <a:endParaRPr sz="1600">
              <a:solidFill>
                <a:schemeClr val="dk1"/>
              </a:solidFill>
              <a:latin typeface="Gill Sans"/>
              <a:ea typeface="Gill Sans"/>
              <a:cs typeface="Gill Sans"/>
              <a:sym typeface="Gill Sans"/>
            </a:endParaRPr>
          </a:p>
          <a:p>
            <a:pPr marL="0" lvl="0" indent="0" algn="l" rtl="0">
              <a:lnSpc>
                <a:spcPct val="150000"/>
              </a:lnSpc>
              <a:spcBef>
                <a:spcPts val="1200"/>
              </a:spcBef>
              <a:spcAft>
                <a:spcPts val="0"/>
              </a:spcAft>
              <a:buClr>
                <a:schemeClr val="dk1"/>
              </a:buClr>
              <a:buSzPts val="1100"/>
              <a:buFont typeface="Arial"/>
              <a:buNone/>
            </a:pPr>
            <a:r>
              <a:rPr lang="en" sz="1600">
                <a:solidFill>
                  <a:schemeClr val="dk1"/>
                </a:solidFill>
                <a:latin typeface="Gill Sans"/>
                <a:ea typeface="Gill Sans"/>
                <a:cs typeface="Gill Sans"/>
                <a:sym typeface="Gill Sans"/>
              </a:rPr>
              <a:t>So as described above assuming a log-linear trend between the accuracy and number of parameters in the model we can extrapolate that our methodology will perform at par with the methods above.</a:t>
            </a:r>
            <a:endParaRPr sz="1600">
              <a:solidFill>
                <a:schemeClr val="dk1"/>
              </a:solidFill>
              <a:latin typeface="Gill Sans"/>
              <a:ea typeface="Gill Sans"/>
              <a:cs typeface="Gill Sans"/>
              <a:sym typeface="Gill Sans"/>
            </a:endParaRPr>
          </a:p>
          <a:p>
            <a:pPr marL="0" lvl="0" indent="0" algn="l" rtl="0">
              <a:spcBef>
                <a:spcPts val="300"/>
              </a:spcBef>
              <a:spcAft>
                <a:spcPts val="0"/>
              </a:spcAft>
              <a:buNone/>
            </a:pPr>
            <a:endParaRPr>
              <a:latin typeface="Gill Sans"/>
              <a:ea typeface="Gill Sans"/>
              <a:cs typeface="Gill Sans"/>
              <a:sym typeface="Gill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8"/>
          <p:cNvSpPr txBox="1">
            <a:spLocks noGrp="1"/>
          </p:cNvSpPr>
          <p:nvPr>
            <p:ph type="title"/>
          </p:nvPr>
        </p:nvSpPr>
        <p:spPr>
          <a:xfrm>
            <a:off x="1088684" y="603389"/>
            <a:ext cx="7202400" cy="786900"/>
          </a:xfrm>
          <a:prstGeom prst="rect">
            <a:avLst/>
          </a:prstGeom>
        </p:spPr>
        <p:txBody>
          <a:bodyPr spcFirstLastPara="1" wrap="square" lIns="68575" tIns="34275" rIns="68575" bIns="34275" anchor="t" anchorCtr="0">
            <a:normAutofit/>
          </a:bodyPr>
          <a:lstStyle/>
          <a:p>
            <a:pPr marL="0" lvl="0" indent="0" algn="l" rtl="0">
              <a:spcBef>
                <a:spcPts val="0"/>
              </a:spcBef>
              <a:spcAft>
                <a:spcPts val="0"/>
              </a:spcAft>
              <a:buNone/>
            </a:pPr>
            <a:r>
              <a:rPr lang="en"/>
              <a:t>CONCLUSION</a:t>
            </a:r>
            <a:endParaRPr/>
          </a:p>
        </p:txBody>
      </p:sp>
      <p:sp>
        <p:nvSpPr>
          <p:cNvPr id="326" name="Google Shape;326;p48"/>
          <p:cNvSpPr txBox="1">
            <a:spLocks noGrp="1"/>
          </p:cNvSpPr>
          <p:nvPr>
            <p:ph type="body" idx="1"/>
          </p:nvPr>
        </p:nvSpPr>
        <p:spPr>
          <a:xfrm>
            <a:off x="1088684" y="1390299"/>
            <a:ext cx="7202400" cy="2588100"/>
          </a:xfrm>
          <a:prstGeom prst="rect">
            <a:avLst/>
          </a:prstGeom>
        </p:spPr>
        <p:txBody>
          <a:bodyPr spcFirstLastPara="1" wrap="square" lIns="68575" tIns="34275" rIns="68575" bIns="34275" anchor="t" anchorCtr="0">
            <a:noAutofit/>
          </a:bodyPr>
          <a:lstStyle/>
          <a:p>
            <a:pPr marL="0" lvl="0" indent="0" algn="l" rtl="0">
              <a:lnSpc>
                <a:spcPct val="150000"/>
              </a:lnSpc>
              <a:spcBef>
                <a:spcPts val="1200"/>
              </a:spcBef>
              <a:spcAft>
                <a:spcPts val="0"/>
              </a:spcAft>
              <a:buClr>
                <a:schemeClr val="dk1"/>
              </a:buClr>
              <a:buSzPts val="1100"/>
              <a:buFont typeface="Arial"/>
              <a:buNone/>
            </a:pPr>
            <a:r>
              <a:rPr lang="en" sz="1700"/>
              <a:t>We have seen that instead of asking the model to solve the entire question at once, breaking down the problem into sub-questions and then solving them provides a significant performance boost relative to a fine-tuning baseline.</a:t>
            </a:r>
            <a:endParaRPr sz="1700"/>
          </a:p>
          <a:p>
            <a:pPr marL="0" lvl="0" indent="0" algn="l" rtl="0">
              <a:lnSpc>
                <a:spcPct val="150000"/>
              </a:lnSpc>
              <a:spcBef>
                <a:spcPts val="1200"/>
              </a:spcBef>
              <a:spcAft>
                <a:spcPts val="700"/>
              </a:spcAft>
              <a:buNone/>
            </a:pPr>
            <a:r>
              <a:rPr lang="en" sz="1700"/>
              <a:t>We have trained our model within the scope of memory size and computation available. We have compared our results with models trained with more number of parameters on greater memory and computation architecture. We have shown that our proposed method will perform at par with other methods if we increase the number of parameters and computation memory.</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9"/>
          <p:cNvSpPr txBox="1">
            <a:spLocks noGrp="1"/>
          </p:cNvSpPr>
          <p:nvPr>
            <p:ph type="title"/>
          </p:nvPr>
        </p:nvSpPr>
        <p:spPr>
          <a:xfrm>
            <a:off x="1088684" y="603389"/>
            <a:ext cx="7202400" cy="786900"/>
          </a:xfrm>
          <a:prstGeom prst="rect">
            <a:avLst/>
          </a:prstGeom>
        </p:spPr>
        <p:txBody>
          <a:bodyPr spcFirstLastPara="1" wrap="square" lIns="68575" tIns="34275" rIns="68575" bIns="34275" anchor="t" anchorCtr="0">
            <a:normAutofit/>
          </a:bodyPr>
          <a:lstStyle/>
          <a:p>
            <a:pPr marL="0" lvl="0" indent="0" algn="l" rtl="0">
              <a:spcBef>
                <a:spcPts val="0"/>
              </a:spcBef>
              <a:spcAft>
                <a:spcPts val="0"/>
              </a:spcAft>
              <a:buNone/>
            </a:pPr>
            <a:r>
              <a:rPr lang="en"/>
              <a:t>REFERENCES</a:t>
            </a:r>
            <a:endParaRPr/>
          </a:p>
        </p:txBody>
      </p:sp>
      <p:sp>
        <p:nvSpPr>
          <p:cNvPr id="332" name="Google Shape;332;p49"/>
          <p:cNvSpPr txBox="1">
            <a:spLocks noGrp="1"/>
          </p:cNvSpPr>
          <p:nvPr>
            <p:ph type="body" idx="1"/>
          </p:nvPr>
        </p:nvSpPr>
        <p:spPr>
          <a:xfrm>
            <a:off x="1088675" y="1511800"/>
            <a:ext cx="7202400" cy="2817900"/>
          </a:xfrm>
          <a:prstGeom prst="rect">
            <a:avLst/>
          </a:prstGeom>
        </p:spPr>
        <p:txBody>
          <a:bodyPr spcFirstLastPara="1" wrap="square" lIns="68575" tIns="34275" rIns="68575" bIns="34275" anchor="t" anchorCtr="0">
            <a:noAutofit/>
          </a:bodyPr>
          <a:lstStyle/>
          <a:p>
            <a:pPr marL="57150" lvl="0" indent="0" algn="l" rtl="0">
              <a:lnSpc>
                <a:spcPct val="100000"/>
              </a:lnSpc>
              <a:spcBef>
                <a:spcPts val="0"/>
              </a:spcBef>
              <a:spcAft>
                <a:spcPts val="0"/>
              </a:spcAft>
              <a:buNone/>
            </a:pPr>
            <a:r>
              <a:rPr lang="en" sz="1100">
                <a:latin typeface="Arial"/>
                <a:ea typeface="Arial"/>
                <a:cs typeface="Arial"/>
                <a:sym typeface="Arial"/>
              </a:rPr>
              <a:t>1.  </a:t>
            </a:r>
            <a:r>
              <a:rPr lang="en" sz="1100">
                <a:solidFill>
                  <a:srgbClr val="222222"/>
                </a:solidFill>
                <a:latin typeface="Arial"/>
                <a:ea typeface="Arial"/>
                <a:cs typeface="Arial"/>
                <a:sym typeface="Arial"/>
              </a:rPr>
              <a:t>Cobbe, K., Kosaraju, V., Bavarian, M., Hilton, J., Nakano, R., Hesse, C., &amp; Schulman, J. (2021). Training verifiers to solve math word problems. </a:t>
            </a:r>
            <a:r>
              <a:rPr lang="en" sz="1100" i="1">
                <a:latin typeface="Arial"/>
                <a:ea typeface="Arial"/>
                <a:cs typeface="Arial"/>
                <a:sym typeface="Arial"/>
              </a:rPr>
              <a:t>arXiv preprint arXiv:2110.14168</a:t>
            </a:r>
            <a:r>
              <a:rPr lang="en" sz="1100">
                <a:latin typeface="Arial"/>
                <a:ea typeface="Arial"/>
                <a:cs typeface="Arial"/>
                <a:sym typeface="Arial"/>
              </a:rPr>
              <a:t>.</a:t>
            </a:r>
            <a:endParaRPr sz="1100">
              <a:latin typeface="Arial"/>
              <a:ea typeface="Arial"/>
              <a:cs typeface="Arial"/>
              <a:sym typeface="Arial"/>
            </a:endParaRPr>
          </a:p>
          <a:p>
            <a:pPr marL="57150" lvl="0" indent="0" algn="l" rtl="0">
              <a:lnSpc>
                <a:spcPct val="100000"/>
              </a:lnSpc>
              <a:spcBef>
                <a:spcPts val="0"/>
              </a:spcBef>
              <a:spcAft>
                <a:spcPts val="0"/>
              </a:spcAft>
              <a:buNone/>
            </a:pPr>
            <a:r>
              <a:rPr lang="en" sz="1100">
                <a:latin typeface="Arial"/>
                <a:ea typeface="Arial"/>
                <a:cs typeface="Arial"/>
                <a:sym typeface="Arial"/>
              </a:rPr>
              <a:t>2.  OpenAI Blog-</a:t>
            </a:r>
            <a:r>
              <a:rPr lang="en" sz="1100">
                <a:uFill>
                  <a:noFill/>
                </a:uFill>
                <a:latin typeface="Arial"/>
                <a:ea typeface="Arial"/>
                <a:cs typeface="Arial"/>
                <a:sym typeface="Arial"/>
                <a:hlinkClick r:id="rId3"/>
              </a:rPr>
              <a:t> </a:t>
            </a:r>
            <a:r>
              <a:rPr lang="en" sz="1100" u="sng">
                <a:solidFill>
                  <a:schemeClr val="hlink"/>
                </a:solidFill>
                <a:latin typeface="Arial"/>
                <a:ea typeface="Arial"/>
                <a:cs typeface="Arial"/>
                <a:sym typeface="Arial"/>
                <a:hlinkClick r:id="rId3"/>
              </a:rPr>
              <a:t>Solving Math Word Problems (openai.com)</a:t>
            </a:r>
            <a:endParaRPr sz="1100" u="sng">
              <a:solidFill>
                <a:schemeClr val="hlink"/>
              </a:solidFill>
              <a:latin typeface="Arial"/>
              <a:ea typeface="Arial"/>
              <a:cs typeface="Arial"/>
              <a:sym typeface="Arial"/>
            </a:endParaRPr>
          </a:p>
          <a:p>
            <a:pPr marL="57150" lvl="0" indent="0" algn="l" rtl="0">
              <a:lnSpc>
                <a:spcPct val="100000"/>
              </a:lnSpc>
              <a:spcBef>
                <a:spcPts val="0"/>
              </a:spcBef>
              <a:spcAft>
                <a:spcPts val="0"/>
              </a:spcAft>
              <a:buNone/>
            </a:pPr>
            <a:r>
              <a:rPr lang="en" sz="1100">
                <a:latin typeface="Arial"/>
                <a:ea typeface="Arial"/>
                <a:cs typeface="Arial"/>
                <a:sym typeface="Arial"/>
              </a:rPr>
              <a:t>3.   Dataset -</a:t>
            </a:r>
            <a:r>
              <a:rPr lang="en" sz="1100">
                <a:uFill>
                  <a:noFill/>
                </a:uFill>
                <a:latin typeface="Arial"/>
                <a:ea typeface="Arial"/>
                <a:cs typeface="Arial"/>
                <a:sym typeface="Arial"/>
                <a:hlinkClick r:id="rId4"/>
              </a:rPr>
              <a:t> </a:t>
            </a:r>
            <a:r>
              <a:rPr lang="en" sz="1100" u="sng">
                <a:solidFill>
                  <a:schemeClr val="hlink"/>
                </a:solidFill>
                <a:latin typeface="Arial"/>
                <a:ea typeface="Arial"/>
                <a:cs typeface="Arial"/>
                <a:sym typeface="Arial"/>
                <a:hlinkClick r:id="rId4"/>
              </a:rPr>
              <a:t>github.com/openai/grade-school-math/grade_school_math/data</a:t>
            </a:r>
            <a:endParaRPr sz="1100" u="sng">
              <a:solidFill>
                <a:schemeClr val="hlink"/>
              </a:solidFill>
              <a:latin typeface="Arial"/>
              <a:ea typeface="Arial"/>
              <a:cs typeface="Arial"/>
              <a:sym typeface="Arial"/>
            </a:endParaRPr>
          </a:p>
          <a:p>
            <a:pPr marL="57150" lvl="0" indent="0" algn="l" rtl="0">
              <a:lnSpc>
                <a:spcPct val="100000"/>
              </a:lnSpc>
              <a:spcBef>
                <a:spcPts val="0"/>
              </a:spcBef>
              <a:spcAft>
                <a:spcPts val="0"/>
              </a:spcAft>
              <a:buNone/>
            </a:pPr>
            <a:r>
              <a:rPr lang="en" sz="1100">
                <a:latin typeface="Arial"/>
                <a:ea typeface="Arial"/>
                <a:cs typeface="Arial"/>
                <a:sym typeface="Arial"/>
              </a:rPr>
              <a:t>4.   </a:t>
            </a:r>
            <a:r>
              <a:rPr lang="en" sz="1100">
                <a:solidFill>
                  <a:srgbClr val="222222"/>
                </a:solidFill>
                <a:latin typeface="Arial"/>
                <a:ea typeface="Arial"/>
                <a:cs typeface="Arial"/>
                <a:sym typeface="Arial"/>
              </a:rPr>
              <a:t>Devlin, Jacob, et al. "Bert: Pre-training of deep bidirectional transformers for language understanding." </a:t>
            </a:r>
            <a:r>
              <a:rPr lang="en" sz="1100" i="1">
                <a:latin typeface="Arial"/>
                <a:ea typeface="Arial"/>
                <a:cs typeface="Arial"/>
                <a:sym typeface="Arial"/>
              </a:rPr>
              <a:t>arXiv preprint arXiv:1810.04805</a:t>
            </a:r>
            <a:r>
              <a:rPr lang="en" sz="1100">
                <a:latin typeface="Arial"/>
                <a:ea typeface="Arial"/>
                <a:cs typeface="Arial"/>
                <a:sym typeface="Arial"/>
              </a:rPr>
              <a:t> (2018).</a:t>
            </a:r>
            <a:endParaRPr sz="1100">
              <a:latin typeface="Arial"/>
              <a:ea typeface="Arial"/>
              <a:cs typeface="Arial"/>
              <a:sym typeface="Arial"/>
            </a:endParaRPr>
          </a:p>
          <a:p>
            <a:pPr marL="57150" lvl="0" indent="0" algn="l" rtl="0">
              <a:lnSpc>
                <a:spcPct val="100000"/>
              </a:lnSpc>
              <a:spcBef>
                <a:spcPts val="0"/>
              </a:spcBef>
              <a:spcAft>
                <a:spcPts val="0"/>
              </a:spcAft>
              <a:buNone/>
            </a:pPr>
            <a:r>
              <a:rPr lang="en" sz="1100">
                <a:latin typeface="Arial"/>
                <a:ea typeface="Arial"/>
                <a:cs typeface="Arial"/>
                <a:sym typeface="Arial"/>
              </a:rPr>
              <a:t>5.   </a:t>
            </a:r>
            <a:r>
              <a:rPr lang="en" sz="1100">
                <a:solidFill>
                  <a:srgbClr val="222222"/>
                </a:solidFill>
                <a:latin typeface="Arial"/>
                <a:ea typeface="Arial"/>
                <a:cs typeface="Arial"/>
                <a:sym typeface="Arial"/>
              </a:rPr>
              <a:t>Yibin, Yao, et al. "Accuracy assessment and analysis for GPT2." </a:t>
            </a:r>
            <a:r>
              <a:rPr lang="en" sz="1100" i="1">
                <a:latin typeface="Arial"/>
                <a:ea typeface="Arial"/>
                <a:cs typeface="Arial"/>
                <a:sym typeface="Arial"/>
              </a:rPr>
              <a:t>Acta Geodaetica et Cartographica Sinica</a:t>
            </a:r>
            <a:r>
              <a:rPr lang="en" sz="1100">
                <a:latin typeface="Arial"/>
                <a:ea typeface="Arial"/>
                <a:cs typeface="Arial"/>
                <a:sym typeface="Arial"/>
              </a:rPr>
              <a:t> 44.7 (2015): 726.</a:t>
            </a:r>
            <a:endParaRPr sz="1100">
              <a:latin typeface="Arial"/>
              <a:ea typeface="Arial"/>
              <a:cs typeface="Arial"/>
              <a:sym typeface="Arial"/>
            </a:endParaRPr>
          </a:p>
          <a:p>
            <a:pPr marL="57150" lvl="0" indent="0" algn="l" rtl="0">
              <a:lnSpc>
                <a:spcPct val="100000"/>
              </a:lnSpc>
              <a:spcBef>
                <a:spcPts val="0"/>
              </a:spcBef>
              <a:spcAft>
                <a:spcPts val="0"/>
              </a:spcAft>
              <a:buNone/>
            </a:pPr>
            <a:r>
              <a:rPr lang="en" sz="1100">
                <a:latin typeface="Arial"/>
                <a:ea typeface="Arial"/>
                <a:cs typeface="Arial"/>
                <a:sym typeface="Arial"/>
              </a:rPr>
              <a:t>6.  ROUGE Score -</a:t>
            </a:r>
            <a:r>
              <a:rPr lang="en" sz="1100">
                <a:uFill>
                  <a:noFill/>
                </a:uFill>
                <a:latin typeface="Arial"/>
                <a:ea typeface="Arial"/>
                <a:cs typeface="Arial"/>
                <a:sym typeface="Arial"/>
                <a:hlinkClick r:id="rId5"/>
              </a:rPr>
              <a:t> </a:t>
            </a:r>
            <a:r>
              <a:rPr lang="en" sz="1100" u="sng">
                <a:solidFill>
                  <a:schemeClr val="hlink"/>
                </a:solidFill>
                <a:latin typeface="Arial"/>
                <a:ea typeface="Arial"/>
                <a:cs typeface="Arial"/>
                <a:sym typeface="Arial"/>
                <a:hlinkClick r:id="rId5"/>
              </a:rPr>
              <a:t>Measure NLP Accuracy With ROUGE | Towards Data Science</a:t>
            </a:r>
            <a:endParaRPr sz="1100" u="sng">
              <a:solidFill>
                <a:schemeClr val="hlink"/>
              </a:solidFill>
              <a:latin typeface="Arial"/>
              <a:ea typeface="Arial"/>
              <a:cs typeface="Arial"/>
              <a:sym typeface="Arial"/>
            </a:endParaRPr>
          </a:p>
          <a:p>
            <a:pPr marL="57150" lvl="0" indent="0" algn="l" rtl="0">
              <a:lnSpc>
                <a:spcPct val="100000"/>
              </a:lnSpc>
              <a:spcBef>
                <a:spcPts val="0"/>
              </a:spcBef>
              <a:spcAft>
                <a:spcPts val="0"/>
              </a:spcAft>
              <a:buNone/>
            </a:pPr>
            <a:r>
              <a:rPr lang="en" sz="1100" u="sng">
                <a:solidFill>
                  <a:schemeClr val="hlink"/>
                </a:solidFill>
                <a:latin typeface="Arial"/>
                <a:ea typeface="Arial"/>
                <a:cs typeface="Arial"/>
                <a:sym typeface="Arial"/>
              </a:rPr>
              <a:t>7.  </a:t>
            </a:r>
            <a:r>
              <a:rPr lang="en" sz="1100" u="sng">
                <a:solidFill>
                  <a:schemeClr val="hlink"/>
                </a:solidFill>
                <a:latin typeface="Arial"/>
                <a:ea typeface="Arial"/>
                <a:cs typeface="Arial"/>
                <a:sym typeface="Arial"/>
                <a:hlinkClick r:id="rId6"/>
              </a:rPr>
              <a:t>Transformers BART Model Explained for Text Summarization (projectpro.io)</a:t>
            </a:r>
            <a:endParaRPr sz="1100">
              <a:latin typeface="Arial"/>
              <a:ea typeface="Arial"/>
              <a:cs typeface="Arial"/>
              <a:sym typeface="Arial"/>
            </a:endParaRPr>
          </a:p>
          <a:p>
            <a:pPr marL="57150" lvl="0" indent="0" algn="l" rtl="0">
              <a:lnSpc>
                <a:spcPct val="100000"/>
              </a:lnSpc>
              <a:spcBef>
                <a:spcPts val="0"/>
              </a:spcBef>
              <a:spcAft>
                <a:spcPts val="0"/>
              </a:spcAft>
              <a:buNone/>
            </a:pPr>
            <a:r>
              <a:rPr lang="en" sz="1100" u="sng">
                <a:solidFill>
                  <a:schemeClr val="hlink"/>
                </a:solidFill>
                <a:latin typeface="Arial"/>
                <a:ea typeface="Arial"/>
                <a:cs typeface="Arial"/>
                <a:sym typeface="Arial"/>
              </a:rPr>
              <a:t>8.  </a:t>
            </a:r>
            <a:r>
              <a:rPr lang="en" sz="1100">
                <a:uFill>
                  <a:noFill/>
                </a:uFill>
                <a:latin typeface="Arial"/>
                <a:ea typeface="Arial"/>
                <a:cs typeface="Arial"/>
                <a:sym typeface="Arial"/>
                <a:hlinkClick r:id="rId7"/>
              </a:rPr>
              <a:t> </a:t>
            </a:r>
            <a:r>
              <a:rPr lang="en" sz="1100" u="sng">
                <a:solidFill>
                  <a:schemeClr val="hlink"/>
                </a:solidFill>
                <a:latin typeface="Arial"/>
                <a:ea typeface="Arial"/>
                <a:cs typeface="Arial"/>
                <a:sym typeface="Arial"/>
                <a:hlinkClick r:id="rId7"/>
              </a:rPr>
              <a:t>MBart and MBart-50 (huggingface.co)</a:t>
            </a:r>
            <a:endParaRPr sz="1100" u="sng">
              <a:solidFill>
                <a:schemeClr val="hlink"/>
              </a:solidFill>
              <a:latin typeface="Arial"/>
              <a:ea typeface="Arial"/>
              <a:cs typeface="Arial"/>
              <a:sym typeface="Arial"/>
            </a:endParaRPr>
          </a:p>
          <a:p>
            <a:pPr marL="57150" lvl="0" indent="0" algn="l" rtl="0">
              <a:lnSpc>
                <a:spcPct val="100000"/>
              </a:lnSpc>
              <a:spcBef>
                <a:spcPts val="0"/>
              </a:spcBef>
              <a:spcAft>
                <a:spcPts val="0"/>
              </a:spcAft>
              <a:buClr>
                <a:schemeClr val="dk1"/>
              </a:buClr>
              <a:buSzPts val="1100"/>
              <a:buFont typeface="Arial"/>
              <a:buNone/>
            </a:pPr>
            <a:r>
              <a:rPr lang="en" sz="1100">
                <a:latin typeface="Arial"/>
                <a:ea typeface="Arial"/>
                <a:cs typeface="Arial"/>
                <a:sym typeface="Arial"/>
              </a:rPr>
              <a:t>9.   A. Amini et. al. Mathqa: Towards interpretable math word problem solving with operation based formalisms. arXiv preprint arXiv:1905.13319, 2019.</a:t>
            </a:r>
            <a:endParaRPr sz="1100">
              <a:latin typeface="Arial"/>
              <a:ea typeface="Arial"/>
              <a:cs typeface="Arial"/>
              <a:sym typeface="Arial"/>
            </a:endParaRPr>
          </a:p>
          <a:p>
            <a:pPr marL="57150" lvl="0" indent="0" algn="l" rtl="0">
              <a:lnSpc>
                <a:spcPct val="100000"/>
              </a:lnSpc>
              <a:spcBef>
                <a:spcPts val="0"/>
              </a:spcBef>
              <a:spcAft>
                <a:spcPts val="0"/>
              </a:spcAft>
              <a:buClr>
                <a:schemeClr val="dk1"/>
              </a:buClr>
              <a:buSzPts val="1100"/>
              <a:buFont typeface="Arial"/>
              <a:buNone/>
            </a:pPr>
            <a:r>
              <a:rPr lang="en" sz="1100">
                <a:latin typeface="Arial"/>
                <a:ea typeface="Arial"/>
                <a:cs typeface="Arial"/>
                <a:sym typeface="Arial"/>
              </a:rPr>
              <a:t>10. T. B. Brown et al. Language models are few-shot learners. arXiv preprint arXiv:2005.14165, 2020.</a:t>
            </a:r>
            <a:endParaRPr sz="1100">
              <a:latin typeface="Arial"/>
              <a:ea typeface="Arial"/>
              <a:cs typeface="Arial"/>
              <a:sym typeface="Arial"/>
            </a:endParaRPr>
          </a:p>
          <a:p>
            <a:pPr marL="57150" lvl="0" indent="0" algn="l" rtl="0">
              <a:lnSpc>
                <a:spcPct val="100000"/>
              </a:lnSpc>
              <a:spcBef>
                <a:spcPts val="0"/>
              </a:spcBef>
              <a:spcAft>
                <a:spcPts val="0"/>
              </a:spcAft>
              <a:buClr>
                <a:schemeClr val="dk1"/>
              </a:buClr>
              <a:buSzPts val="1100"/>
              <a:buFont typeface="Arial"/>
              <a:buNone/>
            </a:pPr>
            <a:r>
              <a:rPr lang="en" sz="1100">
                <a:latin typeface="Arial"/>
                <a:ea typeface="Arial"/>
                <a:cs typeface="Arial"/>
                <a:sym typeface="Arial"/>
              </a:rPr>
              <a:t>11.  </a:t>
            </a:r>
            <a:r>
              <a:rPr lang="en" sz="1100">
                <a:solidFill>
                  <a:srgbClr val="222222"/>
                </a:solidFill>
                <a:latin typeface="Arial"/>
                <a:ea typeface="Arial"/>
                <a:cs typeface="Arial"/>
                <a:sym typeface="Arial"/>
              </a:rPr>
              <a:t>Wei, J., Wang, X., Schuurmans, D., Bosma, M., Chi, E., Le, Q., &amp; Zhou, D. (2022). Chain of thought prompting elicits reasoning in large language models. </a:t>
            </a:r>
            <a:r>
              <a:rPr lang="en" sz="1100" i="1">
                <a:latin typeface="Arial"/>
                <a:ea typeface="Arial"/>
                <a:cs typeface="Arial"/>
                <a:sym typeface="Arial"/>
              </a:rPr>
              <a:t>arXiv preprint arXiv:2201.11903</a:t>
            </a:r>
            <a:r>
              <a:rPr lang="en" sz="1100">
                <a:latin typeface="Arial"/>
                <a:ea typeface="Arial"/>
                <a:cs typeface="Arial"/>
                <a:sym typeface="Arial"/>
              </a:rPr>
              <a:t>.</a:t>
            </a:r>
            <a:endParaRPr sz="1100">
              <a:latin typeface="Arial"/>
              <a:ea typeface="Arial"/>
              <a:cs typeface="Arial"/>
              <a:sym typeface="Arial"/>
            </a:endParaRPr>
          </a:p>
          <a:p>
            <a:pPr marL="57150" lvl="0" indent="0" algn="l" rtl="0">
              <a:lnSpc>
                <a:spcPct val="100000"/>
              </a:lnSpc>
              <a:spcBef>
                <a:spcPts val="0"/>
              </a:spcBef>
              <a:spcAft>
                <a:spcPts val="0"/>
              </a:spcAft>
              <a:buNone/>
            </a:pPr>
            <a:endParaRPr sz="1100" u="sng">
              <a:solidFill>
                <a:schemeClr val="hlink"/>
              </a:solidFill>
              <a:latin typeface="Arial"/>
              <a:ea typeface="Arial"/>
              <a:cs typeface="Arial"/>
              <a:sym typeface="Arial"/>
            </a:endParaRPr>
          </a:p>
          <a:p>
            <a:pPr marL="57150" lvl="0" indent="0" algn="l" rtl="0">
              <a:lnSpc>
                <a:spcPct val="100000"/>
              </a:lnSpc>
              <a:spcBef>
                <a:spcPts val="0"/>
              </a:spcBef>
              <a:spcAft>
                <a:spcPts val="0"/>
              </a:spcAft>
              <a:buNone/>
            </a:pPr>
            <a:endParaRPr sz="1100" u="sng">
              <a:solidFill>
                <a:schemeClr val="hlink"/>
              </a:solidFill>
              <a:latin typeface="Arial"/>
              <a:ea typeface="Arial"/>
              <a:cs typeface="Arial"/>
              <a:sym typeface="Arial"/>
            </a:endParaRPr>
          </a:p>
          <a:p>
            <a:pPr marL="57150" lvl="0" indent="0" algn="l" rtl="0">
              <a:lnSpc>
                <a:spcPct val="100000"/>
              </a:lnSpc>
              <a:spcBef>
                <a:spcPts val="0"/>
              </a:spcBef>
              <a:spcAft>
                <a:spcPts val="0"/>
              </a:spcAft>
              <a:buNone/>
            </a:pPr>
            <a:endParaRPr sz="11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0"/>
          <p:cNvSpPr txBox="1"/>
          <p:nvPr/>
        </p:nvSpPr>
        <p:spPr>
          <a:xfrm>
            <a:off x="2763675" y="1811750"/>
            <a:ext cx="3377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200">
                <a:latin typeface="Gill Sans"/>
                <a:ea typeface="Gill Sans"/>
                <a:cs typeface="Gill Sans"/>
                <a:sym typeface="Gill Sans"/>
              </a:rPr>
              <a:t>THANK YOU</a:t>
            </a:r>
            <a:endParaRPr sz="4800">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1088684" y="603389"/>
            <a:ext cx="7202456" cy="786926"/>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400"/>
              <a:buFont typeface="Gill Sans"/>
              <a:buNone/>
            </a:pPr>
            <a:r>
              <a:rPr lang="en"/>
              <a:t>ABOUT THE PROBLEM</a:t>
            </a:r>
            <a:endParaRPr/>
          </a:p>
        </p:txBody>
      </p:sp>
      <p:sp>
        <p:nvSpPr>
          <p:cNvPr id="159" name="Google Shape;159;p27"/>
          <p:cNvSpPr txBox="1">
            <a:spLocks noGrp="1"/>
          </p:cNvSpPr>
          <p:nvPr>
            <p:ph type="body" idx="1"/>
          </p:nvPr>
        </p:nvSpPr>
        <p:spPr>
          <a:xfrm>
            <a:off x="1088675" y="1511800"/>
            <a:ext cx="7202400" cy="2066400"/>
          </a:xfrm>
          <a:prstGeom prst="rect">
            <a:avLst/>
          </a:prstGeom>
          <a:noFill/>
          <a:ln>
            <a:noFill/>
          </a:ln>
        </p:spPr>
        <p:txBody>
          <a:bodyPr spcFirstLastPara="1" wrap="square" lIns="68575" tIns="34275" rIns="68575" bIns="34275" anchor="t" anchorCtr="0">
            <a:normAutofit/>
          </a:bodyPr>
          <a:lstStyle/>
          <a:p>
            <a:pPr marL="0" lvl="0" indent="0" algn="l" rtl="0">
              <a:lnSpc>
                <a:spcPct val="120000"/>
              </a:lnSpc>
              <a:spcBef>
                <a:spcPts val="0"/>
              </a:spcBef>
              <a:spcAft>
                <a:spcPts val="0"/>
              </a:spcAft>
              <a:buSzPts val="1500"/>
              <a:buNone/>
            </a:pPr>
            <a:r>
              <a:rPr lang="en" sz="1700"/>
              <a:t>State-of-the-art language models can match human performance on many tasks, but they still struggle to robustly perform multi-step mathematical reasoning. To diagnose the failures of current models and support research, we use GSM8K, a dataset of 8.5K high quality linguistically diverse grade school maths word problems. We find that even the largest transformer models fail to achieve high test performance, despite the conceptual simplicity of this problem distribution.</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28"/>
          <p:cNvPicPr preferRelativeResize="0"/>
          <p:nvPr/>
        </p:nvPicPr>
        <p:blipFill rotWithShape="1">
          <a:blip r:embed="rId3">
            <a:alphaModFix/>
          </a:blip>
          <a:srcRect/>
          <a:stretch/>
        </p:blipFill>
        <p:spPr>
          <a:xfrm>
            <a:off x="1425175" y="1478975"/>
            <a:ext cx="6529388" cy="3057525"/>
          </a:xfrm>
          <a:prstGeom prst="rect">
            <a:avLst/>
          </a:prstGeom>
          <a:noFill/>
          <a:ln>
            <a:noFill/>
          </a:ln>
        </p:spPr>
      </p:pic>
      <p:sp>
        <p:nvSpPr>
          <p:cNvPr id="165" name="Google Shape;165;p28"/>
          <p:cNvSpPr txBox="1">
            <a:spLocks noGrp="1"/>
          </p:cNvSpPr>
          <p:nvPr>
            <p:ph type="title"/>
          </p:nvPr>
        </p:nvSpPr>
        <p:spPr>
          <a:xfrm>
            <a:off x="1088684" y="603389"/>
            <a:ext cx="7202400" cy="786900"/>
          </a:xfrm>
          <a:prstGeom prst="rect">
            <a:avLst/>
          </a:prstGeom>
        </p:spPr>
        <p:txBody>
          <a:bodyPr spcFirstLastPara="1" wrap="square" lIns="68575" tIns="34275" rIns="68575" bIns="34275" anchor="t" anchorCtr="0">
            <a:normAutofit/>
          </a:bodyPr>
          <a:lstStyle/>
          <a:p>
            <a:pPr marL="0" lvl="0" indent="0" algn="l" rtl="0">
              <a:spcBef>
                <a:spcPts val="0"/>
              </a:spcBef>
              <a:spcAft>
                <a:spcPts val="0"/>
              </a:spcAft>
              <a:buNone/>
            </a:pPr>
            <a:r>
              <a:rPr lang="en"/>
              <a:t>THE RESEARCH PAPER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body" idx="4294967295"/>
          </p:nvPr>
        </p:nvSpPr>
        <p:spPr>
          <a:xfrm>
            <a:off x="976313" y="704849"/>
            <a:ext cx="7203281" cy="3217069"/>
          </a:xfrm>
          <a:prstGeom prst="rect">
            <a:avLst/>
          </a:prstGeom>
          <a:noFill/>
          <a:ln>
            <a:noFill/>
          </a:ln>
        </p:spPr>
        <p:txBody>
          <a:bodyPr spcFirstLastPara="1" wrap="square" lIns="68575" tIns="34275" rIns="68575" bIns="34275" anchor="t" anchorCtr="0">
            <a:noAutofit/>
          </a:bodyPr>
          <a:lstStyle/>
          <a:p>
            <a:pPr marL="0" lvl="0" indent="0" algn="l" rtl="0">
              <a:lnSpc>
                <a:spcPct val="120000"/>
              </a:lnSpc>
              <a:spcBef>
                <a:spcPts val="0"/>
              </a:spcBef>
              <a:spcAft>
                <a:spcPts val="0"/>
              </a:spcAft>
              <a:buSzPts val="1500"/>
              <a:buNone/>
            </a:pPr>
            <a:r>
              <a:rPr lang="en" sz="1700"/>
              <a:t>Large language models like GPT-3 have many impressive skills, including their ability to imitate many writing styles, and their extensive factual knowledge. </a:t>
            </a:r>
            <a:endParaRPr sz="1700"/>
          </a:p>
          <a:p>
            <a:pPr marL="0" lvl="0" indent="0" algn="l" rtl="0">
              <a:lnSpc>
                <a:spcPct val="120000"/>
              </a:lnSpc>
              <a:spcBef>
                <a:spcPts val="0"/>
              </a:spcBef>
              <a:spcAft>
                <a:spcPts val="0"/>
              </a:spcAft>
              <a:buSzPts val="1500"/>
              <a:buNone/>
            </a:pPr>
            <a:endParaRPr sz="1700"/>
          </a:p>
          <a:p>
            <a:pPr marL="0" lvl="0" indent="0" algn="l" rtl="0">
              <a:lnSpc>
                <a:spcPct val="120000"/>
              </a:lnSpc>
              <a:spcBef>
                <a:spcPts val="0"/>
              </a:spcBef>
              <a:spcAft>
                <a:spcPts val="0"/>
              </a:spcAft>
              <a:buSzPts val="1500"/>
              <a:buNone/>
            </a:pPr>
            <a:r>
              <a:rPr lang="en" sz="1700"/>
              <a:t>However, they struggle to perform tasks that require accurate multistep reasoning, like solving grade school mathematics word problems. Although the model can mimic the pattern of correct solutions, it regularly produces critical errors in logic. </a:t>
            </a:r>
            <a:endParaRPr sz="1700"/>
          </a:p>
          <a:p>
            <a:pPr marL="0" lvl="0" indent="0" algn="l" rtl="0">
              <a:lnSpc>
                <a:spcPct val="120000"/>
              </a:lnSpc>
              <a:spcBef>
                <a:spcPts val="800"/>
              </a:spcBef>
              <a:spcAft>
                <a:spcPts val="0"/>
              </a:spcAft>
              <a:buSzPts val="1500"/>
              <a:buNone/>
            </a:pPr>
            <a:r>
              <a:rPr lang="en" sz="1700"/>
              <a:t>To tackle this issue and reduce the errors in logic we propose to solve the problem in the following way</a:t>
            </a:r>
            <a:endParaRPr sz="1700"/>
          </a:p>
        </p:txBody>
      </p:sp>
      <p:sp>
        <p:nvSpPr>
          <p:cNvPr id="171" name="Google Shape;171;p29"/>
          <p:cNvSpPr/>
          <p:nvPr/>
        </p:nvSpPr>
        <p:spPr>
          <a:xfrm>
            <a:off x="4272263" y="3339550"/>
            <a:ext cx="611400" cy="253500"/>
          </a:xfrm>
          <a:prstGeom prst="rightArrow">
            <a:avLst>
              <a:gd name="adj1" fmla="val 50000"/>
              <a:gd name="adj2"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p:nvPr/>
        </p:nvSpPr>
        <p:spPr>
          <a:xfrm>
            <a:off x="6103050" y="219525"/>
            <a:ext cx="2230800" cy="1065600"/>
          </a:xfrm>
          <a:prstGeom prst="roundRect">
            <a:avLst>
              <a:gd name="adj" fmla="val 16667"/>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250"/>
          </a:p>
          <a:p>
            <a:pPr marL="0" lvl="0" indent="0" algn="l" rtl="0">
              <a:lnSpc>
                <a:spcPct val="115000"/>
              </a:lnSpc>
              <a:spcBef>
                <a:spcPts val="0"/>
              </a:spcBef>
              <a:spcAft>
                <a:spcPts val="0"/>
              </a:spcAft>
              <a:buNone/>
            </a:pPr>
            <a:r>
              <a:rPr lang="en" sz="1250"/>
              <a:t>Weng earns $12 an hour for babysitting. Yesterday, she just did 50 minutes of babysitting. How much did she earn?</a:t>
            </a:r>
            <a:endParaRPr sz="1250"/>
          </a:p>
          <a:p>
            <a:pPr marL="0" lvl="0" indent="0" algn="l" rtl="0">
              <a:spcBef>
                <a:spcPts val="0"/>
              </a:spcBef>
              <a:spcAft>
                <a:spcPts val="0"/>
              </a:spcAft>
              <a:buNone/>
            </a:pPr>
            <a:endParaRPr/>
          </a:p>
        </p:txBody>
      </p:sp>
      <p:sp>
        <p:nvSpPr>
          <p:cNvPr id="177" name="Google Shape;177;p30"/>
          <p:cNvSpPr/>
          <p:nvPr/>
        </p:nvSpPr>
        <p:spPr>
          <a:xfrm>
            <a:off x="6103050" y="1908250"/>
            <a:ext cx="2230800" cy="10656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t>Sub Question Generator</a:t>
            </a:r>
            <a:endParaRPr sz="2200" b="1"/>
          </a:p>
        </p:txBody>
      </p:sp>
      <p:sp>
        <p:nvSpPr>
          <p:cNvPr id="178" name="Google Shape;178;p30"/>
          <p:cNvSpPr/>
          <p:nvPr/>
        </p:nvSpPr>
        <p:spPr>
          <a:xfrm>
            <a:off x="6103050" y="3596975"/>
            <a:ext cx="2230800" cy="987000"/>
          </a:xfrm>
          <a:prstGeom prst="roundRect">
            <a:avLst>
              <a:gd name="adj" fmla="val 16667"/>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50"/>
              <a:t>How much does Weng earn per minute?</a:t>
            </a:r>
            <a:endParaRPr sz="1250"/>
          </a:p>
          <a:p>
            <a:pPr marL="0" lvl="0" indent="0" algn="l" rtl="0">
              <a:lnSpc>
                <a:spcPct val="115000"/>
              </a:lnSpc>
              <a:spcBef>
                <a:spcPts val="0"/>
              </a:spcBef>
              <a:spcAft>
                <a:spcPts val="0"/>
              </a:spcAft>
              <a:buNone/>
            </a:pPr>
            <a:r>
              <a:rPr lang="en" sz="1250"/>
              <a:t>How much did Weng earn?</a:t>
            </a:r>
            <a:endParaRPr/>
          </a:p>
        </p:txBody>
      </p:sp>
      <p:sp>
        <p:nvSpPr>
          <p:cNvPr id="179" name="Google Shape;179;p30"/>
          <p:cNvSpPr txBox="1">
            <a:spLocks noGrp="1"/>
          </p:cNvSpPr>
          <p:nvPr>
            <p:ph type="title" idx="4294967295"/>
          </p:nvPr>
        </p:nvSpPr>
        <p:spPr>
          <a:xfrm>
            <a:off x="894525" y="353700"/>
            <a:ext cx="2867100" cy="555600"/>
          </a:xfrm>
          <a:prstGeom prst="rect">
            <a:avLst/>
          </a:prstGeom>
        </p:spPr>
        <p:txBody>
          <a:bodyPr spcFirstLastPara="1" wrap="square" lIns="68575" tIns="34275" rIns="68575" bIns="34275" anchor="t" anchorCtr="0">
            <a:normAutofit/>
          </a:bodyPr>
          <a:lstStyle/>
          <a:p>
            <a:pPr marL="0" lvl="0" indent="0" algn="l" rtl="0">
              <a:spcBef>
                <a:spcPts val="0"/>
              </a:spcBef>
              <a:spcAft>
                <a:spcPts val="0"/>
              </a:spcAft>
              <a:buNone/>
            </a:pPr>
            <a:r>
              <a:rPr lang="en"/>
              <a:t>METHODOLOGY</a:t>
            </a:r>
            <a:endParaRPr/>
          </a:p>
        </p:txBody>
      </p:sp>
      <p:sp>
        <p:nvSpPr>
          <p:cNvPr id="180" name="Google Shape;180;p30"/>
          <p:cNvSpPr txBox="1">
            <a:spLocks noGrp="1"/>
          </p:cNvSpPr>
          <p:nvPr>
            <p:ph type="body" idx="4294967295"/>
          </p:nvPr>
        </p:nvSpPr>
        <p:spPr>
          <a:xfrm>
            <a:off x="894525" y="1390300"/>
            <a:ext cx="4547100" cy="2292000"/>
          </a:xfrm>
          <a:prstGeom prst="rect">
            <a:avLst/>
          </a:prstGeom>
        </p:spPr>
        <p:txBody>
          <a:bodyPr spcFirstLastPara="1" wrap="square" lIns="68575" tIns="34275" rIns="68575" bIns="34275" anchor="t" anchorCtr="0">
            <a:normAutofit fontScale="62500" lnSpcReduction="10000"/>
          </a:bodyPr>
          <a:lstStyle/>
          <a:p>
            <a:pPr marL="0" lvl="0" indent="0" algn="l" rtl="0">
              <a:spcBef>
                <a:spcPts val="0"/>
              </a:spcBef>
              <a:spcAft>
                <a:spcPts val="0"/>
              </a:spcAft>
              <a:buClr>
                <a:schemeClr val="dk1"/>
              </a:buClr>
              <a:buSzPct val="29540"/>
              <a:buFont typeface="Arial"/>
              <a:buNone/>
            </a:pPr>
            <a:r>
              <a:rPr lang="en" sz="3723"/>
              <a:t>We propose to solve the above problem by dividing it into two subtasks - </a:t>
            </a:r>
            <a:endParaRPr sz="3723"/>
          </a:p>
          <a:p>
            <a:pPr marL="0" lvl="0" indent="0" algn="l" rtl="0">
              <a:spcBef>
                <a:spcPts val="0"/>
              </a:spcBef>
              <a:spcAft>
                <a:spcPts val="0"/>
              </a:spcAft>
              <a:buNone/>
            </a:pPr>
            <a:endParaRPr sz="3723"/>
          </a:p>
          <a:p>
            <a:pPr marL="0" lvl="0" indent="0" algn="l" rtl="0">
              <a:spcBef>
                <a:spcPts val="0"/>
              </a:spcBef>
              <a:spcAft>
                <a:spcPts val="0"/>
              </a:spcAft>
              <a:buClr>
                <a:schemeClr val="dk1"/>
              </a:buClr>
              <a:buSzPct val="29540"/>
              <a:buFont typeface="Arial"/>
              <a:buNone/>
            </a:pPr>
            <a:r>
              <a:rPr lang="en" sz="3723" b="1"/>
              <a:t>Sub-Task 1</a:t>
            </a:r>
            <a:endParaRPr sz="3723" b="1"/>
          </a:p>
          <a:p>
            <a:pPr marL="0" lvl="0" indent="0" algn="l" rtl="0">
              <a:spcBef>
                <a:spcPts val="0"/>
              </a:spcBef>
              <a:spcAft>
                <a:spcPts val="0"/>
              </a:spcAft>
              <a:buNone/>
            </a:pPr>
            <a:r>
              <a:rPr lang="en" sz="3723"/>
              <a:t>To create sub-questions from the given question</a:t>
            </a:r>
            <a:endParaRPr sz="3723"/>
          </a:p>
        </p:txBody>
      </p:sp>
      <p:sp>
        <p:nvSpPr>
          <p:cNvPr id="181" name="Google Shape;181;p30"/>
          <p:cNvSpPr/>
          <p:nvPr/>
        </p:nvSpPr>
        <p:spPr>
          <a:xfrm>
            <a:off x="7106700" y="1285125"/>
            <a:ext cx="223500" cy="626100"/>
          </a:xfrm>
          <a:prstGeom prst="downArrow">
            <a:avLst>
              <a:gd name="adj1" fmla="val 50000"/>
              <a:gd name="adj2"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0"/>
          <p:cNvSpPr/>
          <p:nvPr/>
        </p:nvSpPr>
        <p:spPr>
          <a:xfrm>
            <a:off x="7106700" y="2973850"/>
            <a:ext cx="223500" cy="626100"/>
          </a:xfrm>
          <a:prstGeom prst="downArrow">
            <a:avLst>
              <a:gd name="adj1" fmla="val 50000"/>
              <a:gd name="adj2"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body" idx="4294967295"/>
          </p:nvPr>
        </p:nvSpPr>
        <p:spPr>
          <a:xfrm>
            <a:off x="616850" y="690475"/>
            <a:ext cx="3822600" cy="2796900"/>
          </a:xfrm>
          <a:prstGeom prst="rect">
            <a:avLst/>
          </a:prstGeom>
        </p:spPr>
        <p:txBody>
          <a:bodyPr spcFirstLastPara="1" wrap="square" lIns="68575" tIns="34275" rIns="68575" bIns="34275" anchor="t" anchorCtr="0">
            <a:normAutofit fontScale="55000" lnSpcReduction="20000"/>
          </a:bodyPr>
          <a:lstStyle/>
          <a:p>
            <a:pPr marL="0" lvl="0" indent="0" algn="l" rtl="0">
              <a:spcBef>
                <a:spcPts val="0"/>
              </a:spcBef>
              <a:spcAft>
                <a:spcPts val="0"/>
              </a:spcAft>
              <a:buClr>
                <a:schemeClr val="dk1"/>
              </a:buClr>
              <a:buSzPct val="29540"/>
              <a:buFont typeface="Arial"/>
              <a:buNone/>
            </a:pPr>
            <a:endParaRPr sz="3723"/>
          </a:p>
          <a:p>
            <a:pPr marL="0" lvl="0" indent="0" algn="l" rtl="0">
              <a:spcBef>
                <a:spcPts val="0"/>
              </a:spcBef>
              <a:spcAft>
                <a:spcPts val="0"/>
              </a:spcAft>
              <a:buNone/>
            </a:pPr>
            <a:r>
              <a:rPr lang="en" sz="4200" b="1"/>
              <a:t>Sub-Task 2</a:t>
            </a:r>
            <a:endParaRPr sz="4200" b="1"/>
          </a:p>
          <a:p>
            <a:pPr marL="0" lvl="0" indent="0" algn="l" rtl="0">
              <a:spcBef>
                <a:spcPts val="0"/>
              </a:spcBef>
              <a:spcAft>
                <a:spcPts val="0"/>
              </a:spcAft>
              <a:buClr>
                <a:schemeClr val="dk1"/>
              </a:buClr>
              <a:buSzPct val="26190"/>
              <a:buFont typeface="Arial"/>
              <a:buNone/>
            </a:pPr>
            <a:endParaRPr sz="4200"/>
          </a:p>
          <a:p>
            <a:pPr marL="0" lvl="0" indent="0" algn="l" rtl="0">
              <a:spcBef>
                <a:spcPts val="0"/>
              </a:spcBef>
              <a:spcAft>
                <a:spcPts val="0"/>
              </a:spcAft>
              <a:buNone/>
            </a:pPr>
            <a:r>
              <a:rPr lang="en" sz="4200"/>
              <a:t>Trying to solve each sub-question using the main question and answers of previous sub questions as the context (source of information)</a:t>
            </a:r>
            <a:endParaRPr sz="3723"/>
          </a:p>
        </p:txBody>
      </p:sp>
      <p:sp>
        <p:nvSpPr>
          <p:cNvPr id="188" name="Google Shape;188;p31"/>
          <p:cNvSpPr/>
          <p:nvPr/>
        </p:nvSpPr>
        <p:spPr>
          <a:xfrm>
            <a:off x="4638950" y="145000"/>
            <a:ext cx="4120500" cy="1245300"/>
          </a:xfrm>
          <a:prstGeom prst="roundRect">
            <a:avLst>
              <a:gd name="adj" fmla="val 16667"/>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50" b="1">
                <a:solidFill>
                  <a:schemeClr val="dk1"/>
                </a:solidFill>
                <a:highlight>
                  <a:srgbClr val="FFFFFF"/>
                </a:highlight>
              </a:rPr>
              <a:t>question</a:t>
            </a:r>
            <a:r>
              <a:rPr lang="en" sz="1250">
                <a:solidFill>
                  <a:schemeClr val="dk1"/>
                </a:solidFill>
                <a:highlight>
                  <a:srgbClr val="FFFFFF"/>
                </a:highlight>
              </a:rPr>
              <a:t>:How many clips did Natalia sell altogether in April and May?  </a:t>
            </a:r>
            <a:r>
              <a:rPr lang="en" sz="1250" b="1">
                <a:solidFill>
                  <a:schemeClr val="dk1"/>
                </a:solidFill>
                <a:highlight>
                  <a:srgbClr val="FFFFFF"/>
                </a:highlight>
              </a:rPr>
              <a:t>context</a:t>
            </a:r>
            <a:r>
              <a:rPr lang="en" sz="1250">
                <a:solidFill>
                  <a:schemeClr val="dk1"/>
                </a:solidFill>
                <a:highlight>
                  <a:srgbClr val="FFFFFF"/>
                </a:highlight>
              </a:rPr>
              <a:t>:Natalia sold clips to 48 of her friends in April, and then she sold half as many clips in May. How many clips did Natalia sell altogether in April and May?  Natalia sold 48/2 = 24 clips in May. </a:t>
            </a:r>
            <a:endParaRPr sz="1450"/>
          </a:p>
        </p:txBody>
      </p:sp>
      <p:sp>
        <p:nvSpPr>
          <p:cNvPr id="189" name="Google Shape;189;p31"/>
          <p:cNvSpPr/>
          <p:nvPr/>
        </p:nvSpPr>
        <p:spPr>
          <a:xfrm>
            <a:off x="5386750" y="1820575"/>
            <a:ext cx="2571300" cy="10521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t>Solver</a:t>
            </a:r>
            <a:endParaRPr sz="2200" b="1"/>
          </a:p>
        </p:txBody>
      </p:sp>
      <p:sp>
        <p:nvSpPr>
          <p:cNvPr id="190" name="Google Shape;190;p31"/>
          <p:cNvSpPr/>
          <p:nvPr/>
        </p:nvSpPr>
        <p:spPr>
          <a:xfrm>
            <a:off x="5471800" y="3302950"/>
            <a:ext cx="2401200" cy="1245300"/>
          </a:xfrm>
          <a:prstGeom prst="roundRect">
            <a:avLst>
              <a:gd name="adj" fmla="val 16667"/>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1250">
                <a:solidFill>
                  <a:schemeClr val="dk1"/>
                </a:solidFill>
                <a:highlight>
                  <a:srgbClr val="FFFFFF"/>
                </a:highlight>
              </a:rPr>
              <a:t>Natalia sold 48+24 = </a:t>
            </a:r>
            <a:r>
              <a:rPr lang="en" sz="1250" b="1">
                <a:solidFill>
                  <a:schemeClr val="dk1"/>
                </a:solidFill>
                <a:highlight>
                  <a:srgbClr val="FFFFFF"/>
                </a:highlight>
              </a:rPr>
              <a:t>&lt;&lt;48+24=72&gt;&gt;</a:t>
            </a:r>
            <a:r>
              <a:rPr lang="en" sz="1250">
                <a:solidFill>
                  <a:schemeClr val="dk1"/>
                </a:solidFill>
                <a:highlight>
                  <a:srgbClr val="FFFFFF"/>
                </a:highlight>
              </a:rPr>
              <a:t>72 clips altogether in April and May.</a:t>
            </a:r>
            <a:endParaRPr sz="1250">
              <a:solidFill>
                <a:schemeClr val="dk1"/>
              </a:solidFill>
              <a:highlight>
                <a:srgbClr val="FFFFFF"/>
              </a:highlight>
            </a:endParaRPr>
          </a:p>
          <a:p>
            <a:pPr marL="0" lvl="0" indent="0" algn="l" rtl="0">
              <a:spcBef>
                <a:spcPts val="0"/>
              </a:spcBef>
              <a:spcAft>
                <a:spcPts val="0"/>
              </a:spcAft>
              <a:buNone/>
            </a:pPr>
            <a:endParaRPr sz="1450"/>
          </a:p>
        </p:txBody>
      </p:sp>
      <p:sp>
        <p:nvSpPr>
          <p:cNvPr id="191" name="Google Shape;191;p31"/>
          <p:cNvSpPr/>
          <p:nvPr/>
        </p:nvSpPr>
        <p:spPr>
          <a:xfrm>
            <a:off x="6560650" y="1390300"/>
            <a:ext cx="252600" cy="430200"/>
          </a:xfrm>
          <a:prstGeom prst="downArrow">
            <a:avLst>
              <a:gd name="adj1" fmla="val 50000"/>
              <a:gd name="adj2"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1"/>
          <p:cNvSpPr/>
          <p:nvPr/>
        </p:nvSpPr>
        <p:spPr>
          <a:xfrm>
            <a:off x="6572900" y="2872675"/>
            <a:ext cx="252600" cy="430200"/>
          </a:xfrm>
          <a:prstGeom prst="downArrow">
            <a:avLst>
              <a:gd name="adj1" fmla="val 50000"/>
              <a:gd name="adj2"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p:nvPr/>
        </p:nvSpPr>
        <p:spPr>
          <a:xfrm>
            <a:off x="1028700" y="134175"/>
            <a:ext cx="1476000" cy="596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Original Question</a:t>
            </a:r>
            <a:endParaRPr/>
          </a:p>
        </p:txBody>
      </p:sp>
      <p:sp>
        <p:nvSpPr>
          <p:cNvPr id="198" name="Google Shape;198;p32"/>
          <p:cNvSpPr/>
          <p:nvPr/>
        </p:nvSpPr>
        <p:spPr>
          <a:xfrm>
            <a:off x="998850" y="1103225"/>
            <a:ext cx="1476000" cy="715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SubQuestion 1</a:t>
            </a:r>
            <a:endParaRPr/>
          </a:p>
        </p:txBody>
      </p:sp>
      <p:sp>
        <p:nvSpPr>
          <p:cNvPr id="199" name="Google Shape;199;p32"/>
          <p:cNvSpPr/>
          <p:nvPr/>
        </p:nvSpPr>
        <p:spPr>
          <a:xfrm>
            <a:off x="3339550" y="1200125"/>
            <a:ext cx="1416300" cy="521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Answer 1</a:t>
            </a:r>
            <a:endParaRPr/>
          </a:p>
        </p:txBody>
      </p:sp>
      <p:sp>
        <p:nvSpPr>
          <p:cNvPr id="200" name="Google Shape;200;p32"/>
          <p:cNvSpPr/>
          <p:nvPr/>
        </p:nvSpPr>
        <p:spPr>
          <a:xfrm>
            <a:off x="998850" y="2191375"/>
            <a:ext cx="1476000" cy="715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SubQuestion 2</a:t>
            </a:r>
            <a:endParaRPr/>
          </a:p>
        </p:txBody>
      </p:sp>
      <p:sp>
        <p:nvSpPr>
          <p:cNvPr id="201" name="Google Shape;201;p32"/>
          <p:cNvSpPr/>
          <p:nvPr/>
        </p:nvSpPr>
        <p:spPr>
          <a:xfrm>
            <a:off x="3339550" y="2310900"/>
            <a:ext cx="1416300" cy="521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Answer 2</a:t>
            </a:r>
            <a:endParaRPr/>
          </a:p>
        </p:txBody>
      </p:sp>
      <p:sp>
        <p:nvSpPr>
          <p:cNvPr id="202" name="Google Shape;202;p32"/>
          <p:cNvSpPr/>
          <p:nvPr/>
        </p:nvSpPr>
        <p:spPr>
          <a:xfrm>
            <a:off x="1058550" y="3808350"/>
            <a:ext cx="1416300" cy="715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SubQuestion n</a:t>
            </a:r>
            <a:endParaRPr/>
          </a:p>
        </p:txBody>
      </p:sp>
      <p:sp>
        <p:nvSpPr>
          <p:cNvPr id="203" name="Google Shape;203;p32"/>
          <p:cNvSpPr/>
          <p:nvPr/>
        </p:nvSpPr>
        <p:spPr>
          <a:xfrm>
            <a:off x="3339550" y="3905250"/>
            <a:ext cx="1416300" cy="5217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Final Answer</a:t>
            </a:r>
            <a:endParaRPr b="1"/>
          </a:p>
        </p:txBody>
      </p:sp>
      <p:sp>
        <p:nvSpPr>
          <p:cNvPr id="204" name="Google Shape;204;p32"/>
          <p:cNvSpPr/>
          <p:nvPr/>
        </p:nvSpPr>
        <p:spPr>
          <a:xfrm>
            <a:off x="1654875" y="745425"/>
            <a:ext cx="164100" cy="35790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2"/>
          <p:cNvSpPr/>
          <p:nvPr/>
        </p:nvSpPr>
        <p:spPr>
          <a:xfrm>
            <a:off x="2489750" y="1401450"/>
            <a:ext cx="849900" cy="119400"/>
          </a:xfrm>
          <a:prstGeom prst="rightArrow">
            <a:avLst>
              <a:gd name="adj1" fmla="val 25126"/>
              <a:gd name="adj2"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2"/>
          <p:cNvSpPr/>
          <p:nvPr/>
        </p:nvSpPr>
        <p:spPr>
          <a:xfrm>
            <a:off x="2482250" y="2489425"/>
            <a:ext cx="849900" cy="119400"/>
          </a:xfrm>
          <a:prstGeom prst="rightArrow">
            <a:avLst>
              <a:gd name="adj1" fmla="val 24539"/>
              <a:gd name="adj2"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p:nvPr/>
        </p:nvSpPr>
        <p:spPr>
          <a:xfrm rot="-1629474">
            <a:off x="2318241" y="1836308"/>
            <a:ext cx="1192917" cy="159127"/>
          </a:xfrm>
          <a:prstGeom prst="leftArrow">
            <a:avLst>
              <a:gd name="adj1" fmla="val 13066"/>
              <a:gd name="adj2" fmla="val 109286"/>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2"/>
          <p:cNvSpPr/>
          <p:nvPr/>
        </p:nvSpPr>
        <p:spPr>
          <a:xfrm rot="-1629474">
            <a:off x="2318241" y="3002533"/>
            <a:ext cx="1192917" cy="159127"/>
          </a:xfrm>
          <a:prstGeom prst="leftArrow">
            <a:avLst>
              <a:gd name="adj1" fmla="val 17260"/>
              <a:gd name="adj2" fmla="val 109286"/>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p:nvPr/>
        </p:nvSpPr>
        <p:spPr>
          <a:xfrm flipH="1">
            <a:off x="1759100" y="2996650"/>
            <a:ext cx="29700" cy="1938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1751850" y="3260713"/>
            <a:ext cx="29700" cy="1938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flipH="1">
            <a:off x="1751850" y="3534538"/>
            <a:ext cx="29700" cy="1938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2"/>
          <p:cNvSpPr/>
          <p:nvPr/>
        </p:nvSpPr>
        <p:spPr>
          <a:xfrm flipH="1">
            <a:off x="4047850" y="3003075"/>
            <a:ext cx="29700" cy="1938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2"/>
          <p:cNvSpPr/>
          <p:nvPr/>
        </p:nvSpPr>
        <p:spPr>
          <a:xfrm>
            <a:off x="4040600" y="3267138"/>
            <a:ext cx="29700" cy="1938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2"/>
          <p:cNvSpPr/>
          <p:nvPr/>
        </p:nvSpPr>
        <p:spPr>
          <a:xfrm flipH="1">
            <a:off x="4040600" y="3540963"/>
            <a:ext cx="29700" cy="1938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2"/>
          <p:cNvSpPr/>
          <p:nvPr/>
        </p:nvSpPr>
        <p:spPr>
          <a:xfrm>
            <a:off x="357800" y="238550"/>
            <a:ext cx="686100" cy="3995400"/>
          </a:xfrm>
          <a:prstGeom prst="curvedRightArrow">
            <a:avLst>
              <a:gd name="adj1" fmla="val 25000"/>
              <a:gd name="adj2" fmla="val 50000"/>
              <a:gd name="adj3" fmla="val 25000"/>
            </a:avLst>
          </a:prstGeom>
          <a:solidFill>
            <a:srgbClr val="1919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2"/>
          <p:cNvSpPr/>
          <p:nvPr/>
        </p:nvSpPr>
        <p:spPr>
          <a:xfrm>
            <a:off x="718925" y="569850"/>
            <a:ext cx="309900" cy="2191500"/>
          </a:xfrm>
          <a:prstGeom prst="curvedRightArrow">
            <a:avLst>
              <a:gd name="adj1" fmla="val 25000"/>
              <a:gd name="adj2" fmla="val 50000"/>
              <a:gd name="adj3" fmla="val 25000"/>
            </a:avLst>
          </a:prstGeom>
          <a:solidFill>
            <a:srgbClr val="1919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2"/>
          <p:cNvSpPr/>
          <p:nvPr/>
        </p:nvSpPr>
        <p:spPr>
          <a:xfrm>
            <a:off x="2482250" y="3965725"/>
            <a:ext cx="849900" cy="357900"/>
          </a:xfrm>
          <a:prstGeom prst="rightArrow">
            <a:avLst>
              <a:gd name="adj1" fmla="val 24539"/>
              <a:gd name="adj2"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txBox="1"/>
          <p:nvPr/>
        </p:nvSpPr>
        <p:spPr>
          <a:xfrm>
            <a:off x="4412950" y="3168825"/>
            <a:ext cx="162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Gill Sans"/>
                <a:ea typeface="Gill Sans"/>
                <a:cs typeface="Gill Sans"/>
                <a:sym typeface="Gill Sans"/>
              </a:rPr>
              <a:t>(n-2) sub questions</a:t>
            </a:r>
            <a:endParaRPr>
              <a:latin typeface="Gill Sans"/>
              <a:ea typeface="Gill Sans"/>
              <a:cs typeface="Gill Sans"/>
              <a:sym typeface="Gill Sans"/>
            </a:endParaRPr>
          </a:p>
        </p:txBody>
      </p:sp>
      <p:sp>
        <p:nvSpPr>
          <p:cNvPr id="219" name="Google Shape;219;p32"/>
          <p:cNvSpPr/>
          <p:nvPr/>
        </p:nvSpPr>
        <p:spPr>
          <a:xfrm>
            <a:off x="6192900" y="238550"/>
            <a:ext cx="826450" cy="4202590"/>
          </a:xfrm>
          <a:custGeom>
            <a:avLst/>
            <a:gdLst/>
            <a:ahLst/>
            <a:cxnLst/>
            <a:rect l="l" t="t" r="r" b="b"/>
            <a:pathLst>
              <a:path w="33058" h="178208" extrusionOk="0">
                <a:moveTo>
                  <a:pt x="1182" y="11199"/>
                </a:moveTo>
                <a:cubicBezTo>
                  <a:pt x="5518" y="11199"/>
                  <a:pt x="22268" y="-13730"/>
                  <a:pt x="27195" y="11199"/>
                </a:cubicBezTo>
                <a:cubicBezTo>
                  <a:pt x="32122" y="36128"/>
                  <a:pt x="35275" y="133184"/>
                  <a:pt x="30742" y="160774"/>
                </a:cubicBezTo>
                <a:cubicBezTo>
                  <a:pt x="26210" y="188364"/>
                  <a:pt x="5124" y="174077"/>
                  <a:pt x="0" y="176737"/>
                </a:cubicBezTo>
              </a:path>
            </a:pathLst>
          </a:custGeom>
          <a:noFill/>
          <a:ln w="9525" cap="flat" cmpd="sng">
            <a:solidFill>
              <a:schemeClr val="dk2"/>
            </a:solidFill>
            <a:prstDash val="solid"/>
            <a:round/>
            <a:headEnd type="none" w="med" len="med"/>
            <a:tailEnd type="none" w="med" len="med"/>
          </a:ln>
        </p:spPr>
      </p:sp>
      <p:cxnSp>
        <p:nvCxnSpPr>
          <p:cNvPr id="220" name="Google Shape;220;p32"/>
          <p:cNvCxnSpPr/>
          <p:nvPr/>
        </p:nvCxnSpPr>
        <p:spPr>
          <a:xfrm>
            <a:off x="7020575" y="2246575"/>
            <a:ext cx="546900" cy="0"/>
          </a:xfrm>
          <a:prstGeom prst="straightConnector1">
            <a:avLst/>
          </a:prstGeom>
          <a:noFill/>
          <a:ln w="9525" cap="flat" cmpd="sng">
            <a:solidFill>
              <a:schemeClr val="dk2"/>
            </a:solidFill>
            <a:prstDash val="solid"/>
            <a:round/>
            <a:headEnd type="none" w="med" len="med"/>
            <a:tailEnd type="triangle" w="med" len="med"/>
          </a:ln>
        </p:spPr>
      </p:cxnSp>
      <p:sp>
        <p:nvSpPr>
          <p:cNvPr id="221" name="Google Shape;221;p32"/>
          <p:cNvSpPr txBox="1"/>
          <p:nvPr/>
        </p:nvSpPr>
        <p:spPr>
          <a:xfrm>
            <a:off x="7568700" y="1723225"/>
            <a:ext cx="1212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Gill Sans"/>
                <a:ea typeface="Gill Sans"/>
                <a:cs typeface="Gill Sans"/>
                <a:sym typeface="Gill Sans"/>
              </a:rPr>
              <a:t>The Architecture of our</a:t>
            </a:r>
            <a:endParaRPr>
              <a:latin typeface="Gill Sans"/>
              <a:ea typeface="Gill Sans"/>
              <a:cs typeface="Gill Sans"/>
              <a:sym typeface="Gill Sans"/>
            </a:endParaRPr>
          </a:p>
          <a:p>
            <a:pPr marL="0" lvl="0" indent="0" algn="l" rtl="0">
              <a:spcBef>
                <a:spcPts val="0"/>
              </a:spcBef>
              <a:spcAft>
                <a:spcPts val="0"/>
              </a:spcAft>
              <a:buNone/>
            </a:pPr>
            <a:r>
              <a:rPr lang="en">
                <a:latin typeface="Gill Sans"/>
                <a:ea typeface="Gill Sans"/>
                <a:cs typeface="Gill Sans"/>
                <a:sym typeface="Gill Sans"/>
              </a:rPr>
              <a:t>Methodology</a:t>
            </a:r>
            <a:endParaRPr>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3"/>
          <p:cNvSpPr txBox="1">
            <a:spLocks noGrp="1"/>
          </p:cNvSpPr>
          <p:nvPr>
            <p:ph type="title"/>
          </p:nvPr>
        </p:nvSpPr>
        <p:spPr>
          <a:xfrm>
            <a:off x="1088684" y="603389"/>
            <a:ext cx="7202456" cy="786926"/>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400"/>
              <a:buFont typeface="Gill Sans"/>
              <a:buNone/>
            </a:pPr>
            <a:r>
              <a:rPr lang="en"/>
              <a:t>ABOUT THE DATASET</a:t>
            </a:r>
            <a:endParaRPr/>
          </a:p>
        </p:txBody>
      </p:sp>
      <p:sp>
        <p:nvSpPr>
          <p:cNvPr id="227" name="Google Shape;227;p33"/>
          <p:cNvSpPr txBox="1">
            <a:spLocks noGrp="1"/>
          </p:cNvSpPr>
          <p:nvPr>
            <p:ph type="body" idx="1"/>
          </p:nvPr>
        </p:nvSpPr>
        <p:spPr>
          <a:xfrm>
            <a:off x="1088684" y="1511799"/>
            <a:ext cx="7202456" cy="2587960"/>
          </a:xfrm>
          <a:prstGeom prst="rect">
            <a:avLst/>
          </a:prstGeom>
          <a:noFill/>
          <a:ln>
            <a:noFill/>
          </a:ln>
        </p:spPr>
        <p:txBody>
          <a:bodyPr spcFirstLastPara="1" wrap="square" lIns="68575" tIns="34275" rIns="68575" bIns="34275" anchor="t" anchorCtr="0">
            <a:normAutofit/>
          </a:bodyPr>
          <a:lstStyle/>
          <a:p>
            <a:pPr marL="0" lvl="0" indent="0" algn="l" rtl="0">
              <a:lnSpc>
                <a:spcPct val="120000"/>
              </a:lnSpc>
              <a:spcBef>
                <a:spcPts val="0"/>
              </a:spcBef>
              <a:spcAft>
                <a:spcPts val="0"/>
              </a:spcAft>
              <a:buSzPts val="1500"/>
              <a:buNone/>
            </a:pPr>
            <a:r>
              <a:rPr lang="en"/>
              <a:t>GSM8K consists of 8.5K high quality grade school maths word problems. Each problem takes between 2 and 8 steps to solve, and solutions primarily involve performing a sequence of elementary calculations using basic arithmetic operations (+ − × ÷) to reach the final answer. Fine-tuned state-of-the-art language models perform poorly on this dataset, primarily due to the high diversity of problems. At the same time, GSM8K solutions depend only on elementary concepts, so achieving high test performance is an achievable goal. Solutions in GSM8K are written as natural language rather than as pure maths expressions. By sticking to natural language, model-generated solutions are more readily interpretable by humans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1666</Words>
  <Application>Microsoft Office PowerPoint</Application>
  <PresentationFormat>On-screen Show (16:9)</PresentationFormat>
  <Paragraphs>116</Paragraphs>
  <Slides>26</Slides>
  <Notes>26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Arial</vt:lpstr>
      <vt:lpstr>Georgia</vt:lpstr>
      <vt:lpstr>Gill Sans</vt:lpstr>
      <vt:lpstr>Consolas</vt:lpstr>
      <vt:lpstr>Simple Light</vt:lpstr>
      <vt:lpstr>Gallery</vt:lpstr>
      <vt:lpstr>MAJOR PROJECT SOLVING MATHS WORD PROBLEMS USING AI</vt:lpstr>
      <vt:lpstr>INTRODUCTION</vt:lpstr>
      <vt:lpstr>ABOUT THE PROBLEM</vt:lpstr>
      <vt:lpstr>THE RESEARCH PAPER</vt:lpstr>
      <vt:lpstr>PowerPoint Presentation</vt:lpstr>
      <vt:lpstr>METHODOLOGY</vt:lpstr>
      <vt:lpstr>PowerPoint Presentation</vt:lpstr>
      <vt:lpstr>PowerPoint Presentation</vt:lpstr>
      <vt:lpstr>ABOUT THE DATASET</vt:lpstr>
      <vt:lpstr>Dataset Used for SubTask 1</vt:lpstr>
      <vt:lpstr>Dataset Used for SubTask 2</vt:lpstr>
      <vt:lpstr>How do we derive the Dataset for SubTask-2 ?</vt:lpstr>
      <vt:lpstr>BART ENCODER-DECODER MODEL</vt:lpstr>
      <vt:lpstr>TRAINING MBART</vt:lpstr>
      <vt:lpstr>EVALUATION METRIC - ROUGE Score</vt:lpstr>
      <vt:lpstr>SUBTASK-1 EVALUATION </vt:lpstr>
      <vt:lpstr>Evaluation </vt:lpstr>
      <vt:lpstr>SUBTASK-2 EVALUATION</vt:lpstr>
      <vt:lpstr>PowerPoint Presentation</vt:lpstr>
      <vt:lpstr>RESULTS AND ANALYSIS</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SOLVING MATHS WORD PROBLEMS USING AI</dc:title>
  <cp:lastModifiedBy>Mahboob alam</cp:lastModifiedBy>
  <cp:revision>1</cp:revision>
  <dcterms:modified xsi:type="dcterms:W3CDTF">2022-06-18T06:45:13Z</dcterms:modified>
</cp:coreProperties>
</file>