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92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8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1100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70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1479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47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73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2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9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7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3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264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31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Проект</a:t>
            </a:r>
            <a:r>
              <a:rPr lang="en-US" dirty="0">
                <a:solidFill>
                  <a:srgbClr val="00B0F0"/>
                </a:solidFill>
              </a:rPr>
              <a:t> Py</a:t>
            </a:r>
            <a:r>
              <a:rPr lang="en-US" dirty="0">
                <a:solidFill>
                  <a:srgbClr val="0070C0"/>
                </a:solidFill>
              </a:rPr>
              <a:t>Game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Escape from piter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477555" cy="1947333"/>
          </a:xfrm>
        </p:spPr>
        <p:txBody>
          <a:bodyPr>
            <a:noAutofit/>
          </a:bodyPr>
          <a:lstStyle/>
          <a:p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Выполнили ученики 9 класса </a:t>
            </a:r>
          </a:p>
          <a:p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Булдаков Арсений, подпольная кличка 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Ceber-Zhaba</a:t>
            </a:r>
          </a:p>
          <a:p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Марченко Александр, более известный как </a:t>
            </a:r>
            <a:r>
              <a:rPr lang="en-US" sz="2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mav735 </a:t>
            </a:r>
            <a:endParaRPr lang="ru-RU" sz="2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65" y="261478"/>
            <a:ext cx="2755508" cy="27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A0B94-EED1-4915-B1D0-9DB6CF45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Главная цель игры – заработать как можно больше очков и пройти как можно больше уровней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8C2275-932D-49A9-BAF9-974CEE936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Генерация уровней происходит случайно, поэтому технически игру можно назвать бесконечной</a:t>
            </a:r>
          </a:p>
        </p:txBody>
      </p:sp>
    </p:spTree>
    <p:extLst>
      <p:ext uri="{BB962C8B-B14F-4D97-AF65-F5344CB8AC3E}">
        <p14:creationId xmlns:p14="http://schemas.microsoft.com/office/powerpoint/2010/main" val="136967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E6D09-537C-44D2-B3C4-C52692C2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3550"/>
            <a:ext cx="10058400" cy="2152815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Управление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0B7D74-4A80-45AC-9F79-A4B41B16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193" y="2866445"/>
            <a:ext cx="10447614" cy="2858494"/>
          </a:xfrm>
        </p:spPr>
        <p:txBody>
          <a:bodyPr>
            <a:noAutofit/>
          </a:bodyPr>
          <a:lstStyle/>
          <a:p>
            <a:r>
              <a:rPr lang="ru-RU" sz="2400" dirty="0"/>
              <a:t>Перемещение		Атака </a:t>
            </a:r>
            <a:r>
              <a:rPr lang="en-US" sz="2400" dirty="0"/>
              <a:t>		</a:t>
            </a:r>
            <a:r>
              <a:rPr lang="ru-RU" sz="2400" dirty="0"/>
              <a:t>Изменение масштаба</a:t>
            </a:r>
          </a:p>
          <a:p>
            <a:r>
              <a:rPr lang="en-US" sz="2400" dirty="0"/>
              <a:t>[W] / [⇧] –</a:t>
            </a:r>
            <a:r>
              <a:rPr lang="ru-RU" sz="2400" dirty="0"/>
              <a:t> вверх</a:t>
            </a:r>
            <a:r>
              <a:rPr lang="en-US" sz="2400" dirty="0"/>
              <a:t>		 [</a:t>
            </a:r>
            <a:r>
              <a:rPr lang="ru-RU" sz="2400" dirty="0"/>
              <a:t>ПКМ</a:t>
            </a:r>
            <a:r>
              <a:rPr lang="en-US" sz="2400" dirty="0"/>
              <a:t>]		 [</a:t>
            </a:r>
            <a:r>
              <a:rPr lang="ru-RU" sz="2400" dirty="0"/>
              <a:t>↕</a:t>
            </a:r>
            <a:r>
              <a:rPr lang="en-US" sz="2400" dirty="0"/>
              <a:t> </a:t>
            </a:r>
            <a:r>
              <a:rPr lang="ru-RU" sz="2400" dirty="0"/>
              <a:t>колёсико мыши</a:t>
            </a:r>
            <a:r>
              <a:rPr lang="en-US" sz="2400" dirty="0"/>
              <a:t>]</a:t>
            </a:r>
          </a:p>
          <a:p>
            <a:r>
              <a:rPr lang="en-US" sz="2400" dirty="0"/>
              <a:t>[A] / [⇦]</a:t>
            </a:r>
            <a:r>
              <a:rPr lang="ru-RU" sz="2400" dirty="0"/>
              <a:t> - влево</a:t>
            </a:r>
            <a:endParaRPr lang="en-US" sz="2400" dirty="0"/>
          </a:p>
          <a:p>
            <a:r>
              <a:rPr lang="en-US" sz="2400" dirty="0"/>
              <a:t>[S] / [⇩]</a:t>
            </a:r>
            <a:r>
              <a:rPr lang="ru-RU" sz="2400" dirty="0"/>
              <a:t> - вниз</a:t>
            </a:r>
            <a:endParaRPr lang="en-US" sz="2400" dirty="0"/>
          </a:p>
          <a:p>
            <a:r>
              <a:rPr lang="en-US" sz="2400" dirty="0"/>
              <a:t>[D] / [⇨]</a:t>
            </a:r>
            <a:r>
              <a:rPr lang="ru-RU" sz="2400" dirty="0"/>
              <a:t> - вправо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78358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</TotalTime>
  <Words>108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Сектор</vt:lpstr>
      <vt:lpstr>Проект PyGame Escape from piter</vt:lpstr>
      <vt:lpstr>Главная цель игры – заработать как можно больше очков и пройти как можно больше уровней</vt:lpstr>
      <vt:lpstr>Управление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 Конфигуратор сборки Персонального Компьютера</dc:title>
  <dc:creator>1518</dc:creator>
  <cp:lastModifiedBy>1518</cp:lastModifiedBy>
  <cp:revision>13</cp:revision>
  <dcterms:created xsi:type="dcterms:W3CDTF">2021-11-10T12:59:15Z</dcterms:created>
  <dcterms:modified xsi:type="dcterms:W3CDTF">2022-01-17T12:35:34Z</dcterms:modified>
</cp:coreProperties>
</file>